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Google Shape;3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6" name="Google Shape;3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Google Shape;41;g89f2460b4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 name="Google Shape;42;g89f2460b4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89f2460b4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89f2460b4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89f2460b4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89f2460b4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89f2460b4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89f2460b4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89f2460b4b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9f2460b4b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89f2460b4b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9f2460b4b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89f2460b4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9f2460b4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89f2460b4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9f2460b4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folie" type="title">
  <p:cSld name="TITLE">
    <p:bg>
      <p:bgPr>
        <a:blipFill>
          <a:blip r:embed="rId2">
            <a:alphaModFix/>
          </a:blip>
          <a:stretch>
            <a:fillRect/>
          </a:stretch>
        </a:blipFill>
      </p:bgPr>
    </p:bg>
    <p:spTree>
      <p:nvGrpSpPr>
        <p:cNvPr id="10" name="Shape 10"/>
        <p:cNvGrpSpPr/>
        <p:nvPr/>
      </p:nvGrpSpPr>
      <p:grpSpPr>
        <a:xfrm>
          <a:off x="0" y="0"/>
          <a:ext cx="0" cy="0"/>
          <a:chOff x="0" y="0"/>
          <a:chExt cx="0" cy="0"/>
        </a:xfrm>
      </p:grpSpPr>
      <p:sp>
        <p:nvSpPr>
          <p:cNvPr id="11" name="Google Shape;11;p2"/>
          <p:cNvSpPr txBox="1"/>
          <p:nvPr>
            <p:ph type="ctrTitle"/>
          </p:nvPr>
        </p:nvSpPr>
        <p:spPr>
          <a:xfrm>
            <a:off x="935830" y="3111810"/>
            <a:ext cx="7452600" cy="6477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sz="32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 name="Google Shape;12;p2"/>
          <p:cNvSpPr txBox="1"/>
          <p:nvPr>
            <p:ph idx="1" type="subTitle"/>
          </p:nvPr>
        </p:nvSpPr>
        <p:spPr>
          <a:xfrm>
            <a:off x="5436096" y="2355726"/>
            <a:ext cx="2951100" cy="594000"/>
          </a:xfrm>
          <a:prstGeom prst="rect">
            <a:avLst/>
          </a:prstGeom>
          <a:noFill/>
          <a:ln>
            <a:noFill/>
          </a:ln>
        </p:spPr>
        <p:txBody>
          <a:bodyPr anchorCtr="0" anchor="t" bIns="0" lIns="0" spcFirstLastPara="1" rIns="0" wrap="square" tIns="0">
            <a:noAutofit/>
          </a:bodyPr>
          <a:lstStyle>
            <a:lvl1pPr lvl="0" algn="r">
              <a:spcBef>
                <a:spcPts val="320"/>
              </a:spcBef>
              <a:spcAft>
                <a:spcPts val="0"/>
              </a:spcAft>
              <a:buSzPts val="1600"/>
              <a:buFont typeface="Noto Sans Symbols"/>
              <a:buNone/>
              <a:defRPr sz="1600">
                <a:solidFill>
                  <a:schemeClr val="dk1"/>
                </a:solidFill>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 und Inhalt" type="obj">
  <p:cSld name="OBJECT">
    <p:spTree>
      <p:nvGrpSpPr>
        <p:cNvPr id="13" name="Shape 13"/>
        <p:cNvGrpSpPr/>
        <p:nvPr/>
      </p:nvGrpSpPr>
      <p:grpSpPr>
        <a:xfrm>
          <a:off x="0" y="0"/>
          <a:ext cx="0" cy="0"/>
          <a:chOff x="0" y="0"/>
          <a:chExt cx="0" cy="0"/>
        </a:xfrm>
      </p:grpSpPr>
      <p:sp>
        <p:nvSpPr>
          <p:cNvPr id="14" name="Google Shape;14;p3"/>
          <p:cNvSpPr txBox="1"/>
          <p:nvPr>
            <p:ph type="title"/>
          </p:nvPr>
        </p:nvSpPr>
        <p:spPr>
          <a:xfrm>
            <a:off x="611188" y="681038"/>
            <a:ext cx="6840600" cy="466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 type="body"/>
          </p:nvPr>
        </p:nvSpPr>
        <p:spPr>
          <a:xfrm>
            <a:off x="617538" y="1383506"/>
            <a:ext cx="7848600" cy="3131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6" name="Google Shape;16;p3"/>
          <p:cNvSpPr txBox="1"/>
          <p:nvPr>
            <p:ph idx="12" type="sldNum"/>
          </p:nvPr>
        </p:nvSpPr>
        <p:spPr>
          <a:xfrm>
            <a:off x="6300788" y="4677966"/>
            <a:ext cx="2133600" cy="357300"/>
          </a:xfrm>
          <a:prstGeom prst="rect">
            <a:avLst/>
          </a:prstGeom>
          <a:noFill/>
          <a:ln>
            <a:noFill/>
          </a:ln>
        </p:spPr>
        <p:txBody>
          <a:bodyPr anchorCtr="0" anchor="t" bIns="45700" lIns="0" spcFirstLastPara="1" rIns="0" wrap="square" tIns="45700">
            <a:noAutofit/>
          </a:bodyPr>
          <a:lstStyle>
            <a:lvl1pPr indent="0" lvl="0" marL="0" algn="r">
              <a:spcBef>
                <a:spcPts val="0"/>
              </a:spcBef>
              <a:spcAft>
                <a:spcPts val="0"/>
              </a:spcAft>
              <a:buNone/>
              <a:defRPr b="0" i="0" sz="10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0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0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0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0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0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0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0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r>
              <a:t/>
            </a:r>
            <a:endParaRPr/>
          </a:p>
          <a:p>
            <a:pPr indent="0" lvl="0" marL="0" rtl="0" algn="r">
              <a:spcBef>
                <a:spcPts val="0"/>
              </a:spcBef>
              <a:spcAft>
                <a:spcPts val="0"/>
              </a:spcAft>
              <a:buNone/>
            </a:pPr>
            <a:fld id="{00000000-1234-1234-1234-123412341234}" type="slidenum">
              <a:rPr lang="en-GB" sz="800">
                <a:solidFill>
                  <a:srgbClr val="626B71"/>
                </a:solidFill>
              </a:rPr>
              <a:t>‹#›</a:t>
            </a:fld>
            <a:endParaRPr sz="800">
              <a:solidFill>
                <a:srgbClr val="626B71"/>
              </a:solidFill>
            </a:endParaRPr>
          </a:p>
        </p:txBody>
      </p:sp>
      <p:sp>
        <p:nvSpPr>
          <p:cNvPr id="17" name="Google Shape;17;p3"/>
          <p:cNvSpPr txBox="1"/>
          <p:nvPr>
            <p:ph idx="11" type="ftr"/>
          </p:nvPr>
        </p:nvSpPr>
        <p:spPr>
          <a:xfrm>
            <a:off x="611188" y="4677966"/>
            <a:ext cx="5040300" cy="357300"/>
          </a:xfrm>
          <a:prstGeom prst="rect">
            <a:avLst/>
          </a:prstGeom>
          <a:noFill/>
          <a:ln>
            <a:noFill/>
          </a:ln>
        </p:spPr>
        <p:txBody>
          <a:bodyPr anchorCtr="0" anchor="t"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enutzerdefiniertes Layout">
  <p:cSld name="Benutzerdefiniertes Layout">
    <p:spTree>
      <p:nvGrpSpPr>
        <p:cNvPr id="18" name="Shape 18"/>
        <p:cNvGrpSpPr/>
        <p:nvPr/>
      </p:nvGrpSpPr>
      <p:grpSpPr>
        <a:xfrm>
          <a:off x="0" y="0"/>
          <a:ext cx="0" cy="0"/>
          <a:chOff x="0" y="0"/>
          <a:chExt cx="0" cy="0"/>
        </a:xfrm>
      </p:grpSpPr>
      <p:sp>
        <p:nvSpPr>
          <p:cNvPr id="19" name="Google Shape;19;p4"/>
          <p:cNvSpPr txBox="1"/>
          <p:nvPr>
            <p:ph type="title"/>
          </p:nvPr>
        </p:nvSpPr>
        <p:spPr>
          <a:xfrm>
            <a:off x="611188" y="681038"/>
            <a:ext cx="6840600" cy="466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
          <p:cNvSpPr txBox="1"/>
          <p:nvPr>
            <p:ph idx="1" type="body"/>
          </p:nvPr>
        </p:nvSpPr>
        <p:spPr>
          <a:xfrm>
            <a:off x="617538" y="1383506"/>
            <a:ext cx="3882600" cy="3131400"/>
          </a:xfrm>
          <a:prstGeom prst="rect">
            <a:avLst/>
          </a:prstGeom>
          <a:noFill/>
          <a:ln>
            <a:noFill/>
          </a:ln>
        </p:spPr>
        <p:txBody>
          <a:bodyPr anchorCtr="0" anchor="t" bIns="45700" lIns="91425" spcFirstLastPara="1" rIns="91425" wrap="square" tIns="45700">
            <a:noAutofit/>
          </a:bodyPr>
          <a:lstStyle>
            <a:lvl1pPr indent="-355600" lvl="0" marL="457200" algn="l">
              <a:spcBef>
                <a:spcPts val="400"/>
              </a:spcBef>
              <a:spcAft>
                <a:spcPts val="0"/>
              </a:spcAft>
              <a:buSzPts val="2000"/>
              <a:buChar char="▪"/>
              <a:defRPr sz="2000"/>
            </a:lvl1pPr>
            <a:lvl2pPr indent="-342900" lvl="1" marL="914400" algn="l">
              <a:spcBef>
                <a:spcPts val="360"/>
              </a:spcBef>
              <a:spcAft>
                <a:spcPts val="0"/>
              </a:spcAft>
              <a:buSzPts val="1800"/>
              <a:buChar char="–"/>
              <a:defRPr sz="1800"/>
            </a:lvl2pPr>
            <a:lvl3pPr indent="-330200" lvl="2" marL="1371600" algn="l">
              <a:spcBef>
                <a:spcPts val="320"/>
              </a:spcBef>
              <a:spcAft>
                <a:spcPts val="0"/>
              </a:spcAft>
              <a:buSzPts val="1600"/>
              <a:buChar char="▪"/>
              <a:defRPr sz="1600"/>
            </a:lvl3pPr>
            <a:lvl4pPr indent="-330200" lvl="3" marL="1828800" algn="l">
              <a:spcBef>
                <a:spcPts val="320"/>
              </a:spcBef>
              <a:spcAft>
                <a:spcPts val="0"/>
              </a:spcAft>
              <a:buSzPts val="1600"/>
              <a:buChar char="–"/>
              <a:defRPr sz="1600"/>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1" name="Google Shape;21;p4"/>
          <p:cNvSpPr txBox="1"/>
          <p:nvPr>
            <p:ph idx="2" type="body"/>
          </p:nvPr>
        </p:nvSpPr>
        <p:spPr>
          <a:xfrm>
            <a:off x="4572000" y="1383618"/>
            <a:ext cx="3882600" cy="3131400"/>
          </a:xfrm>
          <a:prstGeom prst="rect">
            <a:avLst/>
          </a:prstGeom>
          <a:noFill/>
          <a:ln>
            <a:noFill/>
          </a:ln>
        </p:spPr>
        <p:txBody>
          <a:bodyPr anchorCtr="0" anchor="t" bIns="45700" lIns="91425" spcFirstLastPara="1" rIns="91425" wrap="square" tIns="45700">
            <a:noAutofit/>
          </a:bodyPr>
          <a:lstStyle>
            <a:lvl1pPr indent="-355600" lvl="0" marL="457200" algn="l">
              <a:spcBef>
                <a:spcPts val="400"/>
              </a:spcBef>
              <a:spcAft>
                <a:spcPts val="0"/>
              </a:spcAft>
              <a:buSzPts val="2000"/>
              <a:buChar char="▪"/>
              <a:defRPr sz="2000"/>
            </a:lvl1pPr>
            <a:lvl2pPr indent="-342900" lvl="1" marL="914400" algn="l">
              <a:spcBef>
                <a:spcPts val="360"/>
              </a:spcBef>
              <a:spcAft>
                <a:spcPts val="0"/>
              </a:spcAft>
              <a:buSzPts val="1800"/>
              <a:buChar char="–"/>
              <a:defRPr sz="1800"/>
            </a:lvl2pPr>
            <a:lvl3pPr indent="-330200" lvl="2" marL="1371600" algn="l">
              <a:spcBef>
                <a:spcPts val="320"/>
              </a:spcBef>
              <a:spcAft>
                <a:spcPts val="0"/>
              </a:spcAft>
              <a:buSzPts val="1600"/>
              <a:buChar char="▪"/>
              <a:defRPr sz="1600"/>
            </a:lvl3pPr>
            <a:lvl4pPr indent="-330200" lvl="3" marL="1828800" algn="l">
              <a:spcBef>
                <a:spcPts val="320"/>
              </a:spcBef>
              <a:spcAft>
                <a:spcPts val="0"/>
              </a:spcAft>
              <a:buSzPts val="1600"/>
              <a:buChar char="–"/>
              <a:defRPr sz="1600"/>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2" name="Google Shape;22;p4"/>
          <p:cNvSpPr txBox="1"/>
          <p:nvPr>
            <p:ph idx="12" type="sldNum"/>
          </p:nvPr>
        </p:nvSpPr>
        <p:spPr>
          <a:xfrm>
            <a:off x="6300788" y="4677966"/>
            <a:ext cx="2133600" cy="357300"/>
          </a:xfrm>
          <a:prstGeom prst="rect">
            <a:avLst/>
          </a:prstGeom>
          <a:noFill/>
          <a:ln>
            <a:noFill/>
          </a:ln>
        </p:spPr>
        <p:txBody>
          <a:bodyPr anchorCtr="0" anchor="t" bIns="45700" lIns="0" spcFirstLastPara="1" rIns="0" wrap="square" tIns="45700">
            <a:noAutofit/>
          </a:bodyPr>
          <a:lstStyle>
            <a:lvl1pPr indent="0" lvl="0" marL="0" algn="r">
              <a:spcBef>
                <a:spcPts val="0"/>
              </a:spcBef>
              <a:spcAft>
                <a:spcPts val="0"/>
              </a:spcAft>
              <a:buNone/>
              <a:defRPr b="0" i="0" sz="10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0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0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0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0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0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0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0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r>
              <a:t/>
            </a:r>
            <a:endParaRPr/>
          </a:p>
          <a:p>
            <a:pPr indent="0" lvl="0" marL="0" rtl="0" algn="r">
              <a:spcBef>
                <a:spcPts val="0"/>
              </a:spcBef>
              <a:spcAft>
                <a:spcPts val="0"/>
              </a:spcAft>
              <a:buNone/>
            </a:pPr>
            <a:fld id="{00000000-1234-1234-1234-123412341234}" type="slidenum">
              <a:rPr lang="en-GB" sz="800">
                <a:solidFill>
                  <a:srgbClr val="626B71"/>
                </a:solidFill>
              </a:rPr>
              <a:t>‹#›</a:t>
            </a:fld>
            <a:endParaRPr sz="800">
              <a:solidFill>
                <a:srgbClr val="626B71"/>
              </a:solidFill>
            </a:endParaRPr>
          </a:p>
        </p:txBody>
      </p:sp>
      <p:sp>
        <p:nvSpPr>
          <p:cNvPr id="23" name="Google Shape;23;p4"/>
          <p:cNvSpPr txBox="1"/>
          <p:nvPr>
            <p:ph idx="11" type="ftr"/>
          </p:nvPr>
        </p:nvSpPr>
        <p:spPr>
          <a:xfrm>
            <a:off x="611188" y="4677966"/>
            <a:ext cx="5040300" cy="357300"/>
          </a:xfrm>
          <a:prstGeom prst="rect">
            <a:avLst/>
          </a:prstGeom>
          <a:noFill/>
          <a:ln>
            <a:noFill/>
          </a:ln>
        </p:spPr>
        <p:txBody>
          <a:bodyPr anchorCtr="0" anchor="t"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enutzerdefiniertes Layout">
  <p:cSld name="1_Benutzerdefiniertes Layout">
    <p:spTree>
      <p:nvGrpSpPr>
        <p:cNvPr id="24" name="Shape 24"/>
        <p:cNvGrpSpPr/>
        <p:nvPr/>
      </p:nvGrpSpPr>
      <p:grpSpPr>
        <a:xfrm>
          <a:off x="0" y="0"/>
          <a:ext cx="0" cy="0"/>
          <a:chOff x="0" y="0"/>
          <a:chExt cx="0" cy="0"/>
        </a:xfrm>
      </p:grpSpPr>
      <p:sp>
        <p:nvSpPr>
          <p:cNvPr id="25" name="Google Shape;25;p5"/>
          <p:cNvSpPr txBox="1"/>
          <p:nvPr>
            <p:ph type="title"/>
          </p:nvPr>
        </p:nvSpPr>
        <p:spPr>
          <a:xfrm>
            <a:off x="647700" y="1059582"/>
            <a:ext cx="7848600" cy="46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00659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
          <p:cNvSpPr txBox="1"/>
          <p:nvPr>
            <p:ph idx="1" type="body"/>
          </p:nvPr>
        </p:nvSpPr>
        <p:spPr>
          <a:xfrm>
            <a:off x="647527" y="1815666"/>
            <a:ext cx="7860600" cy="337800"/>
          </a:xfrm>
          <a:prstGeom prst="rect">
            <a:avLst/>
          </a:prstGeom>
          <a:noFill/>
          <a:ln>
            <a:noFill/>
          </a:ln>
        </p:spPr>
        <p:txBody>
          <a:bodyPr anchorCtr="0" anchor="t" bIns="45700" lIns="91425" spcFirstLastPara="1" rIns="91425" wrap="square" tIns="45700">
            <a:noAutofit/>
          </a:bodyPr>
          <a:lstStyle>
            <a:lvl1pPr indent="-228600" lvl="0" marL="457200" algn="ctr">
              <a:spcBef>
                <a:spcPts val="360"/>
              </a:spcBef>
              <a:spcAft>
                <a:spcPts val="0"/>
              </a:spcAft>
              <a:buSzPts val="1800"/>
              <a:buNone/>
              <a:defRPr sz="1800"/>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7" name="Google Shape;27;p5"/>
          <p:cNvSpPr txBox="1"/>
          <p:nvPr>
            <p:ph idx="12" type="sldNum"/>
          </p:nvPr>
        </p:nvSpPr>
        <p:spPr>
          <a:xfrm>
            <a:off x="6300788" y="4677966"/>
            <a:ext cx="2133600" cy="357300"/>
          </a:xfrm>
          <a:prstGeom prst="rect">
            <a:avLst/>
          </a:prstGeom>
          <a:noFill/>
          <a:ln>
            <a:noFill/>
          </a:ln>
        </p:spPr>
        <p:txBody>
          <a:bodyPr anchorCtr="0" anchor="t" bIns="45700" lIns="0" spcFirstLastPara="1" rIns="0" wrap="square" tIns="45700">
            <a:noAutofit/>
          </a:bodyPr>
          <a:lstStyle>
            <a:lvl1pPr indent="0" lvl="0" marL="0" algn="r">
              <a:spcBef>
                <a:spcPts val="0"/>
              </a:spcBef>
              <a:spcAft>
                <a:spcPts val="0"/>
              </a:spcAft>
              <a:buNone/>
              <a:defRPr b="0" i="0" sz="10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0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0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0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0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0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0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0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r>
              <a:t/>
            </a:r>
            <a:endParaRPr/>
          </a:p>
          <a:p>
            <a:pPr indent="0" lvl="0" marL="0" rtl="0" algn="r">
              <a:spcBef>
                <a:spcPts val="0"/>
              </a:spcBef>
              <a:spcAft>
                <a:spcPts val="0"/>
              </a:spcAft>
              <a:buNone/>
            </a:pPr>
            <a:fld id="{00000000-1234-1234-1234-123412341234}" type="slidenum">
              <a:rPr lang="en-GB" sz="800">
                <a:solidFill>
                  <a:srgbClr val="626B71"/>
                </a:solidFill>
              </a:rPr>
              <a:t>‹#›</a:t>
            </a:fld>
            <a:endParaRPr sz="800">
              <a:solidFill>
                <a:srgbClr val="626B71"/>
              </a:solidFill>
            </a:endParaRPr>
          </a:p>
        </p:txBody>
      </p:sp>
      <p:sp>
        <p:nvSpPr>
          <p:cNvPr id="28" name="Google Shape;28;p5"/>
          <p:cNvSpPr txBox="1"/>
          <p:nvPr>
            <p:ph idx="11" type="ftr"/>
          </p:nvPr>
        </p:nvSpPr>
        <p:spPr>
          <a:xfrm>
            <a:off x="611188" y="4677966"/>
            <a:ext cx="5040300" cy="357300"/>
          </a:xfrm>
          <a:prstGeom prst="rect">
            <a:avLst/>
          </a:prstGeom>
          <a:noFill/>
          <a:ln>
            <a:noFill/>
          </a:ln>
        </p:spPr>
        <p:txBody>
          <a:bodyPr anchorCtr="0" anchor="t"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Benutzerdefiniertes Layout">
  <p:cSld name="2_Benutzerdefiniertes Layout">
    <p:spTree>
      <p:nvGrpSpPr>
        <p:cNvPr id="29" name="Shape 29"/>
        <p:cNvGrpSpPr/>
        <p:nvPr/>
      </p:nvGrpSpPr>
      <p:grpSpPr>
        <a:xfrm>
          <a:off x="0" y="0"/>
          <a:ext cx="0" cy="0"/>
          <a:chOff x="0" y="0"/>
          <a:chExt cx="0" cy="0"/>
        </a:xfrm>
      </p:grpSpPr>
      <p:sp>
        <p:nvSpPr>
          <p:cNvPr id="30" name="Google Shape;30;p6"/>
          <p:cNvSpPr txBox="1"/>
          <p:nvPr>
            <p:ph type="title"/>
          </p:nvPr>
        </p:nvSpPr>
        <p:spPr>
          <a:xfrm>
            <a:off x="611560" y="3867894"/>
            <a:ext cx="7848600" cy="466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
          <p:cNvSpPr txBox="1"/>
          <p:nvPr>
            <p:ph idx="1" type="body"/>
          </p:nvPr>
        </p:nvSpPr>
        <p:spPr>
          <a:xfrm>
            <a:off x="1931078" y="951458"/>
            <a:ext cx="5273400" cy="2808300"/>
          </a:xfrm>
          <a:prstGeom prst="rect">
            <a:avLst/>
          </a:prstGeom>
          <a:noFill/>
          <a:ln>
            <a:noFill/>
          </a:ln>
        </p:spPr>
        <p:txBody>
          <a:bodyPr anchorCtr="0" anchor="t" bIns="45700" lIns="91425" spcFirstLastPara="1" rIns="91425" wrap="square" tIns="45700">
            <a:noAutofit/>
          </a:bodyPr>
          <a:lstStyle>
            <a:lvl1pPr indent="-228600" lvl="0" marL="457200" algn="l">
              <a:spcBef>
                <a:spcPts val="440"/>
              </a:spcBef>
              <a:spcAft>
                <a:spcPts val="0"/>
              </a:spcAft>
              <a:buSzPts val="2200"/>
              <a:buNone/>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2" name="Google Shape;32;p6"/>
          <p:cNvSpPr txBox="1"/>
          <p:nvPr>
            <p:ph idx="12" type="sldNum"/>
          </p:nvPr>
        </p:nvSpPr>
        <p:spPr>
          <a:xfrm>
            <a:off x="6300788" y="4677966"/>
            <a:ext cx="2133600" cy="357300"/>
          </a:xfrm>
          <a:prstGeom prst="rect">
            <a:avLst/>
          </a:prstGeom>
          <a:noFill/>
          <a:ln>
            <a:noFill/>
          </a:ln>
        </p:spPr>
        <p:txBody>
          <a:bodyPr anchorCtr="0" anchor="t" bIns="45700" lIns="0" spcFirstLastPara="1" rIns="0" wrap="square" tIns="45700">
            <a:noAutofit/>
          </a:bodyPr>
          <a:lstStyle>
            <a:lvl1pPr indent="0" lvl="0" marL="0" algn="r">
              <a:spcBef>
                <a:spcPts val="0"/>
              </a:spcBef>
              <a:spcAft>
                <a:spcPts val="0"/>
              </a:spcAft>
              <a:buNone/>
              <a:defRPr b="0" i="0" sz="10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0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0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0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0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0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0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0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r>
              <a:t/>
            </a:r>
            <a:endParaRPr/>
          </a:p>
          <a:p>
            <a:pPr indent="0" lvl="0" marL="0" rtl="0" algn="r">
              <a:spcBef>
                <a:spcPts val="0"/>
              </a:spcBef>
              <a:spcAft>
                <a:spcPts val="0"/>
              </a:spcAft>
              <a:buNone/>
            </a:pPr>
            <a:fld id="{00000000-1234-1234-1234-123412341234}" type="slidenum">
              <a:rPr lang="en-GB" sz="800">
                <a:solidFill>
                  <a:srgbClr val="626B71"/>
                </a:solidFill>
              </a:rPr>
              <a:t>‹#›</a:t>
            </a:fld>
            <a:endParaRPr sz="800">
              <a:solidFill>
                <a:srgbClr val="626B71"/>
              </a:solidFill>
            </a:endParaRPr>
          </a:p>
        </p:txBody>
      </p:sp>
      <p:sp>
        <p:nvSpPr>
          <p:cNvPr id="33" name="Google Shape;33;p6"/>
          <p:cNvSpPr txBox="1"/>
          <p:nvPr>
            <p:ph idx="11" type="ftr"/>
          </p:nvPr>
        </p:nvSpPr>
        <p:spPr>
          <a:xfrm>
            <a:off x="611188" y="4677966"/>
            <a:ext cx="5040300" cy="357300"/>
          </a:xfrm>
          <a:prstGeom prst="rect">
            <a:avLst/>
          </a:prstGeom>
          <a:noFill/>
          <a:ln>
            <a:noFill/>
          </a:ln>
        </p:spPr>
        <p:txBody>
          <a:bodyPr anchorCtr="0" anchor="t"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11188" y="681038"/>
            <a:ext cx="6840600" cy="4668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2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32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0" i="0" sz="32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0" i="0" sz="32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0" i="0" sz="32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0" i="0" sz="32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0" i="0" sz="32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0" i="0" sz="32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0" i="0" sz="3200" u="none" cap="none" strike="noStrike">
                <a:solidFill>
                  <a:schemeClr val="dk2"/>
                </a:solidFill>
                <a:latin typeface="Arial"/>
                <a:ea typeface="Arial"/>
                <a:cs typeface="Arial"/>
                <a:sym typeface="Arial"/>
              </a:defRPr>
            </a:lvl9pPr>
          </a:lstStyle>
          <a:p/>
        </p:txBody>
      </p:sp>
      <p:sp>
        <p:nvSpPr>
          <p:cNvPr id="7" name="Google Shape;7;p1"/>
          <p:cNvSpPr txBox="1"/>
          <p:nvPr>
            <p:ph idx="1" type="body"/>
          </p:nvPr>
        </p:nvSpPr>
        <p:spPr>
          <a:xfrm>
            <a:off x="617538" y="1383506"/>
            <a:ext cx="7848600" cy="3131400"/>
          </a:xfrm>
          <a:prstGeom prst="rect">
            <a:avLst/>
          </a:prstGeom>
          <a:noFill/>
          <a:ln>
            <a:noFill/>
          </a:ln>
        </p:spPr>
        <p:txBody>
          <a:bodyPr anchorCtr="0" anchor="t" bIns="45700" lIns="91425" spcFirstLastPara="1" rIns="91425" wrap="square" tIns="45700">
            <a:noAutofit/>
          </a:bodyPr>
          <a:lstStyle>
            <a:lvl1pPr indent="-368300" lvl="0" marL="457200" marR="0" rtl="0" algn="l">
              <a:spcBef>
                <a:spcPts val="440"/>
              </a:spcBef>
              <a:spcAft>
                <a:spcPts val="0"/>
              </a:spcAft>
              <a:buClr>
                <a:srgbClr val="00659C"/>
              </a:buClr>
              <a:buSzPts val="2200"/>
              <a:buFont typeface="Noto Sans Symbols"/>
              <a:buChar char="▪"/>
              <a:defRPr b="0" i="0" sz="22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rgbClr val="00659C"/>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rgbClr val="00659C"/>
              </a:buClr>
              <a:buSzPts val="1800"/>
              <a:buFont typeface="Noto Sans Symbols"/>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rgbClr val="00659C"/>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00659C"/>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008462"/>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rgbClr val="008462"/>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rgbClr val="008462"/>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rgbClr val="008462"/>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ph idx="12" type="sldNum"/>
          </p:nvPr>
        </p:nvSpPr>
        <p:spPr>
          <a:xfrm>
            <a:off x="6300788" y="4677966"/>
            <a:ext cx="2133600" cy="357300"/>
          </a:xfrm>
          <a:prstGeom prst="rect">
            <a:avLst/>
          </a:prstGeom>
          <a:noFill/>
          <a:ln>
            <a:noFill/>
          </a:ln>
        </p:spPr>
        <p:txBody>
          <a:bodyPr anchorCtr="0" anchor="t" bIns="45700" lIns="0" spcFirstLastPara="1" rIns="0" wrap="square" tIns="45700">
            <a:noAutofit/>
          </a:bodyPr>
          <a:lstStyle>
            <a:lvl1pPr indent="0" lvl="0" marL="0" marR="0" rtl="0" algn="r">
              <a:spcBef>
                <a:spcPts val="0"/>
              </a:spcBef>
              <a:spcAft>
                <a:spcPts val="0"/>
              </a:spcAft>
              <a:buNone/>
              <a:defRPr b="0" i="0" sz="10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0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0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0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0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0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0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0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r>
              <a:t/>
            </a:r>
            <a:endParaRPr/>
          </a:p>
          <a:p>
            <a:pPr indent="0" lvl="0" marL="0" rtl="0" algn="r">
              <a:spcBef>
                <a:spcPts val="0"/>
              </a:spcBef>
              <a:spcAft>
                <a:spcPts val="0"/>
              </a:spcAft>
              <a:buNone/>
            </a:pPr>
            <a:fld id="{00000000-1234-1234-1234-123412341234}" type="slidenum">
              <a:rPr lang="en-GB" sz="800">
                <a:solidFill>
                  <a:srgbClr val="626B71"/>
                </a:solidFill>
              </a:rPr>
              <a:t>‹#›</a:t>
            </a:fld>
            <a:endParaRPr sz="800">
              <a:solidFill>
                <a:srgbClr val="626B71"/>
              </a:solidFill>
            </a:endParaRPr>
          </a:p>
        </p:txBody>
      </p:sp>
      <p:sp>
        <p:nvSpPr>
          <p:cNvPr id="9" name="Google Shape;9;p1"/>
          <p:cNvSpPr txBox="1"/>
          <p:nvPr>
            <p:ph idx="11" type="ftr"/>
          </p:nvPr>
        </p:nvSpPr>
        <p:spPr>
          <a:xfrm>
            <a:off x="611188" y="4677966"/>
            <a:ext cx="5040300" cy="357300"/>
          </a:xfrm>
          <a:prstGeom prst="rect">
            <a:avLst/>
          </a:prstGeom>
          <a:noFill/>
          <a:ln>
            <a:noFill/>
          </a:ln>
        </p:spPr>
        <p:txBody>
          <a:bodyPr anchorCtr="0" anchor="t" bIns="45700" lIns="0" spcFirstLastPara="1" rIns="0" wrap="square" tIns="45700">
            <a:noAutofit/>
          </a:bodyPr>
          <a:lstStyle>
            <a:lvl1pPr lvl="0" marR="0" rtl="0" algn="l">
              <a:spcBef>
                <a:spcPts val="0"/>
              </a:spcBef>
              <a:spcAft>
                <a:spcPts val="0"/>
              </a:spcAft>
              <a:buSzPts val="1400"/>
              <a:buNone/>
              <a:defRPr b="0" i="0" sz="800" u="none" cap="none" strike="noStrike">
                <a:solidFill>
                  <a:srgbClr val="626B7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 name="Shape 37"/>
        <p:cNvGrpSpPr/>
        <p:nvPr/>
      </p:nvGrpSpPr>
      <p:grpSpPr>
        <a:xfrm>
          <a:off x="0" y="0"/>
          <a:ext cx="0" cy="0"/>
          <a:chOff x="0" y="0"/>
          <a:chExt cx="0" cy="0"/>
        </a:xfrm>
      </p:grpSpPr>
      <p:sp>
        <p:nvSpPr>
          <p:cNvPr id="38" name="Google Shape;38;p7"/>
          <p:cNvSpPr txBox="1"/>
          <p:nvPr>
            <p:ph type="ctrTitle"/>
          </p:nvPr>
        </p:nvSpPr>
        <p:spPr>
          <a:xfrm>
            <a:off x="935830" y="3111810"/>
            <a:ext cx="7452600" cy="647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WETTERSTATION</a:t>
            </a:r>
            <a:endParaRPr/>
          </a:p>
        </p:txBody>
      </p:sp>
      <p:sp>
        <p:nvSpPr>
          <p:cNvPr id="39" name="Google Shape;39;p7"/>
          <p:cNvSpPr txBox="1"/>
          <p:nvPr>
            <p:ph idx="1" type="subTitle"/>
          </p:nvPr>
        </p:nvSpPr>
        <p:spPr>
          <a:xfrm>
            <a:off x="5436096" y="2355726"/>
            <a:ext cx="2951100" cy="594000"/>
          </a:xfrm>
          <a:prstGeom prst="rect">
            <a:avLst/>
          </a:prstGeom>
        </p:spPr>
        <p:txBody>
          <a:bodyPr anchorCtr="0" anchor="t" bIns="0" lIns="0" spcFirstLastPara="1" rIns="0" wrap="square" tIns="0">
            <a:noAutofit/>
          </a:bodyPr>
          <a:lstStyle/>
          <a:p>
            <a:pPr indent="0" lvl="0" marL="0" rtl="0" algn="r">
              <a:spcBef>
                <a:spcPts val="320"/>
              </a:spcBef>
              <a:spcAft>
                <a:spcPts val="0"/>
              </a:spcAft>
              <a:buNone/>
            </a:pPr>
            <a:r>
              <a:rPr lang="en-GB"/>
              <a:t>Shahram Keshavarz</a:t>
            </a:r>
            <a:endParaRPr/>
          </a:p>
          <a:p>
            <a:pPr indent="0" lvl="0" marL="0" rtl="0" algn="r">
              <a:spcBef>
                <a:spcPts val="320"/>
              </a:spcBef>
              <a:spcAft>
                <a:spcPts val="0"/>
              </a:spcAft>
              <a:buNone/>
            </a:pPr>
            <a:r>
              <a:rPr lang="en-GB"/>
              <a:t>Jennifer Resch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Google Shape;44;p8"/>
          <p:cNvSpPr txBox="1"/>
          <p:nvPr>
            <p:ph type="title"/>
          </p:nvPr>
        </p:nvSpPr>
        <p:spPr>
          <a:xfrm>
            <a:off x="625988" y="406838"/>
            <a:ext cx="6840600" cy="466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sz="2800"/>
              <a:t>Aufbau (Spezifikation):</a:t>
            </a:r>
            <a:endParaRPr sz="2800"/>
          </a:p>
        </p:txBody>
      </p:sp>
      <p:pic>
        <p:nvPicPr>
          <p:cNvPr id="45" name="Google Shape;45;p8"/>
          <p:cNvPicPr preferRelativeResize="0"/>
          <p:nvPr/>
        </p:nvPicPr>
        <p:blipFill rotWithShape="1">
          <a:blip r:embed="rId3">
            <a:alphaModFix/>
          </a:blip>
          <a:srcRect b="0" l="0" r="0" t="0"/>
          <a:stretch/>
        </p:blipFill>
        <p:spPr>
          <a:xfrm>
            <a:off x="904938" y="1233501"/>
            <a:ext cx="7334125" cy="36123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9"/>
          <p:cNvSpPr txBox="1"/>
          <p:nvPr>
            <p:ph type="title"/>
          </p:nvPr>
        </p:nvSpPr>
        <p:spPr>
          <a:xfrm>
            <a:off x="611188" y="310463"/>
            <a:ext cx="6840600" cy="466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sz="2800"/>
              <a:t>Aufbau (</a:t>
            </a:r>
            <a:r>
              <a:rPr lang="en-GB" sz="2800">
                <a:solidFill>
                  <a:schemeClr val="dk1"/>
                </a:solidFill>
              </a:rPr>
              <a:t>Ergebnis</a:t>
            </a:r>
            <a:r>
              <a:rPr lang="en-GB" sz="2800"/>
              <a:t>):</a:t>
            </a:r>
            <a:endParaRPr sz="2800"/>
          </a:p>
        </p:txBody>
      </p:sp>
      <p:pic>
        <p:nvPicPr>
          <p:cNvPr id="51" name="Google Shape;51;p9"/>
          <p:cNvPicPr preferRelativeResize="0"/>
          <p:nvPr/>
        </p:nvPicPr>
        <p:blipFill rotWithShape="1">
          <a:blip r:embed="rId3">
            <a:alphaModFix/>
          </a:blip>
          <a:srcRect b="0" l="0" r="0" t="0"/>
          <a:stretch/>
        </p:blipFill>
        <p:spPr>
          <a:xfrm>
            <a:off x="374725" y="777275"/>
            <a:ext cx="8245641" cy="42138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0"/>
          <p:cNvSpPr txBox="1"/>
          <p:nvPr>
            <p:ph type="title"/>
          </p:nvPr>
        </p:nvSpPr>
        <p:spPr>
          <a:xfrm>
            <a:off x="611188" y="681038"/>
            <a:ext cx="6840600" cy="466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Spezifikation vs. Ergebnis:</a:t>
            </a:r>
            <a:endParaRPr/>
          </a:p>
        </p:txBody>
      </p:sp>
      <p:sp>
        <p:nvSpPr>
          <p:cNvPr id="57" name="Google Shape;57;p10"/>
          <p:cNvSpPr txBox="1"/>
          <p:nvPr>
            <p:ph idx="1" type="body"/>
          </p:nvPr>
        </p:nvSpPr>
        <p:spPr>
          <a:xfrm>
            <a:off x="611200" y="1257100"/>
            <a:ext cx="7848600" cy="3643800"/>
          </a:xfrm>
          <a:prstGeom prst="rect">
            <a:avLst/>
          </a:prstGeom>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b="1" lang="en-GB" sz="1100"/>
              <a:t>Geräte:</a:t>
            </a:r>
            <a:endParaRPr b="1" sz="1100"/>
          </a:p>
          <a:p>
            <a:pPr indent="-298450" lvl="0" marL="457200" rtl="0" algn="l">
              <a:lnSpc>
                <a:spcPct val="100000"/>
              </a:lnSpc>
              <a:spcBef>
                <a:spcPts val="1000"/>
              </a:spcBef>
              <a:spcAft>
                <a:spcPts val="0"/>
              </a:spcAft>
              <a:buClr>
                <a:schemeClr val="dk1"/>
              </a:buClr>
              <a:buSzPts val="1100"/>
              <a:buFont typeface="Arial"/>
              <a:buChar char="●"/>
            </a:pPr>
            <a:r>
              <a:rPr lang="en-GB" sz="1100"/>
              <a:t>ESP32 x2 </a:t>
            </a:r>
            <a:r>
              <a:rPr lang="en-GB" sz="1100">
                <a:solidFill>
                  <a:srgbClr val="0000FF"/>
                </a:solidFill>
              </a:rPr>
              <a:t>(2 verwendet)</a:t>
            </a:r>
            <a:endParaRPr sz="1100">
              <a:solidFill>
                <a:srgbClr val="0000FF"/>
              </a:solidFill>
            </a:endParaRPr>
          </a:p>
          <a:p>
            <a:pPr indent="-298450" lvl="0" marL="457200" rtl="0" algn="l">
              <a:lnSpc>
                <a:spcPct val="100000"/>
              </a:lnSpc>
              <a:spcBef>
                <a:spcPts val="0"/>
              </a:spcBef>
              <a:spcAft>
                <a:spcPts val="0"/>
              </a:spcAft>
              <a:buClr>
                <a:schemeClr val="dk1"/>
              </a:buClr>
              <a:buSzPts val="1100"/>
              <a:buFont typeface="Arial"/>
              <a:buChar char="●"/>
            </a:pPr>
            <a:r>
              <a:rPr lang="en-GB" sz="1100"/>
              <a:t>Raspberry 3B x2 </a:t>
            </a:r>
            <a:r>
              <a:rPr lang="en-GB" sz="1100">
                <a:solidFill>
                  <a:srgbClr val="0000FF"/>
                </a:solidFill>
              </a:rPr>
              <a:t>(1 verwendet)</a:t>
            </a:r>
            <a:endParaRPr sz="1100">
              <a:solidFill>
                <a:srgbClr val="0000FF"/>
              </a:solidFill>
            </a:endParaRPr>
          </a:p>
          <a:p>
            <a:pPr indent="-298450" lvl="0" marL="457200" rtl="0" algn="l">
              <a:lnSpc>
                <a:spcPct val="100000"/>
              </a:lnSpc>
              <a:spcBef>
                <a:spcPts val="0"/>
              </a:spcBef>
              <a:spcAft>
                <a:spcPts val="0"/>
              </a:spcAft>
              <a:buClr>
                <a:schemeClr val="dk1"/>
              </a:buClr>
              <a:buSzPts val="1100"/>
              <a:buFont typeface="Arial"/>
              <a:buChar char="●"/>
            </a:pPr>
            <a:r>
              <a:rPr lang="en-GB" sz="1100"/>
              <a:t>Temperatur und Luftfeuchtigkeitssensor x1 </a:t>
            </a:r>
            <a:r>
              <a:rPr lang="en-GB" sz="1100">
                <a:solidFill>
                  <a:srgbClr val="0000FF"/>
                </a:solidFill>
              </a:rPr>
              <a:t>(1 DHT22 verwendet)</a:t>
            </a:r>
            <a:endParaRPr sz="1100">
              <a:solidFill>
                <a:srgbClr val="0000FF"/>
              </a:solidFill>
            </a:endParaRPr>
          </a:p>
          <a:p>
            <a:pPr indent="-298450" lvl="0" marL="457200" rtl="0" algn="l">
              <a:lnSpc>
                <a:spcPct val="100000"/>
              </a:lnSpc>
              <a:spcBef>
                <a:spcPts val="0"/>
              </a:spcBef>
              <a:spcAft>
                <a:spcPts val="0"/>
              </a:spcAft>
              <a:buClr>
                <a:schemeClr val="dk1"/>
              </a:buClr>
              <a:buSzPts val="1100"/>
              <a:buFont typeface="Arial"/>
              <a:buChar char="●"/>
            </a:pPr>
            <a:r>
              <a:rPr lang="en-GB" sz="1100"/>
              <a:t>Sensor Platzhalter x1 </a:t>
            </a:r>
            <a:r>
              <a:rPr lang="en-GB" sz="1100">
                <a:solidFill>
                  <a:srgbClr val="0000FF"/>
                </a:solidFill>
              </a:rPr>
              <a:t>(1 BH1750 Lichtsensor verwendet)</a:t>
            </a:r>
            <a:endParaRPr sz="1100">
              <a:solidFill>
                <a:srgbClr val="0000FF"/>
              </a:solidFill>
            </a:endParaRPr>
          </a:p>
          <a:p>
            <a:pPr indent="0" lvl="0" marL="0" rtl="0" algn="l">
              <a:lnSpc>
                <a:spcPct val="115000"/>
              </a:lnSpc>
              <a:spcBef>
                <a:spcPts val="1500"/>
              </a:spcBef>
              <a:spcAft>
                <a:spcPts val="0"/>
              </a:spcAft>
              <a:buClr>
                <a:schemeClr val="dk1"/>
              </a:buClr>
              <a:buSzPts val="1100"/>
              <a:buFont typeface="Arial"/>
              <a:buNone/>
            </a:pPr>
            <a:r>
              <a:rPr lang="en-GB" sz="1100"/>
              <a:t>Es wird eine Wetterstation zusammengebaut/programmiert, die über zwei ESP32-MCUs Daten von Sensoren abfragt und als Clients über WLAN an den Server, welcher auf dem Raspberry Pi liegt, schickt. Wetterstation-typische Sensoren werden verwendet. </a:t>
            </a:r>
            <a:endParaRPr sz="1100"/>
          </a:p>
          <a:p>
            <a:pPr indent="0" lvl="0" marL="0" rtl="0" algn="l">
              <a:lnSpc>
                <a:spcPct val="115000"/>
              </a:lnSpc>
              <a:spcBef>
                <a:spcPts val="1500"/>
              </a:spcBef>
              <a:spcAft>
                <a:spcPts val="0"/>
              </a:spcAft>
              <a:buClr>
                <a:schemeClr val="dk1"/>
              </a:buClr>
              <a:buSzPts val="1100"/>
              <a:buFont typeface="Arial"/>
              <a:buNone/>
            </a:pPr>
            <a:r>
              <a:rPr lang="en-GB" sz="1100">
                <a:solidFill>
                  <a:srgbClr val="0000FF"/>
                </a:solidFill>
              </a:rPr>
              <a:t>Einziger Unterschied hier war dass wir davor versucht hatten über Bluetooth zu kommunizieren.</a:t>
            </a:r>
            <a:endParaRPr sz="1100"/>
          </a:p>
          <a:p>
            <a:pPr indent="0" lvl="0" marL="0" rtl="0" algn="l">
              <a:lnSpc>
                <a:spcPct val="115000"/>
              </a:lnSpc>
              <a:spcBef>
                <a:spcPts val="1500"/>
              </a:spcBef>
              <a:spcAft>
                <a:spcPts val="0"/>
              </a:spcAft>
              <a:buClr>
                <a:schemeClr val="dk1"/>
              </a:buClr>
              <a:buSzPts val="1100"/>
              <a:buFont typeface="Arial"/>
              <a:buNone/>
            </a:pPr>
            <a:r>
              <a:rPr lang="en-GB" sz="1100"/>
              <a:t>Der Server speichert außerdem die Daten aus einem bestimmten Zeitraum in einer Datenbank und kann auf Anfrage eine Grafik mit Vergleichsdaten aus dem gewünschten Zeitraum erstellen (z.B. Temperaturdaten der letzten x Tage).</a:t>
            </a:r>
            <a:endParaRPr sz="1100"/>
          </a:p>
          <a:p>
            <a:pPr indent="0" lvl="0" marL="0" rtl="0" algn="l">
              <a:lnSpc>
                <a:spcPct val="115000"/>
              </a:lnSpc>
              <a:spcBef>
                <a:spcPts val="1500"/>
              </a:spcBef>
              <a:spcAft>
                <a:spcPts val="0"/>
              </a:spcAft>
              <a:buClr>
                <a:schemeClr val="dk1"/>
              </a:buClr>
              <a:buSzPts val="1100"/>
              <a:buFont typeface="Arial"/>
              <a:buNone/>
            </a:pPr>
            <a:r>
              <a:rPr lang="en-GB" sz="1100">
                <a:solidFill>
                  <a:srgbClr val="0000FF"/>
                </a:solidFill>
              </a:rPr>
              <a:t>In der Datenbank werden alle Einträge, die je gesendet wurden, gespeichert aber in der Anzeige werden nur eine bestimmte Anzahl angezeigt. Die Anfrage der Vergleichsdaten hat dann nicht so geklappt wie wir wollten weil die Sensordaten von zwei verschiedenen ESP Geräten kommen.</a:t>
            </a:r>
            <a:endParaRPr sz="1100">
              <a:solidFill>
                <a:srgbClr val="0000FF"/>
              </a:solidFill>
            </a:endParaRPr>
          </a:p>
          <a:p>
            <a:pPr indent="0" lvl="0" marL="0" rtl="0" algn="l">
              <a:lnSpc>
                <a:spcPct val="115000"/>
              </a:lnSpc>
              <a:spcBef>
                <a:spcPts val="1500"/>
              </a:spcBef>
              <a:spcAft>
                <a:spcPts val="0"/>
              </a:spcAft>
              <a:buClr>
                <a:schemeClr val="dk1"/>
              </a:buClr>
              <a:buSzPts val="1100"/>
              <a:buFont typeface="Arial"/>
              <a:buNone/>
            </a:pPr>
            <a:r>
              <a:t/>
            </a:r>
            <a:endParaRPr sz="1100"/>
          </a:p>
          <a:p>
            <a:pPr indent="0" lvl="0" marL="0" rtl="0" algn="l">
              <a:spcBef>
                <a:spcPts val="1500"/>
              </a:spcBef>
              <a:spcAft>
                <a:spcPts val="0"/>
              </a:spcAft>
              <a:buNone/>
            </a:pPr>
            <a:r>
              <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1"/>
          <p:cNvSpPr txBox="1"/>
          <p:nvPr>
            <p:ph type="title"/>
          </p:nvPr>
        </p:nvSpPr>
        <p:spPr>
          <a:xfrm>
            <a:off x="611188" y="681038"/>
            <a:ext cx="6840600" cy="466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solidFill>
                  <a:schemeClr val="dk1"/>
                </a:solidFill>
              </a:rPr>
              <a:t>Spezifikation vs. Ergebnis:</a:t>
            </a:r>
            <a:endParaRPr/>
          </a:p>
        </p:txBody>
      </p:sp>
      <p:sp>
        <p:nvSpPr>
          <p:cNvPr id="63" name="Google Shape;63;p11"/>
          <p:cNvSpPr txBox="1"/>
          <p:nvPr>
            <p:ph idx="1" type="body"/>
          </p:nvPr>
        </p:nvSpPr>
        <p:spPr>
          <a:xfrm>
            <a:off x="693738" y="1383506"/>
            <a:ext cx="7848600" cy="3131400"/>
          </a:xfrm>
          <a:prstGeom prst="rect">
            <a:avLst/>
          </a:prstGeom>
        </p:spPr>
        <p:txBody>
          <a:bodyPr anchorCtr="0" anchor="t" bIns="45700" lIns="91425" spcFirstLastPara="1" rIns="91425" wrap="square" tIns="45700">
            <a:noAutofit/>
          </a:bodyPr>
          <a:lstStyle/>
          <a:p>
            <a:pPr indent="0" lvl="0" marL="0" rtl="0" algn="l">
              <a:lnSpc>
                <a:spcPct val="115000"/>
              </a:lnSpc>
              <a:spcBef>
                <a:spcPts val="1500"/>
              </a:spcBef>
              <a:spcAft>
                <a:spcPts val="0"/>
              </a:spcAft>
              <a:buNone/>
            </a:pPr>
            <a:r>
              <a:rPr b="1" lang="en-GB" sz="1100"/>
              <a:t>Ungefährer Ablauf: </a:t>
            </a:r>
            <a:endParaRPr b="1" sz="1100"/>
          </a:p>
          <a:p>
            <a:pPr indent="0" lvl="0" marL="0" rtl="0" algn="l">
              <a:lnSpc>
                <a:spcPct val="115000"/>
              </a:lnSpc>
              <a:spcBef>
                <a:spcPts val="1500"/>
              </a:spcBef>
              <a:spcAft>
                <a:spcPts val="0"/>
              </a:spcAft>
              <a:buNone/>
            </a:pPr>
            <a:r>
              <a:rPr lang="en-GB" sz="1100"/>
              <a:t>Server wird gestartet und wartet auf die Clients die sich bei ihm melden und verbindet sich dann mit ihnen, bzw. immer mit meinem und dann dem anderen. Die Daten werden abgefragt und an eine optische „Darstellung“ geschickt die auf dem Raspberry läuft. Dann werden die Daten von beiden Clients in einem bestimmten Intervall aktualisiert und wieder an die „Darstellung“ geschickt.</a:t>
            </a:r>
            <a:endParaRPr sz="1100"/>
          </a:p>
          <a:p>
            <a:pPr indent="0" lvl="0" marL="0" rtl="0" algn="l">
              <a:lnSpc>
                <a:spcPct val="115000"/>
              </a:lnSpc>
              <a:spcBef>
                <a:spcPts val="1500"/>
              </a:spcBef>
              <a:spcAft>
                <a:spcPts val="1500"/>
              </a:spcAft>
              <a:buClr>
                <a:schemeClr val="dk1"/>
              </a:buClr>
              <a:buSzPts val="1100"/>
              <a:buFont typeface="Arial"/>
              <a:buNone/>
            </a:pPr>
            <a:r>
              <a:rPr lang="en-GB" sz="1100">
                <a:solidFill>
                  <a:srgbClr val="0000FF"/>
                </a:solidFill>
              </a:rPr>
              <a:t>Der Server startet und wartet auf eingehende HTTP Posts die an die post-esp-data.php gehen, mit welcher die Daten in die Datenbank geschrieben werden. Es gibt keine “Verbindung” die aufgebaut wird zwischen den Geräten.Die Daten werden dann von einer anderen .php Datei abgefragt und aktualisiert. Die “Clients” aktualisieren ihre Daten aber weiterhin und schicken sie in verschiedenen Intervallen weiter, bei einem ESP kann durch vorbestimmte Intervalle gewechselt werden mittels Boot Button.</a:t>
            </a:r>
            <a:endParaRPr sz="1100">
              <a:solidFill>
                <a:srgbClr val="0000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2"/>
          <p:cNvSpPr txBox="1"/>
          <p:nvPr>
            <p:ph type="title"/>
          </p:nvPr>
        </p:nvSpPr>
        <p:spPr>
          <a:xfrm>
            <a:off x="611188" y="681038"/>
            <a:ext cx="6840600" cy="466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Anzeige im Browser</a:t>
            </a:r>
            <a:endParaRPr/>
          </a:p>
        </p:txBody>
      </p:sp>
      <p:pic>
        <p:nvPicPr>
          <p:cNvPr id="69" name="Google Shape;69;p12"/>
          <p:cNvPicPr preferRelativeResize="0"/>
          <p:nvPr/>
        </p:nvPicPr>
        <p:blipFill rotWithShape="1">
          <a:blip r:embed="rId3">
            <a:alphaModFix/>
          </a:blip>
          <a:srcRect b="0" l="5548" r="6654" t="0"/>
          <a:stretch/>
        </p:blipFill>
        <p:spPr>
          <a:xfrm>
            <a:off x="611200" y="1429800"/>
            <a:ext cx="4103150" cy="3080800"/>
          </a:xfrm>
          <a:prstGeom prst="rect">
            <a:avLst/>
          </a:prstGeom>
          <a:noFill/>
          <a:ln>
            <a:noFill/>
          </a:ln>
        </p:spPr>
      </p:pic>
      <p:pic>
        <p:nvPicPr>
          <p:cNvPr id="70" name="Google Shape;70;p12"/>
          <p:cNvPicPr preferRelativeResize="0"/>
          <p:nvPr/>
        </p:nvPicPr>
        <p:blipFill rotWithShape="1">
          <a:blip r:embed="rId4">
            <a:alphaModFix/>
          </a:blip>
          <a:srcRect b="0" l="9023" r="5927" t="0"/>
          <a:stretch/>
        </p:blipFill>
        <p:spPr>
          <a:xfrm>
            <a:off x="4858075" y="1429800"/>
            <a:ext cx="3636424" cy="35129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3"/>
          <p:cNvSpPr txBox="1"/>
          <p:nvPr>
            <p:ph type="title"/>
          </p:nvPr>
        </p:nvSpPr>
        <p:spPr>
          <a:xfrm>
            <a:off x="611188" y="681038"/>
            <a:ext cx="6840600" cy="466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Datenbank</a:t>
            </a:r>
            <a:endParaRPr/>
          </a:p>
        </p:txBody>
      </p:sp>
      <p:pic>
        <p:nvPicPr>
          <p:cNvPr id="76" name="Google Shape;76;p13"/>
          <p:cNvPicPr preferRelativeResize="0"/>
          <p:nvPr/>
        </p:nvPicPr>
        <p:blipFill rotWithShape="1">
          <a:blip r:embed="rId3">
            <a:alphaModFix/>
          </a:blip>
          <a:srcRect b="0" l="0" r="0" t="9297"/>
          <a:stretch/>
        </p:blipFill>
        <p:spPr>
          <a:xfrm>
            <a:off x="746875" y="1293675"/>
            <a:ext cx="7016575" cy="35103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4"/>
          <p:cNvSpPr txBox="1"/>
          <p:nvPr>
            <p:ph type="title"/>
          </p:nvPr>
        </p:nvSpPr>
        <p:spPr>
          <a:xfrm>
            <a:off x="611188" y="681038"/>
            <a:ext cx="6840600" cy="466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Probleme bei der Implementierung:</a:t>
            </a:r>
            <a:endParaRPr/>
          </a:p>
        </p:txBody>
      </p:sp>
      <p:sp>
        <p:nvSpPr>
          <p:cNvPr id="82" name="Google Shape;82;p14"/>
          <p:cNvSpPr txBox="1"/>
          <p:nvPr>
            <p:ph idx="1" type="body"/>
          </p:nvPr>
        </p:nvSpPr>
        <p:spPr>
          <a:xfrm>
            <a:off x="617550" y="1383499"/>
            <a:ext cx="7848600" cy="3488100"/>
          </a:xfrm>
          <a:prstGeom prst="rect">
            <a:avLst/>
          </a:prstGeom>
        </p:spPr>
        <p:txBody>
          <a:bodyPr anchorCtr="0" anchor="t" bIns="45700" lIns="91425" spcFirstLastPara="1" rIns="91425" wrap="square" tIns="45700">
            <a:noAutofit/>
          </a:bodyPr>
          <a:lstStyle/>
          <a:p>
            <a:pPr indent="0" lvl="0" marL="0" rtl="0" algn="l">
              <a:lnSpc>
                <a:spcPct val="115000"/>
              </a:lnSpc>
              <a:spcBef>
                <a:spcPts val="360"/>
              </a:spcBef>
              <a:spcAft>
                <a:spcPts val="0"/>
              </a:spcAft>
              <a:buNone/>
            </a:pPr>
            <a:r>
              <a:rPr lang="en-GB" sz="1200"/>
              <a:t>Bluetooth:</a:t>
            </a:r>
            <a:endParaRPr sz="1200"/>
          </a:p>
          <a:p>
            <a:pPr indent="-304800" lvl="0" marL="457200" rtl="0" algn="l">
              <a:lnSpc>
                <a:spcPct val="115000"/>
              </a:lnSpc>
              <a:spcBef>
                <a:spcPts val="360"/>
              </a:spcBef>
              <a:spcAft>
                <a:spcPts val="0"/>
              </a:spcAft>
              <a:buSzPts val="1200"/>
              <a:buChar char="▪"/>
            </a:pPr>
            <a:r>
              <a:rPr lang="en-GB" sz="1200"/>
              <a:t>Komplex</a:t>
            </a:r>
            <a:endParaRPr sz="1200"/>
          </a:p>
          <a:p>
            <a:pPr indent="-304800" lvl="0" marL="457200" rtl="0" algn="l">
              <a:lnSpc>
                <a:spcPct val="115000"/>
              </a:lnSpc>
              <a:spcBef>
                <a:spcPts val="0"/>
              </a:spcBef>
              <a:spcAft>
                <a:spcPts val="0"/>
              </a:spcAft>
              <a:buSzPts val="1200"/>
              <a:buChar char="▪"/>
            </a:pPr>
            <a:r>
              <a:rPr lang="en-GB" sz="1200"/>
              <a:t>trotz passendem Aufbau</a:t>
            </a:r>
            <a:endParaRPr sz="1200"/>
          </a:p>
          <a:p>
            <a:pPr indent="-304800" lvl="0" marL="457200" rtl="0" algn="l">
              <a:lnSpc>
                <a:spcPct val="115000"/>
              </a:lnSpc>
              <a:spcBef>
                <a:spcPts val="0"/>
              </a:spcBef>
              <a:spcAft>
                <a:spcPts val="0"/>
              </a:spcAft>
              <a:buSzPts val="1200"/>
              <a:buChar char="▪"/>
            </a:pPr>
            <a:r>
              <a:rPr lang="en-GB" sz="1200"/>
              <a:t>keine Verbindung und kein Datenaustausch möglich</a:t>
            </a:r>
            <a:endParaRPr sz="1200"/>
          </a:p>
          <a:p>
            <a:pPr indent="0" lvl="0" marL="0" rtl="0" algn="l">
              <a:lnSpc>
                <a:spcPct val="115000"/>
              </a:lnSpc>
              <a:spcBef>
                <a:spcPts val="360"/>
              </a:spcBef>
              <a:spcAft>
                <a:spcPts val="0"/>
              </a:spcAft>
              <a:buNone/>
            </a:pPr>
            <a:r>
              <a:rPr lang="en-GB" sz="1200"/>
              <a:t>Anfangs war Bluetooth vorgesehen als Verbindung zwischen den Geräten, was aber trotz langer Recherche und Testen nicht klappen wollte, deshalb der Wechsel zu HTTP Post.</a:t>
            </a:r>
            <a:endParaRPr sz="1200"/>
          </a:p>
          <a:p>
            <a:pPr indent="0" lvl="0" marL="0" rtl="0" algn="l">
              <a:lnSpc>
                <a:spcPct val="115000"/>
              </a:lnSpc>
              <a:spcBef>
                <a:spcPts val="360"/>
              </a:spcBef>
              <a:spcAft>
                <a:spcPts val="0"/>
              </a:spcAft>
              <a:buNone/>
            </a:pPr>
            <a:r>
              <a:t/>
            </a:r>
            <a:endParaRPr sz="1200"/>
          </a:p>
          <a:p>
            <a:pPr indent="0" lvl="0" marL="0" rtl="0" algn="l">
              <a:lnSpc>
                <a:spcPct val="115000"/>
              </a:lnSpc>
              <a:spcBef>
                <a:spcPts val="360"/>
              </a:spcBef>
              <a:spcAft>
                <a:spcPts val="0"/>
              </a:spcAft>
              <a:buNone/>
            </a:pPr>
            <a:r>
              <a:rPr lang="en-GB" sz="1200"/>
              <a:t>Server der Knoten erkennt:</a:t>
            </a:r>
            <a:endParaRPr sz="1200"/>
          </a:p>
          <a:p>
            <a:pPr indent="0" lvl="0" marL="0" rtl="0" algn="l">
              <a:lnSpc>
                <a:spcPct val="115000"/>
              </a:lnSpc>
              <a:spcBef>
                <a:spcPts val="360"/>
              </a:spcBef>
              <a:spcAft>
                <a:spcPts val="0"/>
              </a:spcAft>
              <a:buNone/>
            </a:pPr>
            <a:r>
              <a:rPr lang="en-GB" sz="1200"/>
              <a:t>Durch die ausgewählte Übertragungsart war es schwieriger “Knoten” vom Server erkennen zu lassen. Die ESPs geben aber Fehlermeldungen aus wenn der Server nicht erreichbar ist.</a:t>
            </a:r>
            <a:endParaRPr sz="1200"/>
          </a:p>
          <a:p>
            <a:pPr indent="0" lvl="0" marL="0" rtl="0" algn="l">
              <a:lnSpc>
                <a:spcPct val="115000"/>
              </a:lnSpc>
              <a:spcBef>
                <a:spcPts val="360"/>
              </a:spcBef>
              <a:spcAft>
                <a:spcPts val="0"/>
              </a:spcAft>
              <a:buNone/>
            </a:pPr>
            <a:r>
              <a:t/>
            </a:r>
            <a:endParaRPr sz="1200"/>
          </a:p>
          <a:p>
            <a:pPr indent="0" lvl="0" marL="0" rtl="0" algn="l">
              <a:lnSpc>
                <a:spcPct val="115000"/>
              </a:lnSpc>
              <a:spcBef>
                <a:spcPts val="360"/>
              </a:spcBef>
              <a:spcAft>
                <a:spcPts val="0"/>
              </a:spcAft>
              <a:buNone/>
            </a:pPr>
            <a:r>
              <a:rPr lang="en-GB" sz="1200"/>
              <a:t>Sensoren:</a:t>
            </a:r>
            <a:endParaRPr sz="1200"/>
          </a:p>
          <a:p>
            <a:pPr indent="0" lvl="0" marL="0" rtl="0" algn="l">
              <a:lnSpc>
                <a:spcPct val="115000"/>
              </a:lnSpc>
              <a:spcBef>
                <a:spcPts val="360"/>
              </a:spcBef>
              <a:spcAft>
                <a:spcPts val="0"/>
              </a:spcAft>
              <a:buNone/>
            </a:pPr>
            <a:r>
              <a:rPr lang="en-GB" sz="1200"/>
              <a:t>Ansteuerung des DHT22 sowie BH1750 komplex ohne dazugehörige Library.</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5"/>
          <p:cNvSpPr txBox="1"/>
          <p:nvPr>
            <p:ph type="title"/>
          </p:nvPr>
        </p:nvSpPr>
        <p:spPr>
          <a:xfrm>
            <a:off x="611188" y="681038"/>
            <a:ext cx="6840600" cy="466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Verbesserungsmöglichkeiten:</a:t>
            </a:r>
            <a:endParaRPr/>
          </a:p>
        </p:txBody>
      </p:sp>
      <p:sp>
        <p:nvSpPr>
          <p:cNvPr id="88" name="Google Shape;88;p15"/>
          <p:cNvSpPr txBox="1"/>
          <p:nvPr>
            <p:ph idx="1" type="body"/>
          </p:nvPr>
        </p:nvSpPr>
        <p:spPr>
          <a:xfrm>
            <a:off x="617538" y="1383506"/>
            <a:ext cx="7848600" cy="3131400"/>
          </a:xfrm>
          <a:prstGeom prst="rect">
            <a:avLst/>
          </a:prstGeom>
        </p:spPr>
        <p:txBody>
          <a:bodyPr anchorCtr="0" anchor="t" bIns="45700" lIns="91425" spcFirstLastPara="1" rIns="91425" wrap="square" tIns="45700">
            <a:noAutofit/>
          </a:bodyPr>
          <a:lstStyle/>
          <a:p>
            <a:pPr indent="-304800" lvl="0" marL="457200" rtl="0" algn="l">
              <a:lnSpc>
                <a:spcPct val="200000"/>
              </a:lnSpc>
              <a:spcBef>
                <a:spcPts val="360"/>
              </a:spcBef>
              <a:spcAft>
                <a:spcPts val="0"/>
              </a:spcAft>
              <a:buSzPts val="1200"/>
              <a:buChar char="●"/>
            </a:pPr>
            <a:r>
              <a:rPr lang="en-GB" sz="1200"/>
              <a:t>Energiereduktion durch </a:t>
            </a:r>
            <a:r>
              <a:rPr lang="en-GB" sz="1200"/>
              <a:t>Bluetooth-verbindung ( wodurch Akkubetrieb effizienter wird)</a:t>
            </a:r>
            <a:endParaRPr sz="1200"/>
          </a:p>
          <a:p>
            <a:pPr indent="-304800" lvl="0" marL="457200" rtl="0" algn="l">
              <a:lnSpc>
                <a:spcPct val="200000"/>
              </a:lnSpc>
              <a:spcBef>
                <a:spcPts val="0"/>
              </a:spcBef>
              <a:spcAft>
                <a:spcPts val="0"/>
              </a:spcAft>
              <a:buSzPts val="1200"/>
              <a:buChar char="●"/>
            </a:pPr>
            <a:r>
              <a:rPr lang="en-GB" sz="1200"/>
              <a:t>Weitere Energiereduktion durch größere Intervalle</a:t>
            </a:r>
            <a:endParaRPr sz="1200"/>
          </a:p>
          <a:p>
            <a:pPr indent="-304800" lvl="1" marL="914400" rtl="0" algn="l">
              <a:lnSpc>
                <a:spcPct val="200000"/>
              </a:lnSpc>
              <a:spcBef>
                <a:spcPts val="0"/>
              </a:spcBef>
              <a:spcAft>
                <a:spcPts val="0"/>
              </a:spcAft>
              <a:buSzPts val="1200"/>
              <a:buChar char="○"/>
            </a:pPr>
            <a:r>
              <a:rPr lang="en-GB" sz="1200"/>
              <a:t>Updates alle paar sekunden/min machen keinen großen Sinn</a:t>
            </a:r>
            <a:endParaRPr sz="1200"/>
          </a:p>
          <a:p>
            <a:pPr indent="-304800" lvl="0" marL="457200" rtl="0" algn="l">
              <a:lnSpc>
                <a:spcPct val="200000"/>
              </a:lnSpc>
              <a:spcBef>
                <a:spcPts val="0"/>
              </a:spcBef>
              <a:spcAft>
                <a:spcPts val="0"/>
              </a:spcAft>
              <a:buSzPts val="1200"/>
              <a:buChar char="●"/>
            </a:pPr>
            <a:r>
              <a:rPr lang="en-GB" sz="1200"/>
              <a:t>Knotenerkennung und dementsprechende Reaktion seitens Server (teilweise implementiert)</a:t>
            </a:r>
            <a:endParaRPr sz="1200"/>
          </a:p>
          <a:p>
            <a:pPr indent="-304800" lvl="0" marL="457200" rtl="0" algn="l">
              <a:lnSpc>
                <a:spcPct val="200000"/>
              </a:lnSpc>
              <a:spcBef>
                <a:spcPts val="0"/>
              </a:spcBef>
              <a:spcAft>
                <a:spcPts val="0"/>
              </a:spcAft>
              <a:buSzPts val="1200"/>
              <a:buChar char="●"/>
            </a:pPr>
            <a:r>
              <a:rPr lang="en-GB" sz="1200"/>
              <a:t>Steuerung der Intervalle vom Server aus</a:t>
            </a:r>
            <a:endParaRPr sz="1200"/>
          </a:p>
          <a:p>
            <a:pPr indent="-304800" lvl="0" marL="457200" rtl="0" algn="l">
              <a:lnSpc>
                <a:spcPct val="200000"/>
              </a:lnSpc>
              <a:spcBef>
                <a:spcPts val="0"/>
              </a:spcBef>
              <a:spcAft>
                <a:spcPts val="0"/>
              </a:spcAft>
              <a:buSzPts val="1200"/>
              <a:buChar char="●"/>
            </a:pPr>
            <a:r>
              <a:rPr lang="en-GB" sz="1200"/>
              <a:t>Grafische Anzeige für Helligkeit, bzw. allgemein bessere Integration beider Sensoren </a:t>
            </a:r>
            <a:endParaRPr sz="1200"/>
          </a:p>
          <a:p>
            <a:pPr indent="-304800" lvl="0" marL="457200" rtl="0" algn="l">
              <a:lnSpc>
                <a:spcPct val="200000"/>
              </a:lnSpc>
              <a:spcBef>
                <a:spcPts val="0"/>
              </a:spcBef>
              <a:spcAft>
                <a:spcPts val="0"/>
              </a:spcAft>
              <a:buSzPts val="1200"/>
              <a:buChar char="●"/>
            </a:pPr>
            <a:r>
              <a:rPr lang="en-GB" sz="1200"/>
              <a:t>Implementierung ohne Library, Vorteil?</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orlage_PPT_BEW_EN">
  <a:themeElements>
    <a:clrScheme name="ppt_Vorlage_FHT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