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7785-A336-46D0-A4C7-86CA923F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18E5-B6C2-4228-8796-1BBEB068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A8C3-ECA2-4627-A935-27FAEC75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EAF5-2293-43FD-98C4-6F38E52E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E3C8-A125-41C7-B966-3BFDF197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8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6AD3-FA1D-4B2B-BAEA-C7254AB9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E038-1FA3-4319-B03D-D18047AC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8038-861F-438E-AF52-F576DED6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8187-6077-4EFB-B5C7-41919315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C257-A0AD-4F26-A295-52CAFAAD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21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4EA50-7EE4-445A-BF6E-BF1205A7C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9EF9C-0C53-4EE7-AAF7-E042E4EFC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4AE3-5F68-4C0F-B7C6-8F47FE6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4C99-B146-43E8-AB13-98777FE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4054-AC47-436C-90BB-C926991F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E077-EE8E-4D7A-BEAA-7BD5F9D2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3146-E924-468D-93FC-64E92ABF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2ADC-6A0A-40F8-86A1-6D970D24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79F2-C45F-4E33-A552-BE058B8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8B34-4FC9-4068-8478-C38739C3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9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E922-9ECF-4D21-9A41-7B4AA1D6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8CA4-C39A-4BF5-9D11-1BD83951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247A-9F77-43B4-8A1F-125F6BBE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A344-A440-4555-9D35-27EA8825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E719-5D49-454C-8E81-51D01EC5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63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B902-3A11-4D0E-B0F2-CCB75D67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80D3-5D52-406B-A8AB-E92FEB434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AC1BF-0677-4F50-A4C5-E9BDBA02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34953-A9BB-4F13-8DE1-147F42CE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BBA8-C16C-4CE1-8AD1-A5554AB3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1DFB1-7D27-4A13-8D7F-667CCD35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68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7ED2-3A65-4258-88BC-B0A1E0F7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3BDC-03A8-4EBA-942B-E8DB76F3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345A1-934E-436C-B605-581C312FF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44117-A2BF-43F7-BCEF-10D522ABB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B2BAC-81BE-416E-BEF0-50CA4138E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47E51-83AD-4AD4-B44D-C79D3EE9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E15D9-3113-4A52-8DBC-E0F08F8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A4714-46D5-4B76-96D5-0571442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3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C187-2CC4-4641-8415-47D01246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4A3B1-CE3D-4472-AC9B-01CB097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8D09B-8B77-48E3-914C-106E984F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B0A00-370D-45C6-8A11-F25CF6D0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0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33601-E543-416E-B309-46160446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5D582-3EAF-4174-B218-055CE6D7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B7E9-28FE-4323-BE67-618B662A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9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EB36-B088-4973-BC8D-C4BA4357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510E-CEE6-4ADE-BDA4-A74A6D7D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DCABC-C48D-4EC0-9AF1-EE104CA0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2D15-F28A-4FDA-B610-6462A74A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8A994-84D8-41D5-98A5-408B7E5E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12A4-3D0E-4108-8F46-112ED89B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2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6C63-8E87-4187-970B-81E3C157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1FC1F-A552-4212-8AEC-0344BA88B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F52B1-AF83-40F5-9DBF-49DFB01D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0350-0E4D-4ED5-9EF4-4C916A08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760B2-1A80-4FD0-B7DB-37E5252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E898-0D35-4C2D-9BD5-0EDA5A50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02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72F54-7E36-42D4-81BA-F8AE3A1E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6AC0-F3FD-4B38-8BEA-ED4EB7B4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D32F-E95F-46B8-9894-FD1537BB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D422-3688-4B0D-B399-B8E056BFF4B9}" type="datetimeFigureOut">
              <a:rPr lang="en-IN" smtClean="0"/>
              <a:t>18-08-2020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8F43-EA1A-45AF-A35F-1894063A7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B1920-50EE-4D2D-B260-FCA89BFF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166E-4338-4005-836B-9ED3E56CD16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37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4145-20E3-4417-92AF-DC95F880D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Year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0B508-8101-4CB6-AB8D-59C58E4C9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Member:</a:t>
            </a:r>
          </a:p>
          <a:p>
            <a:r>
              <a:rPr lang="en-US" dirty="0"/>
              <a:t>Keval Nilesh Shah</a:t>
            </a:r>
          </a:p>
          <a:p>
            <a:r>
              <a:rPr lang="en-US" dirty="0"/>
              <a:t>Amit S Yadav</a:t>
            </a:r>
          </a:p>
          <a:p>
            <a:r>
              <a:rPr lang="en-US" dirty="0"/>
              <a:t> </a:t>
            </a:r>
            <a:r>
              <a:rPr lang="en-US" dirty="0" err="1"/>
              <a:t>Tejas</a:t>
            </a:r>
            <a:r>
              <a:rPr lang="en-US" dirty="0"/>
              <a:t> </a:t>
            </a:r>
            <a:r>
              <a:rPr lang="en-US" dirty="0" err="1"/>
              <a:t>Kachare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EE6-48D5-4467-A22B-BCA49B4C6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Interview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6F47A-5515-4794-AC4A-3EAF6BADA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Machine learning and Deep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99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66B2-A740-415C-8BE9-7D4D9C30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41E1-D4F7-4AC9-B526-D6DAAADC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 processes are generally time consuming and automating them is important.</a:t>
            </a:r>
          </a:p>
          <a:p>
            <a:r>
              <a:rPr lang="en-US" dirty="0"/>
              <a:t>We are trying to develop an Interview system which will be intelligent enough and wont be bias towards anyone.</a:t>
            </a:r>
          </a:p>
          <a:p>
            <a:r>
              <a:rPr lang="en-US" dirty="0"/>
              <a:t>This system has great usage in recent times because of covid19 and thus would be great in use for everyone.</a:t>
            </a:r>
          </a:p>
          <a:p>
            <a:r>
              <a:rPr lang="en-US" dirty="0"/>
              <a:t>The process will speed up candidate selection and filtering of candidate for a company.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15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71BA-8480-488F-A105-367675BE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Plan To solve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06D5-3EFE-47B3-A0E0-227C5EDA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end product will be website.</a:t>
            </a:r>
          </a:p>
          <a:p>
            <a:r>
              <a:rPr lang="en-US" dirty="0"/>
              <a:t>Initially there will login page for the candidate where he/she will fill all relevant details.</a:t>
            </a:r>
          </a:p>
          <a:p>
            <a:r>
              <a:rPr lang="en-US" dirty="0"/>
              <a:t>Then once system is ready candidate will be given a question on screen and time to frame answer for the question.</a:t>
            </a:r>
          </a:p>
          <a:p>
            <a:r>
              <a:rPr lang="en-US" dirty="0"/>
              <a:t>Once timer finishes candidates audio and video will be recorded.</a:t>
            </a:r>
          </a:p>
          <a:p>
            <a:r>
              <a:rPr lang="en-US" dirty="0"/>
              <a:t>Based on his answer analysis of his soft skill and technical skill will be done.</a:t>
            </a:r>
          </a:p>
          <a:p>
            <a:r>
              <a:rPr lang="en-US" dirty="0"/>
              <a:t>Finally a report of analysis will be given to the candidate after some time.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9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2212-C854-4991-9B46-A6FAEC8A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991B-286D-4744-B5E3-5F7F113C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 skills :</a:t>
            </a:r>
            <a:r>
              <a:rPr lang="en-IN" dirty="0"/>
              <a:t> </a:t>
            </a:r>
          </a:p>
          <a:p>
            <a:pPr lvl="1"/>
            <a:r>
              <a:rPr lang="en-IN" sz="2800" dirty="0"/>
              <a:t>Stammering </a:t>
            </a:r>
          </a:p>
          <a:p>
            <a:pPr lvl="1"/>
            <a:r>
              <a:rPr lang="en-IN" sz="2800" dirty="0"/>
              <a:t>Emotions</a:t>
            </a:r>
          </a:p>
          <a:p>
            <a:pPr lvl="1"/>
            <a:r>
              <a:rPr lang="en-US" sz="2800" dirty="0"/>
              <a:t>Rate of speech</a:t>
            </a:r>
          </a:p>
          <a:p>
            <a:pPr lvl="1"/>
            <a:r>
              <a:rPr lang="en-US" sz="2800" dirty="0"/>
              <a:t>Pronunciations</a:t>
            </a:r>
          </a:p>
          <a:p>
            <a:pPr lvl="1"/>
            <a:r>
              <a:rPr lang="en-US" sz="2800" dirty="0"/>
              <a:t>Eye contact</a:t>
            </a:r>
          </a:p>
          <a:p>
            <a:pPr lvl="1"/>
            <a:r>
              <a:rPr lang="en-US" sz="2800" dirty="0"/>
              <a:t>Head position</a:t>
            </a:r>
          </a:p>
          <a:p>
            <a:pPr lvl="1"/>
            <a:r>
              <a:rPr lang="en-US" sz="2800" dirty="0"/>
              <a:t>Dressing/hair </a:t>
            </a:r>
          </a:p>
          <a:p>
            <a:pPr lvl="1"/>
            <a:r>
              <a:rPr lang="en-US" sz="2800" dirty="0"/>
              <a:t>Posture</a:t>
            </a:r>
          </a:p>
        </p:txBody>
      </p:sp>
    </p:spTree>
    <p:extLst>
      <p:ext uri="{BB962C8B-B14F-4D97-AF65-F5344CB8AC3E}">
        <p14:creationId xmlns:p14="http://schemas.microsoft.com/office/powerpoint/2010/main" val="37886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6CC9-6F4E-46E2-9438-2762970C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Skills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8421-AD88-427F-80EA-74EDCE7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technical theory question </a:t>
            </a:r>
          </a:p>
          <a:p>
            <a:r>
              <a:rPr lang="en-US" dirty="0"/>
              <a:t>MCQ’s</a:t>
            </a:r>
          </a:p>
          <a:p>
            <a:r>
              <a:rPr lang="en-US" dirty="0"/>
              <a:t>Coding.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50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4B58-4464-4BF4-853B-B79ED9E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F236-4E10-4E99-BD90-8A817F70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a detail report will be sent which will measure</a:t>
            </a:r>
          </a:p>
          <a:p>
            <a:pPr marL="0" indent="0">
              <a:buNone/>
            </a:pPr>
            <a:r>
              <a:rPr lang="en-US" dirty="0"/>
              <a:t> 	1)Confidence,</a:t>
            </a:r>
          </a:p>
          <a:p>
            <a:pPr marL="0" indent="0">
              <a:buNone/>
            </a:pPr>
            <a:r>
              <a:rPr lang="en-US" dirty="0"/>
              <a:t> 	2)Nervousness, </a:t>
            </a:r>
          </a:p>
          <a:p>
            <a:pPr marL="0" indent="0">
              <a:buNone/>
            </a:pPr>
            <a:r>
              <a:rPr lang="en-US" dirty="0"/>
              <a:t>	3)Stress Management,</a:t>
            </a:r>
          </a:p>
          <a:p>
            <a:pPr marL="0" indent="0">
              <a:buNone/>
            </a:pPr>
            <a:r>
              <a:rPr lang="en-US" dirty="0"/>
              <a:t>	4)Persuasion ability of a candidate,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9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Year Project</vt:lpstr>
      <vt:lpstr>Intelligent Interview System</vt:lpstr>
      <vt:lpstr>Problem Statement</vt:lpstr>
      <vt:lpstr>How We Plan To solve It?</vt:lpstr>
      <vt:lpstr>Skill analysis </vt:lpstr>
      <vt:lpstr>Technical Skills</vt:lpstr>
      <vt:lpstr>Report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Interview Systm</dc:title>
  <dc:creator>keval shah</dc:creator>
  <cp:lastModifiedBy>keval shah</cp:lastModifiedBy>
  <cp:revision>8</cp:revision>
  <dcterms:created xsi:type="dcterms:W3CDTF">2020-08-18T08:38:54Z</dcterms:created>
  <dcterms:modified xsi:type="dcterms:W3CDTF">2020-08-18T11:07:41Z</dcterms:modified>
</cp:coreProperties>
</file>