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67" r:id="rId3"/>
    <p:sldId id="257" r:id="rId4"/>
    <p:sldId id="259" r:id="rId5"/>
    <p:sldId id="262" r:id="rId6"/>
    <p:sldId id="263" r:id="rId7"/>
    <p:sldId id="264" r:id="rId8"/>
    <p:sldId id="266" r:id="rId9"/>
    <p:sldId id="265" r:id="rId10"/>
    <p:sldId id="260" r:id="rId11"/>
    <p:sldId id="25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F20DB-0D2F-412C-8905-314B5282E46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8B6214F-B4E9-4E0F-9300-D07A87067CBE}">
      <dgm:prSet phldrT="[Text]"/>
      <dgm:spPr/>
      <dgm:t>
        <a:bodyPr/>
        <a:lstStyle/>
        <a:p>
          <a:r>
            <a:rPr lang="en-US" dirty="0"/>
            <a:t>Overview</a:t>
          </a:r>
        </a:p>
      </dgm:t>
    </dgm:pt>
    <dgm:pt modelId="{EDC1C91E-1160-4263-8535-B2752A09C964}" type="parTrans" cxnId="{29145192-1376-4002-85EC-E42AB3D7CCB7}">
      <dgm:prSet/>
      <dgm:spPr/>
    </dgm:pt>
    <dgm:pt modelId="{F4FFB265-A48A-489B-8F60-5E1CA13C55B8}" type="sibTrans" cxnId="{29145192-1376-4002-85EC-E42AB3D7CCB7}">
      <dgm:prSet/>
      <dgm:spPr/>
    </dgm:pt>
    <dgm:pt modelId="{18F03963-2020-4046-9C5F-64475F6C518F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F103F9E-45C9-408A-909E-9A16B3DA51A1}" type="parTrans" cxnId="{7AF9889B-E8F7-4997-86B4-EB95CEFE108A}">
      <dgm:prSet/>
      <dgm:spPr/>
    </dgm:pt>
    <dgm:pt modelId="{59700016-E938-4AAE-9857-20401A72447D}" type="sibTrans" cxnId="{7AF9889B-E8F7-4997-86B4-EB95CEFE108A}">
      <dgm:prSet/>
      <dgm:spPr/>
    </dgm:pt>
    <dgm:pt modelId="{1B5D414A-5A96-4190-87DF-3DEE0BB68606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6A75F4D1-46BC-4FB3-91ED-A3C01B5F745C}" type="parTrans" cxnId="{9CCA8CBF-1B35-4D6F-BBDE-A53E03549C7D}">
      <dgm:prSet/>
      <dgm:spPr/>
    </dgm:pt>
    <dgm:pt modelId="{D5A03478-39D1-4DF9-A799-B6F259FB7E74}" type="sibTrans" cxnId="{9CCA8CBF-1B35-4D6F-BBDE-A53E03549C7D}">
      <dgm:prSet/>
      <dgm:spPr/>
    </dgm:pt>
    <dgm:pt modelId="{A0A5B020-49D4-4CDC-A81C-B5063CF8B33E}">
      <dgm:prSet phldrT="[Text]"/>
      <dgm:spPr/>
      <dgm:t>
        <a:bodyPr/>
        <a:lstStyle/>
        <a:p>
          <a:r>
            <a:rPr lang="en-US" dirty="0"/>
            <a:t>Protocols</a:t>
          </a:r>
        </a:p>
      </dgm:t>
    </dgm:pt>
    <dgm:pt modelId="{754DEC0C-101C-40B5-9047-65C0E4286C0C}" type="parTrans" cxnId="{4470A9DF-22AC-487E-BB60-072271BD5369}">
      <dgm:prSet/>
      <dgm:spPr/>
    </dgm:pt>
    <dgm:pt modelId="{A1859502-A81D-4E19-8738-FF351623FDC8}" type="sibTrans" cxnId="{4470A9DF-22AC-487E-BB60-072271BD5369}">
      <dgm:prSet/>
      <dgm:spPr/>
    </dgm:pt>
    <dgm:pt modelId="{40245769-8666-4F58-B2C7-55CE0D615507}">
      <dgm:prSet phldrT="[Text]"/>
      <dgm:spPr/>
      <dgm:t>
        <a:bodyPr/>
        <a:lstStyle/>
        <a:p>
          <a:r>
            <a:rPr lang="en-US" dirty="0"/>
            <a:t>Threading Models</a:t>
          </a:r>
        </a:p>
      </dgm:t>
    </dgm:pt>
    <dgm:pt modelId="{39CC7DC6-DCC6-465F-9779-F02EA2E342C0}" type="parTrans" cxnId="{30284F2E-DE99-41C4-A516-C5E0495B8743}">
      <dgm:prSet/>
      <dgm:spPr/>
    </dgm:pt>
    <dgm:pt modelId="{4F504B91-0516-4B5C-80B3-122D263B9E43}" type="sibTrans" cxnId="{30284F2E-DE99-41C4-A516-C5E0495B8743}">
      <dgm:prSet/>
      <dgm:spPr/>
    </dgm:pt>
    <dgm:pt modelId="{0DAC3471-7B0D-493A-A9AF-777F75C614A0}">
      <dgm:prSet phldrT="[Text]"/>
      <dgm:spPr/>
      <dgm:t>
        <a:bodyPr/>
        <a:lstStyle/>
        <a:p>
          <a:r>
            <a:rPr lang="en-US" dirty="0"/>
            <a:t>Future Work</a:t>
          </a:r>
        </a:p>
      </dgm:t>
    </dgm:pt>
    <dgm:pt modelId="{E4E4CEEA-F818-47DD-B52E-8537540A5A7D}" type="parTrans" cxnId="{59DC1272-C8EB-41BA-B043-B76A896974E1}">
      <dgm:prSet/>
      <dgm:spPr/>
    </dgm:pt>
    <dgm:pt modelId="{9C7610BD-0709-4A1A-B2AF-E62BFA4CC4DC}" type="sibTrans" cxnId="{59DC1272-C8EB-41BA-B043-B76A896974E1}">
      <dgm:prSet/>
      <dgm:spPr/>
    </dgm:pt>
    <dgm:pt modelId="{33ECB9FA-A5BB-4AE9-97A3-F18A19E90B51}" type="pres">
      <dgm:prSet presAssocID="{23AF20DB-0D2F-412C-8905-314B5282E469}" presName="CompostProcess" presStyleCnt="0">
        <dgm:presLayoutVars>
          <dgm:dir/>
          <dgm:resizeHandles val="exact"/>
        </dgm:presLayoutVars>
      </dgm:prSet>
      <dgm:spPr/>
    </dgm:pt>
    <dgm:pt modelId="{D11C7D83-53A2-4291-B59A-3945AD46D906}" type="pres">
      <dgm:prSet presAssocID="{23AF20DB-0D2F-412C-8905-314B5282E469}" presName="arrow" presStyleLbl="bgShp" presStyleIdx="0" presStyleCnt="1"/>
      <dgm:spPr/>
    </dgm:pt>
    <dgm:pt modelId="{201BA614-FD02-409D-9E60-214E44246E0C}" type="pres">
      <dgm:prSet presAssocID="{23AF20DB-0D2F-412C-8905-314B5282E469}" presName="linearProcess" presStyleCnt="0"/>
      <dgm:spPr/>
    </dgm:pt>
    <dgm:pt modelId="{515D4693-B02E-4E84-91E2-724ADBAB7F75}" type="pres">
      <dgm:prSet presAssocID="{58B6214F-B4E9-4E0F-9300-D07A87067CBE}" presName="textNode" presStyleLbl="node1" presStyleIdx="0" presStyleCnt="6">
        <dgm:presLayoutVars>
          <dgm:bulletEnabled val="1"/>
        </dgm:presLayoutVars>
      </dgm:prSet>
      <dgm:spPr/>
    </dgm:pt>
    <dgm:pt modelId="{775182B4-799B-4465-BEF5-2C8F10E66388}" type="pres">
      <dgm:prSet presAssocID="{F4FFB265-A48A-489B-8F60-5E1CA13C55B8}" presName="sibTrans" presStyleCnt="0"/>
      <dgm:spPr/>
    </dgm:pt>
    <dgm:pt modelId="{D1B1C553-9F9C-48BB-A3BA-9214E989E2FA}" type="pres">
      <dgm:prSet presAssocID="{18F03963-2020-4046-9C5F-64475F6C518F}" presName="textNode" presStyleLbl="node1" presStyleIdx="1" presStyleCnt="6">
        <dgm:presLayoutVars>
          <dgm:bulletEnabled val="1"/>
        </dgm:presLayoutVars>
      </dgm:prSet>
      <dgm:spPr/>
    </dgm:pt>
    <dgm:pt modelId="{5320389D-1D91-47FD-9068-A9DDB732F546}" type="pres">
      <dgm:prSet presAssocID="{59700016-E938-4AAE-9857-20401A72447D}" presName="sibTrans" presStyleCnt="0"/>
      <dgm:spPr/>
    </dgm:pt>
    <dgm:pt modelId="{ADB78F9A-B2E7-4033-8CCB-C54121747148}" type="pres">
      <dgm:prSet presAssocID="{A0A5B020-49D4-4CDC-A81C-B5063CF8B33E}" presName="textNode" presStyleLbl="node1" presStyleIdx="2" presStyleCnt="6">
        <dgm:presLayoutVars>
          <dgm:bulletEnabled val="1"/>
        </dgm:presLayoutVars>
      </dgm:prSet>
      <dgm:spPr/>
    </dgm:pt>
    <dgm:pt modelId="{BD1B60B2-614E-4C83-B771-BCB3192CD076}" type="pres">
      <dgm:prSet presAssocID="{A1859502-A81D-4E19-8738-FF351623FDC8}" presName="sibTrans" presStyleCnt="0"/>
      <dgm:spPr/>
    </dgm:pt>
    <dgm:pt modelId="{487788B8-0A63-42C9-9CF2-FEA54802103D}" type="pres">
      <dgm:prSet presAssocID="{1B5D414A-5A96-4190-87DF-3DEE0BB68606}" presName="textNode" presStyleLbl="node1" presStyleIdx="3" presStyleCnt="6">
        <dgm:presLayoutVars>
          <dgm:bulletEnabled val="1"/>
        </dgm:presLayoutVars>
      </dgm:prSet>
      <dgm:spPr/>
    </dgm:pt>
    <dgm:pt modelId="{99AF0FEB-3997-4386-ABDD-426BA7DBA0E8}" type="pres">
      <dgm:prSet presAssocID="{D5A03478-39D1-4DF9-A799-B6F259FB7E74}" presName="sibTrans" presStyleCnt="0"/>
      <dgm:spPr/>
    </dgm:pt>
    <dgm:pt modelId="{D99EEF2E-38CE-4105-B627-D30BD91D9D54}" type="pres">
      <dgm:prSet presAssocID="{40245769-8666-4F58-B2C7-55CE0D615507}" presName="textNode" presStyleLbl="node1" presStyleIdx="4" presStyleCnt="6">
        <dgm:presLayoutVars>
          <dgm:bulletEnabled val="1"/>
        </dgm:presLayoutVars>
      </dgm:prSet>
      <dgm:spPr/>
    </dgm:pt>
    <dgm:pt modelId="{2A8C32F1-7EE2-4A96-A56A-B5E18DF03C18}" type="pres">
      <dgm:prSet presAssocID="{4F504B91-0516-4B5C-80B3-122D263B9E43}" presName="sibTrans" presStyleCnt="0"/>
      <dgm:spPr/>
    </dgm:pt>
    <dgm:pt modelId="{066CFC34-73CA-4900-8501-39D510F78C7D}" type="pres">
      <dgm:prSet presAssocID="{0DAC3471-7B0D-493A-A9AF-777F75C614A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781A229-72C3-40A4-8353-8D167E9CB86A}" type="presOf" srcId="{A0A5B020-49D4-4CDC-A81C-B5063CF8B33E}" destId="{ADB78F9A-B2E7-4033-8CCB-C54121747148}" srcOrd="0" destOrd="0" presId="urn:microsoft.com/office/officeart/2005/8/layout/hProcess9"/>
    <dgm:cxn modelId="{59DC1272-C8EB-41BA-B043-B76A896974E1}" srcId="{23AF20DB-0D2F-412C-8905-314B5282E469}" destId="{0DAC3471-7B0D-493A-A9AF-777F75C614A0}" srcOrd="5" destOrd="0" parTransId="{E4E4CEEA-F818-47DD-B52E-8537540A5A7D}" sibTransId="{9C7610BD-0709-4A1A-B2AF-E62BFA4CC4DC}"/>
    <dgm:cxn modelId="{D7866213-2B9D-40B3-9C34-6872AC9959A2}" type="presOf" srcId="{58B6214F-B4E9-4E0F-9300-D07A87067CBE}" destId="{515D4693-B02E-4E84-91E2-724ADBAB7F75}" srcOrd="0" destOrd="0" presId="urn:microsoft.com/office/officeart/2005/8/layout/hProcess9"/>
    <dgm:cxn modelId="{6602272B-57D7-4FF2-AEE1-7F279458C134}" type="presOf" srcId="{1B5D414A-5A96-4190-87DF-3DEE0BB68606}" destId="{487788B8-0A63-42C9-9CF2-FEA54802103D}" srcOrd="0" destOrd="0" presId="urn:microsoft.com/office/officeart/2005/8/layout/hProcess9"/>
    <dgm:cxn modelId="{7AF9889B-E8F7-4997-86B4-EB95CEFE108A}" srcId="{23AF20DB-0D2F-412C-8905-314B5282E469}" destId="{18F03963-2020-4046-9C5F-64475F6C518F}" srcOrd="1" destOrd="0" parTransId="{8F103F9E-45C9-408A-909E-9A16B3DA51A1}" sibTransId="{59700016-E938-4AAE-9857-20401A72447D}"/>
    <dgm:cxn modelId="{4470A9DF-22AC-487E-BB60-072271BD5369}" srcId="{23AF20DB-0D2F-412C-8905-314B5282E469}" destId="{A0A5B020-49D4-4CDC-A81C-B5063CF8B33E}" srcOrd="2" destOrd="0" parTransId="{754DEC0C-101C-40B5-9047-65C0E4286C0C}" sibTransId="{A1859502-A81D-4E19-8738-FF351623FDC8}"/>
    <dgm:cxn modelId="{30284F2E-DE99-41C4-A516-C5E0495B8743}" srcId="{23AF20DB-0D2F-412C-8905-314B5282E469}" destId="{40245769-8666-4F58-B2C7-55CE0D615507}" srcOrd="4" destOrd="0" parTransId="{39CC7DC6-DCC6-465F-9779-F02EA2E342C0}" sibTransId="{4F504B91-0516-4B5C-80B3-122D263B9E43}"/>
    <dgm:cxn modelId="{F99B1B9E-FF6C-4B6E-BAD3-F34EC8447306}" type="presOf" srcId="{18F03963-2020-4046-9C5F-64475F6C518F}" destId="{D1B1C553-9F9C-48BB-A3BA-9214E989E2FA}" srcOrd="0" destOrd="0" presId="urn:microsoft.com/office/officeart/2005/8/layout/hProcess9"/>
    <dgm:cxn modelId="{75DE9C69-63C3-4BBF-B4F4-A0A2D52E49EF}" type="presOf" srcId="{23AF20DB-0D2F-412C-8905-314B5282E469}" destId="{33ECB9FA-A5BB-4AE9-97A3-F18A19E90B51}" srcOrd="0" destOrd="0" presId="urn:microsoft.com/office/officeart/2005/8/layout/hProcess9"/>
    <dgm:cxn modelId="{D8462176-8C15-457A-863C-77648F74A112}" type="presOf" srcId="{0DAC3471-7B0D-493A-A9AF-777F75C614A0}" destId="{066CFC34-73CA-4900-8501-39D510F78C7D}" srcOrd="0" destOrd="0" presId="urn:microsoft.com/office/officeart/2005/8/layout/hProcess9"/>
    <dgm:cxn modelId="{29145192-1376-4002-85EC-E42AB3D7CCB7}" srcId="{23AF20DB-0D2F-412C-8905-314B5282E469}" destId="{58B6214F-B4E9-4E0F-9300-D07A87067CBE}" srcOrd="0" destOrd="0" parTransId="{EDC1C91E-1160-4263-8535-B2752A09C964}" sibTransId="{F4FFB265-A48A-489B-8F60-5E1CA13C55B8}"/>
    <dgm:cxn modelId="{9CCA8CBF-1B35-4D6F-BBDE-A53E03549C7D}" srcId="{23AF20DB-0D2F-412C-8905-314B5282E469}" destId="{1B5D414A-5A96-4190-87DF-3DEE0BB68606}" srcOrd="3" destOrd="0" parTransId="{6A75F4D1-46BC-4FB3-91ED-A3C01B5F745C}" sibTransId="{D5A03478-39D1-4DF9-A799-B6F259FB7E74}"/>
    <dgm:cxn modelId="{9EE6EE33-ADC9-4553-8B91-55A8FB00FDCE}" type="presOf" srcId="{40245769-8666-4F58-B2C7-55CE0D615507}" destId="{D99EEF2E-38CE-4105-B627-D30BD91D9D54}" srcOrd="0" destOrd="0" presId="urn:microsoft.com/office/officeart/2005/8/layout/hProcess9"/>
    <dgm:cxn modelId="{1DC3DAA0-226F-411A-90A8-88F056570C35}" type="presParOf" srcId="{33ECB9FA-A5BB-4AE9-97A3-F18A19E90B51}" destId="{D11C7D83-53A2-4291-B59A-3945AD46D906}" srcOrd="0" destOrd="0" presId="urn:microsoft.com/office/officeart/2005/8/layout/hProcess9"/>
    <dgm:cxn modelId="{DE12AE83-39C2-4C1E-B83F-4EA50721C342}" type="presParOf" srcId="{33ECB9FA-A5BB-4AE9-97A3-F18A19E90B51}" destId="{201BA614-FD02-409D-9E60-214E44246E0C}" srcOrd="1" destOrd="0" presId="urn:microsoft.com/office/officeart/2005/8/layout/hProcess9"/>
    <dgm:cxn modelId="{1522E15C-114F-4CE3-9649-03DF1A398098}" type="presParOf" srcId="{201BA614-FD02-409D-9E60-214E44246E0C}" destId="{515D4693-B02E-4E84-91E2-724ADBAB7F75}" srcOrd="0" destOrd="0" presId="urn:microsoft.com/office/officeart/2005/8/layout/hProcess9"/>
    <dgm:cxn modelId="{7C284BC5-A46C-4554-A6BB-9723362FE48B}" type="presParOf" srcId="{201BA614-FD02-409D-9E60-214E44246E0C}" destId="{775182B4-799B-4465-BEF5-2C8F10E66388}" srcOrd="1" destOrd="0" presId="urn:microsoft.com/office/officeart/2005/8/layout/hProcess9"/>
    <dgm:cxn modelId="{888BCCC8-CD96-4AF9-835C-56E61D928449}" type="presParOf" srcId="{201BA614-FD02-409D-9E60-214E44246E0C}" destId="{D1B1C553-9F9C-48BB-A3BA-9214E989E2FA}" srcOrd="2" destOrd="0" presId="urn:microsoft.com/office/officeart/2005/8/layout/hProcess9"/>
    <dgm:cxn modelId="{A2850801-24F5-40EE-BDA0-E11A268F20E2}" type="presParOf" srcId="{201BA614-FD02-409D-9E60-214E44246E0C}" destId="{5320389D-1D91-47FD-9068-A9DDB732F546}" srcOrd="3" destOrd="0" presId="urn:microsoft.com/office/officeart/2005/8/layout/hProcess9"/>
    <dgm:cxn modelId="{4ABF591A-4500-4012-9A48-6B2A0251620C}" type="presParOf" srcId="{201BA614-FD02-409D-9E60-214E44246E0C}" destId="{ADB78F9A-B2E7-4033-8CCB-C54121747148}" srcOrd="4" destOrd="0" presId="urn:microsoft.com/office/officeart/2005/8/layout/hProcess9"/>
    <dgm:cxn modelId="{7BB60731-C543-4A08-AD63-B003F9F5496A}" type="presParOf" srcId="{201BA614-FD02-409D-9E60-214E44246E0C}" destId="{BD1B60B2-614E-4C83-B771-BCB3192CD076}" srcOrd="5" destOrd="0" presId="urn:microsoft.com/office/officeart/2005/8/layout/hProcess9"/>
    <dgm:cxn modelId="{5868F32D-CAAA-433B-980B-E9A6A6988748}" type="presParOf" srcId="{201BA614-FD02-409D-9E60-214E44246E0C}" destId="{487788B8-0A63-42C9-9CF2-FEA54802103D}" srcOrd="6" destOrd="0" presId="urn:microsoft.com/office/officeart/2005/8/layout/hProcess9"/>
    <dgm:cxn modelId="{618FDD8D-61F0-4B2D-B361-C53AE3DE8866}" type="presParOf" srcId="{201BA614-FD02-409D-9E60-214E44246E0C}" destId="{99AF0FEB-3997-4386-ABDD-426BA7DBA0E8}" srcOrd="7" destOrd="0" presId="urn:microsoft.com/office/officeart/2005/8/layout/hProcess9"/>
    <dgm:cxn modelId="{B7B5ECEC-450F-494B-8A44-87AC69D8A277}" type="presParOf" srcId="{201BA614-FD02-409D-9E60-214E44246E0C}" destId="{D99EEF2E-38CE-4105-B627-D30BD91D9D54}" srcOrd="8" destOrd="0" presId="urn:microsoft.com/office/officeart/2005/8/layout/hProcess9"/>
    <dgm:cxn modelId="{8EAB5EEC-7D1D-47C0-AC73-4ADF01815E82}" type="presParOf" srcId="{201BA614-FD02-409D-9E60-214E44246E0C}" destId="{2A8C32F1-7EE2-4A96-A56A-B5E18DF03C18}" srcOrd="9" destOrd="0" presId="urn:microsoft.com/office/officeart/2005/8/layout/hProcess9"/>
    <dgm:cxn modelId="{D5F9E39B-7AD7-4F65-8E61-0DB0B1F4C7DD}" type="presParOf" srcId="{201BA614-FD02-409D-9E60-214E44246E0C}" destId="{066CFC34-73CA-4900-8501-39D510F78C7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3914F-8DB3-4BD0-9B81-ED62AA51E0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D7C27-FDF1-41F3-AD70-94B1B9ADFB94}">
      <dgm:prSet phldrT="[Text]"/>
      <dgm:spPr/>
      <dgm:t>
        <a:bodyPr/>
        <a:lstStyle/>
        <a:p>
          <a:r>
            <a:rPr lang="en-US" dirty="0"/>
            <a:t>Sender Address</a:t>
          </a:r>
        </a:p>
      </dgm:t>
    </dgm:pt>
    <dgm:pt modelId="{08617087-120B-4C7D-85AA-7E24BBA3B3BF}" type="parTrans" cxnId="{EA1BF140-F79B-4C69-925B-B33D49402151}">
      <dgm:prSet/>
      <dgm:spPr/>
      <dgm:t>
        <a:bodyPr/>
        <a:lstStyle/>
        <a:p>
          <a:endParaRPr lang="en-US"/>
        </a:p>
      </dgm:t>
    </dgm:pt>
    <dgm:pt modelId="{0430D432-F9F9-4ECF-88EE-0A0C1E3C1AE2}" type="sibTrans" cxnId="{EA1BF140-F79B-4C69-925B-B33D49402151}">
      <dgm:prSet/>
      <dgm:spPr/>
      <dgm:t>
        <a:bodyPr/>
        <a:lstStyle/>
        <a:p>
          <a:endParaRPr lang="en-US"/>
        </a:p>
      </dgm:t>
    </dgm:pt>
    <dgm:pt modelId="{638B5D7E-C7D2-4598-B00C-1DA4B7A11900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F778E8CF-6742-4DA4-8E64-4D3C1CC6B7CA}" type="parTrans" cxnId="{90DEB0FB-2181-45C3-B9A7-12B3A3670FBE}">
      <dgm:prSet/>
      <dgm:spPr/>
      <dgm:t>
        <a:bodyPr/>
        <a:lstStyle/>
        <a:p>
          <a:endParaRPr lang="en-US"/>
        </a:p>
      </dgm:t>
    </dgm:pt>
    <dgm:pt modelId="{41A271B9-5F4C-4B2C-93E3-43E7E765FCFF}" type="sibTrans" cxnId="{90DEB0FB-2181-45C3-B9A7-12B3A3670FBE}">
      <dgm:prSet/>
      <dgm:spPr/>
      <dgm:t>
        <a:bodyPr/>
        <a:lstStyle/>
        <a:p>
          <a:endParaRPr lang="en-US"/>
        </a:p>
      </dgm:t>
    </dgm:pt>
    <dgm:pt modelId="{85DA80D9-131A-4844-9749-FCCEA1107651}">
      <dgm:prSet phldrT="[Text]"/>
      <dgm:spPr/>
      <dgm:t>
        <a:bodyPr/>
        <a:lstStyle/>
        <a:p>
          <a:r>
            <a:rPr lang="en-US" dirty="0"/>
            <a:t>Message</a:t>
          </a:r>
        </a:p>
      </dgm:t>
    </dgm:pt>
    <dgm:pt modelId="{D749061A-1020-48C1-8421-418BE4760A57}" type="parTrans" cxnId="{C12818B5-48D2-4AC6-B98A-E4EFF9684A0D}">
      <dgm:prSet/>
      <dgm:spPr/>
      <dgm:t>
        <a:bodyPr/>
        <a:lstStyle/>
        <a:p>
          <a:endParaRPr lang="en-US"/>
        </a:p>
      </dgm:t>
    </dgm:pt>
    <dgm:pt modelId="{6CAD420A-904A-4C85-BE8D-BC7691F8C2F9}" type="sibTrans" cxnId="{C12818B5-48D2-4AC6-B98A-E4EFF9684A0D}">
      <dgm:prSet/>
      <dgm:spPr/>
      <dgm:t>
        <a:bodyPr/>
        <a:lstStyle/>
        <a:p>
          <a:endParaRPr lang="en-US"/>
        </a:p>
      </dgm:t>
    </dgm:pt>
    <dgm:pt modelId="{BA4F7B9B-1496-4DE7-8033-0BC16DEBEDE6}">
      <dgm:prSet phldrT="[Text]"/>
      <dgm:spPr/>
      <dgm:t>
        <a:bodyPr/>
        <a:lstStyle/>
        <a:p>
          <a:r>
            <a:rPr lang="en-US" dirty="0"/>
            <a:t>Attachment</a:t>
          </a:r>
        </a:p>
      </dgm:t>
    </dgm:pt>
    <dgm:pt modelId="{6DAB8254-4BE7-4EAF-97E9-A0FE8068ABE8}" type="parTrans" cxnId="{D069E6FD-1BB9-40D1-A0BD-EA53FF3A204F}">
      <dgm:prSet/>
      <dgm:spPr/>
    </dgm:pt>
    <dgm:pt modelId="{2A43435D-DBCD-4BC6-9AED-244EA2526F44}" type="sibTrans" cxnId="{D069E6FD-1BB9-40D1-A0BD-EA53FF3A204F}">
      <dgm:prSet/>
      <dgm:spPr/>
    </dgm:pt>
    <dgm:pt modelId="{35D1DC6F-3ABF-487D-9DE3-45FE5C01CF72}" type="pres">
      <dgm:prSet presAssocID="{A153914F-8DB3-4BD0-9B81-ED62AA51E001}" presName="diagram" presStyleCnt="0">
        <dgm:presLayoutVars>
          <dgm:dir/>
          <dgm:resizeHandles val="exact"/>
        </dgm:presLayoutVars>
      </dgm:prSet>
      <dgm:spPr/>
    </dgm:pt>
    <dgm:pt modelId="{F80A669A-3B8A-4191-8B8C-432814F3D535}" type="pres">
      <dgm:prSet presAssocID="{D7DD7C27-FDF1-41F3-AD70-94B1B9ADFB94}" presName="node" presStyleLbl="node1" presStyleIdx="0" presStyleCnt="4">
        <dgm:presLayoutVars>
          <dgm:bulletEnabled val="1"/>
        </dgm:presLayoutVars>
      </dgm:prSet>
      <dgm:spPr/>
    </dgm:pt>
    <dgm:pt modelId="{9FA61DC4-8A9C-4454-A02E-F4915CD9CA8E}" type="pres">
      <dgm:prSet presAssocID="{0430D432-F9F9-4ECF-88EE-0A0C1E3C1AE2}" presName="sibTrans" presStyleCnt="0"/>
      <dgm:spPr/>
    </dgm:pt>
    <dgm:pt modelId="{BBA20A29-7179-4D22-9CAB-853D3FA1D393}" type="pres">
      <dgm:prSet presAssocID="{638B5D7E-C7D2-4598-B00C-1DA4B7A11900}" presName="node" presStyleLbl="node1" presStyleIdx="1" presStyleCnt="4">
        <dgm:presLayoutVars>
          <dgm:bulletEnabled val="1"/>
        </dgm:presLayoutVars>
      </dgm:prSet>
      <dgm:spPr/>
    </dgm:pt>
    <dgm:pt modelId="{AF809F3C-F75B-4CE5-A2BF-1867A8CCF56E}" type="pres">
      <dgm:prSet presAssocID="{41A271B9-5F4C-4B2C-93E3-43E7E765FCFF}" presName="sibTrans" presStyleCnt="0"/>
      <dgm:spPr/>
    </dgm:pt>
    <dgm:pt modelId="{6FB873A6-8A91-447A-A213-DF2F936F933A}" type="pres">
      <dgm:prSet presAssocID="{85DA80D9-131A-4844-9749-FCCEA1107651}" presName="node" presStyleLbl="node1" presStyleIdx="2" presStyleCnt="4">
        <dgm:presLayoutVars>
          <dgm:bulletEnabled val="1"/>
        </dgm:presLayoutVars>
      </dgm:prSet>
      <dgm:spPr/>
    </dgm:pt>
    <dgm:pt modelId="{C1B24D7B-2A54-4380-943F-4049868EA448}" type="pres">
      <dgm:prSet presAssocID="{6CAD420A-904A-4C85-BE8D-BC7691F8C2F9}" presName="sibTrans" presStyleCnt="0"/>
      <dgm:spPr/>
    </dgm:pt>
    <dgm:pt modelId="{FBABBA92-8839-4529-921D-3B57BACEB6EC}" type="pres">
      <dgm:prSet presAssocID="{BA4F7B9B-1496-4DE7-8033-0BC16DEBEDE6}" presName="node" presStyleLbl="node1" presStyleIdx="3" presStyleCnt="4">
        <dgm:presLayoutVars>
          <dgm:bulletEnabled val="1"/>
        </dgm:presLayoutVars>
      </dgm:prSet>
      <dgm:spPr/>
    </dgm:pt>
  </dgm:ptLst>
  <dgm:cxnLst>
    <dgm:cxn modelId="{90DEB0FB-2181-45C3-B9A7-12B3A3670FBE}" srcId="{A153914F-8DB3-4BD0-9B81-ED62AA51E001}" destId="{638B5D7E-C7D2-4598-B00C-1DA4B7A11900}" srcOrd="1" destOrd="0" parTransId="{F778E8CF-6742-4DA4-8E64-4D3C1CC6B7CA}" sibTransId="{41A271B9-5F4C-4B2C-93E3-43E7E765FCFF}"/>
    <dgm:cxn modelId="{57B918C1-1C10-4D29-9C20-78EBD2897622}" type="presOf" srcId="{BA4F7B9B-1496-4DE7-8033-0BC16DEBEDE6}" destId="{FBABBA92-8839-4529-921D-3B57BACEB6EC}" srcOrd="0" destOrd="0" presId="urn:microsoft.com/office/officeart/2005/8/layout/default"/>
    <dgm:cxn modelId="{0C9E8686-7040-4B0F-A5E1-312AE3ACCE01}" type="presOf" srcId="{638B5D7E-C7D2-4598-B00C-1DA4B7A11900}" destId="{BBA20A29-7179-4D22-9CAB-853D3FA1D393}" srcOrd="0" destOrd="0" presId="urn:microsoft.com/office/officeart/2005/8/layout/default"/>
    <dgm:cxn modelId="{D069E6FD-1BB9-40D1-A0BD-EA53FF3A204F}" srcId="{A153914F-8DB3-4BD0-9B81-ED62AA51E001}" destId="{BA4F7B9B-1496-4DE7-8033-0BC16DEBEDE6}" srcOrd="3" destOrd="0" parTransId="{6DAB8254-4BE7-4EAF-97E9-A0FE8068ABE8}" sibTransId="{2A43435D-DBCD-4BC6-9AED-244EA2526F44}"/>
    <dgm:cxn modelId="{5199028A-130C-4756-AC15-304196DE41C8}" type="presOf" srcId="{D7DD7C27-FDF1-41F3-AD70-94B1B9ADFB94}" destId="{F80A669A-3B8A-4191-8B8C-432814F3D535}" srcOrd="0" destOrd="0" presId="urn:microsoft.com/office/officeart/2005/8/layout/default"/>
    <dgm:cxn modelId="{FF8BDE33-76E1-42C2-A165-A060F2368466}" type="presOf" srcId="{85DA80D9-131A-4844-9749-FCCEA1107651}" destId="{6FB873A6-8A91-447A-A213-DF2F936F933A}" srcOrd="0" destOrd="0" presId="urn:microsoft.com/office/officeart/2005/8/layout/default"/>
    <dgm:cxn modelId="{F0942A45-795F-4556-9E32-CF03C8375F78}" type="presOf" srcId="{A153914F-8DB3-4BD0-9B81-ED62AA51E001}" destId="{35D1DC6F-3ABF-487D-9DE3-45FE5C01CF72}" srcOrd="0" destOrd="0" presId="urn:microsoft.com/office/officeart/2005/8/layout/default"/>
    <dgm:cxn modelId="{EA1BF140-F79B-4C69-925B-B33D49402151}" srcId="{A153914F-8DB3-4BD0-9B81-ED62AA51E001}" destId="{D7DD7C27-FDF1-41F3-AD70-94B1B9ADFB94}" srcOrd="0" destOrd="0" parTransId="{08617087-120B-4C7D-85AA-7E24BBA3B3BF}" sibTransId="{0430D432-F9F9-4ECF-88EE-0A0C1E3C1AE2}"/>
    <dgm:cxn modelId="{C12818B5-48D2-4AC6-B98A-E4EFF9684A0D}" srcId="{A153914F-8DB3-4BD0-9B81-ED62AA51E001}" destId="{85DA80D9-131A-4844-9749-FCCEA1107651}" srcOrd="2" destOrd="0" parTransId="{D749061A-1020-48C1-8421-418BE4760A57}" sibTransId="{6CAD420A-904A-4C85-BE8D-BC7691F8C2F9}"/>
    <dgm:cxn modelId="{6C5ACADF-034B-40DC-869C-9EE9D6BD114D}" type="presParOf" srcId="{35D1DC6F-3ABF-487D-9DE3-45FE5C01CF72}" destId="{F80A669A-3B8A-4191-8B8C-432814F3D535}" srcOrd="0" destOrd="0" presId="urn:microsoft.com/office/officeart/2005/8/layout/default"/>
    <dgm:cxn modelId="{AD70A4F5-720B-425B-9683-3E633280D6E1}" type="presParOf" srcId="{35D1DC6F-3ABF-487D-9DE3-45FE5C01CF72}" destId="{9FA61DC4-8A9C-4454-A02E-F4915CD9CA8E}" srcOrd="1" destOrd="0" presId="urn:microsoft.com/office/officeart/2005/8/layout/default"/>
    <dgm:cxn modelId="{D04A3CC8-516A-4C79-B531-A980B7E6FC0A}" type="presParOf" srcId="{35D1DC6F-3ABF-487D-9DE3-45FE5C01CF72}" destId="{BBA20A29-7179-4D22-9CAB-853D3FA1D393}" srcOrd="2" destOrd="0" presId="urn:microsoft.com/office/officeart/2005/8/layout/default"/>
    <dgm:cxn modelId="{C8F954DA-4051-4BDF-9845-527E0098FBB3}" type="presParOf" srcId="{35D1DC6F-3ABF-487D-9DE3-45FE5C01CF72}" destId="{AF809F3C-F75B-4CE5-A2BF-1867A8CCF56E}" srcOrd="3" destOrd="0" presId="urn:microsoft.com/office/officeart/2005/8/layout/default"/>
    <dgm:cxn modelId="{54C45E60-3834-4F21-873A-B755D729462A}" type="presParOf" srcId="{35D1DC6F-3ABF-487D-9DE3-45FE5C01CF72}" destId="{6FB873A6-8A91-447A-A213-DF2F936F933A}" srcOrd="4" destOrd="0" presId="urn:microsoft.com/office/officeart/2005/8/layout/default"/>
    <dgm:cxn modelId="{7A2D9A91-41FE-409B-8A9D-02A96B9D2C2A}" type="presParOf" srcId="{35D1DC6F-3ABF-487D-9DE3-45FE5C01CF72}" destId="{C1B24D7B-2A54-4380-943F-4049868EA448}" srcOrd="5" destOrd="0" presId="urn:microsoft.com/office/officeart/2005/8/layout/default"/>
    <dgm:cxn modelId="{94FA7237-6588-4456-B56E-3F81ED3C3B45}" type="presParOf" srcId="{35D1DC6F-3ABF-487D-9DE3-45FE5C01CF72}" destId="{FBABBA92-8839-4529-921D-3B57BACEB6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C7D83-53A2-4291-B59A-3945AD46D906}">
      <dsp:nvSpPr>
        <dsp:cNvPr id="0" name=""/>
        <dsp:cNvSpPr/>
      </dsp:nvSpPr>
      <dsp:spPr>
        <a:xfrm>
          <a:off x="754379" y="0"/>
          <a:ext cx="8549640" cy="4051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D4693-B02E-4E84-91E2-724ADBAB7F75}">
      <dsp:nvSpPr>
        <dsp:cNvPr id="0" name=""/>
        <dsp:cNvSpPr/>
      </dsp:nvSpPr>
      <dsp:spPr>
        <a:xfrm>
          <a:off x="4561" y="1215389"/>
          <a:ext cx="1587908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Overview</a:t>
          </a:r>
        </a:p>
      </dsp:txBody>
      <dsp:txXfrm>
        <a:off x="82076" y="1292904"/>
        <a:ext cx="1432878" cy="1465490"/>
      </dsp:txXfrm>
    </dsp:sp>
    <dsp:sp modelId="{D1B1C553-9F9C-48BB-A3BA-9214E989E2FA}">
      <dsp:nvSpPr>
        <dsp:cNvPr id="0" name=""/>
        <dsp:cNvSpPr/>
      </dsp:nvSpPr>
      <dsp:spPr>
        <a:xfrm>
          <a:off x="1696835" y="1215389"/>
          <a:ext cx="1587908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1774350" y="1292904"/>
        <a:ext cx="1432878" cy="1465490"/>
      </dsp:txXfrm>
    </dsp:sp>
    <dsp:sp modelId="{ADB78F9A-B2E7-4033-8CCB-C54121747148}">
      <dsp:nvSpPr>
        <dsp:cNvPr id="0" name=""/>
        <dsp:cNvSpPr/>
      </dsp:nvSpPr>
      <dsp:spPr>
        <a:xfrm>
          <a:off x="3389108" y="1215389"/>
          <a:ext cx="1587908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Protocols</a:t>
          </a:r>
        </a:p>
      </dsp:txBody>
      <dsp:txXfrm>
        <a:off x="3466623" y="1292904"/>
        <a:ext cx="1432878" cy="1465490"/>
      </dsp:txXfrm>
    </dsp:sp>
    <dsp:sp modelId="{487788B8-0A63-42C9-9CF2-FEA54802103D}">
      <dsp:nvSpPr>
        <dsp:cNvPr id="0" name=""/>
        <dsp:cNvSpPr/>
      </dsp:nvSpPr>
      <dsp:spPr>
        <a:xfrm>
          <a:off x="5081382" y="1215389"/>
          <a:ext cx="1587908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Demo</a:t>
          </a:r>
        </a:p>
      </dsp:txBody>
      <dsp:txXfrm>
        <a:off x="5158897" y="1292904"/>
        <a:ext cx="1432878" cy="1465490"/>
      </dsp:txXfrm>
    </dsp:sp>
    <dsp:sp modelId="{D99EEF2E-38CE-4105-B627-D30BD91D9D54}">
      <dsp:nvSpPr>
        <dsp:cNvPr id="0" name=""/>
        <dsp:cNvSpPr/>
      </dsp:nvSpPr>
      <dsp:spPr>
        <a:xfrm>
          <a:off x="6773656" y="1215389"/>
          <a:ext cx="1587908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Threading Models</a:t>
          </a:r>
        </a:p>
      </dsp:txBody>
      <dsp:txXfrm>
        <a:off x="6851171" y="1292904"/>
        <a:ext cx="1432878" cy="1465490"/>
      </dsp:txXfrm>
    </dsp:sp>
    <dsp:sp modelId="{066CFC34-73CA-4900-8501-39D510F78C7D}">
      <dsp:nvSpPr>
        <dsp:cNvPr id="0" name=""/>
        <dsp:cNvSpPr/>
      </dsp:nvSpPr>
      <dsp:spPr>
        <a:xfrm>
          <a:off x="8465930" y="1215389"/>
          <a:ext cx="1587908" cy="162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Future Work</a:t>
          </a:r>
        </a:p>
      </dsp:txBody>
      <dsp:txXfrm>
        <a:off x="8543445" y="1292904"/>
        <a:ext cx="1432878" cy="1465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A669A-3B8A-4191-8B8C-432814F3D535}">
      <dsp:nvSpPr>
        <dsp:cNvPr id="0" name=""/>
        <dsp:cNvSpPr/>
      </dsp:nvSpPr>
      <dsp:spPr>
        <a:xfrm>
          <a:off x="485" y="377178"/>
          <a:ext cx="1893759" cy="113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Sender Address</a:t>
          </a:r>
        </a:p>
      </dsp:txBody>
      <dsp:txXfrm>
        <a:off x="485" y="377178"/>
        <a:ext cx="1893759" cy="1136255"/>
      </dsp:txXfrm>
    </dsp:sp>
    <dsp:sp modelId="{BBA20A29-7179-4D22-9CAB-853D3FA1D393}">
      <dsp:nvSpPr>
        <dsp:cNvPr id="0" name=""/>
        <dsp:cNvSpPr/>
      </dsp:nvSpPr>
      <dsp:spPr>
        <a:xfrm>
          <a:off x="2083621" y="377178"/>
          <a:ext cx="1893759" cy="113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Destination Address</a:t>
          </a:r>
        </a:p>
      </dsp:txBody>
      <dsp:txXfrm>
        <a:off x="2083621" y="377178"/>
        <a:ext cx="1893759" cy="1136255"/>
      </dsp:txXfrm>
    </dsp:sp>
    <dsp:sp modelId="{6FB873A6-8A91-447A-A213-DF2F936F933A}">
      <dsp:nvSpPr>
        <dsp:cNvPr id="0" name=""/>
        <dsp:cNvSpPr/>
      </dsp:nvSpPr>
      <dsp:spPr>
        <a:xfrm>
          <a:off x="485" y="1702809"/>
          <a:ext cx="1893759" cy="113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Message</a:t>
          </a:r>
        </a:p>
      </dsp:txBody>
      <dsp:txXfrm>
        <a:off x="485" y="1702809"/>
        <a:ext cx="1893759" cy="1136255"/>
      </dsp:txXfrm>
    </dsp:sp>
    <dsp:sp modelId="{FBABBA92-8839-4529-921D-3B57BACEB6EC}">
      <dsp:nvSpPr>
        <dsp:cNvPr id="0" name=""/>
        <dsp:cNvSpPr/>
      </dsp:nvSpPr>
      <dsp:spPr>
        <a:xfrm>
          <a:off x="2083621" y="1702809"/>
          <a:ext cx="1893759" cy="113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Attachment</a:t>
          </a:r>
        </a:p>
      </dsp:txBody>
      <dsp:txXfrm>
        <a:off x="2083621" y="1702809"/>
        <a:ext cx="1893759" cy="1136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2411-3E1D-4DFF-9D2D-431368C0228D}" type="datetimeFigureOut">
              <a:rPr lang="en-US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1AE52-6F2B-466F-BF63-B432E73B20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0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2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5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1AE52-6F2B-466F-BF63-B432E73B208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lford.goa@utah.cs.rit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an.shah@glados.cs.rit.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E-mail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975" y="4389438"/>
            <a:ext cx="7891463" cy="16515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- Gilford Fernandes</a:t>
            </a:r>
          </a:p>
          <a:p>
            <a:r>
              <a:rPr lang="en-US" dirty="0"/>
              <a:t>- Manan Shah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4 Threads(function based) run at the Mail server</a:t>
            </a:r>
          </a:p>
          <a:p>
            <a:r>
              <a:rPr lang="en-US" dirty="0"/>
              <a:t>Sender Thread monitors the mail queue and sends the mails accordingly</a:t>
            </a:r>
          </a:p>
          <a:p>
            <a:r>
              <a:rPr lang="en-US" dirty="0"/>
              <a:t>Receiver Thread listens on port 9800</a:t>
            </a:r>
          </a:p>
          <a:p>
            <a:r>
              <a:rPr lang="en-US" dirty="0"/>
              <a:t>Client communication Thread communicates(sends updates on login / refresh) with the E-mail client on port 9700</a:t>
            </a:r>
          </a:p>
          <a:p>
            <a:r>
              <a:rPr lang="en-US" dirty="0"/>
              <a:t>Mail queuing Thread communicates(receives mails) with the Email client on port 9900 and adds the mails to the queue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3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a database at the server.</a:t>
            </a:r>
          </a:p>
          <a:p>
            <a:r>
              <a:rPr lang="en-US" dirty="0"/>
              <a:t>Encrypt the messages</a:t>
            </a:r>
          </a:p>
          <a:p>
            <a:r>
              <a:rPr lang="en-US" dirty="0"/>
              <a:t>Adding other folders like draft, trash, etc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Manan – Worked on the Email client</a:t>
            </a:r>
          </a:p>
          <a:p>
            <a:r>
              <a:rPr lang="en-US" dirty="0"/>
              <a:t>Gilford – Worked on the mail server</a:t>
            </a:r>
          </a:p>
        </p:txBody>
      </p:sp>
    </p:spTree>
    <p:extLst>
      <p:ext uri="{BB962C8B-B14F-4D97-AF65-F5344CB8AC3E}">
        <p14:creationId xmlns:p14="http://schemas.microsoft.com/office/powerpoint/2010/main" val="18803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04787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09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7563" y="2011363"/>
            <a:ext cx="8074025" cy="4219229"/>
          </a:xfrm>
        </p:spPr>
      </p:pic>
    </p:spTree>
    <p:extLst>
      <p:ext uri="{BB962C8B-B14F-4D97-AF65-F5344CB8AC3E}">
        <p14:creationId xmlns:p14="http://schemas.microsoft.com/office/powerpoint/2010/main" val="63996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389047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452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Server</a:t>
            </a:r>
          </a:p>
          <a:p>
            <a:pPr lvl="1"/>
            <a:r>
              <a:rPr lang="en-US" dirty="0"/>
              <a:t>Java Program running on CS machines ( glados and Utah )</a:t>
            </a:r>
          </a:p>
          <a:p>
            <a:pPr lvl="1"/>
            <a:r>
              <a:rPr lang="en-US" dirty="0"/>
              <a:t>Communicates with other mail servers using SMTP</a:t>
            </a:r>
          </a:p>
          <a:p>
            <a:pPr lvl="1"/>
            <a:r>
              <a:rPr lang="en-US" dirty="0"/>
              <a:t>Communicates with Email clients using custom protocol</a:t>
            </a:r>
          </a:p>
          <a:p>
            <a:pPr lvl="1"/>
            <a:endParaRPr lang="en-US" dirty="0"/>
          </a:p>
          <a:p>
            <a:r>
              <a:rPr lang="en-US" dirty="0"/>
              <a:t>Email Client</a:t>
            </a:r>
          </a:p>
          <a:p>
            <a:pPr lvl="1"/>
            <a:r>
              <a:rPr lang="en-US" dirty="0"/>
              <a:t>Web based Application</a:t>
            </a:r>
          </a:p>
          <a:p>
            <a:pPr lvl="1"/>
            <a:r>
              <a:rPr lang="en-US" dirty="0"/>
              <a:t>Allows user to send and view mails in inbox</a:t>
            </a:r>
          </a:p>
          <a:p>
            <a:pPr lvl="1"/>
            <a:r>
              <a:rPr lang="en-US" dirty="0"/>
              <a:t>Can add attachments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7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1853271"/>
            <a:ext cx="10058400" cy="4318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Mail server – Mail server communication -&gt; modified SMTP</a:t>
            </a:r>
          </a:p>
          <a:p>
            <a:r>
              <a:rPr lang="en-US" dirty="0"/>
              <a:t>Email Client – Mail server communication -&gt; custom made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2696919"/>
              </p:ext>
            </p:extLst>
          </p:nvPr>
        </p:nvGraphicFramePr>
        <p:xfrm>
          <a:off x="3980241" y="3094178"/>
          <a:ext cx="3977867" cy="321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4400" y="278523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Mail Format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200400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_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575" y="2793811"/>
            <a:ext cx="10607675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(push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502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for communication between Mail servers</a:t>
            </a:r>
          </a:p>
          <a:p>
            <a:r>
              <a:rPr lang="en-US" dirty="0"/>
              <a:t>Uses port 25 (we used port 9800)</a:t>
            </a:r>
          </a:p>
          <a:p>
            <a:r>
              <a:rPr lang="en-US" dirty="0"/>
              <a:t>Uses TCP</a:t>
            </a:r>
          </a:p>
          <a:p>
            <a:r>
              <a:rPr lang="en-US" dirty="0"/>
              <a:t>Direct connection between communicating mail servers</a:t>
            </a:r>
          </a:p>
          <a:p>
            <a:r>
              <a:rPr lang="en-US" dirty="0"/>
              <a:t>Persistent connection</a:t>
            </a:r>
          </a:p>
          <a:p>
            <a:r>
              <a:rPr lang="en-US" dirty="0"/>
              <a:t>5 commands -&gt; Hello, Mail From, Rcpt To, Data, Quit.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Rockwell" charset="0"/>
              </a:rPr>
              <a:t> </a:t>
            </a:r>
          </a:p>
          <a:p>
            <a:endParaRPr lang="en-US" dirty="0">
              <a:latin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8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Rockwell" charset="0"/>
              </a:rPr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1920179"/>
            <a:ext cx="10058400" cy="4737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ckwell" charset="0"/>
              </a:rPr>
              <a:t>Client -&gt; utah.cs.rit.edu  </a:t>
            </a:r>
          </a:p>
          <a:p>
            <a:r>
              <a:rPr lang="en-US">
                <a:latin typeface="Rockwell" charset="0"/>
              </a:rPr>
              <a:t>Server -&gt; glados.cs.rit.edu</a:t>
            </a:r>
            <a:endParaRPr lang="en-US" dirty="0">
              <a:latin typeface="Rockwell" charset="0"/>
            </a:endParaRPr>
          </a:p>
          <a:p>
            <a:pPr marL="0" indent="0">
              <a:buNone/>
            </a:pPr>
            <a:r>
              <a:rPr lang="en-US" dirty="0">
                <a:latin typeface="Rockwell" charset="0"/>
              </a:rPr>
              <a:t> </a:t>
            </a:r>
          </a:p>
          <a:p>
            <a:r>
              <a:rPr lang="en-US" dirty="0" err="1">
                <a:latin typeface="Rockwell" charset="0"/>
              </a:rPr>
              <a:t>Client : Hello</a:t>
            </a:r>
            <a:r>
              <a:rPr lang="en-US" dirty="0">
                <a:latin typeface="Rockwell" charset="0"/>
              </a:rPr>
              <a:t> glados.cs.rit.edu </a:t>
            </a:r>
          </a:p>
          <a:p>
            <a:r>
              <a:rPr lang="en-US" dirty="0" err="1">
                <a:latin typeface="Rockwell" charset="0"/>
              </a:rPr>
              <a:t>Server : Hello</a:t>
            </a:r>
            <a:r>
              <a:rPr lang="en-US" dirty="0">
                <a:latin typeface="Rockwell" charset="0"/>
              </a:rPr>
              <a:t> utah.cs.rit.edu </a:t>
            </a:r>
          </a:p>
          <a:p>
            <a:r>
              <a:rPr lang="en-US" dirty="0" err="1">
                <a:latin typeface="Rockwell" charset="0"/>
              </a:rPr>
              <a:t>Client : Mail</a:t>
            </a:r>
            <a:r>
              <a:rPr lang="en-US" dirty="0">
                <a:latin typeface="Rockwell" charset="0"/>
              </a:rPr>
              <a:t> From </a:t>
            </a:r>
            <a:r>
              <a:rPr lang="en-US" dirty="0">
                <a:latin typeface="Rockwell" charset="0"/>
                <a:hlinkClick r:id="rId3"/>
              </a:rPr>
              <a:t>gilford.goa@utah.cs.rit.edu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dirty="0" err="1">
                <a:latin typeface="Rockwell" charset="0"/>
              </a:rPr>
              <a:t>Server :  sender</a:t>
            </a:r>
            <a:r>
              <a:rPr lang="en-US" dirty="0">
                <a:latin typeface="Rockwell" charset="0"/>
              </a:rPr>
              <a:t> ok </a:t>
            </a:r>
          </a:p>
          <a:p>
            <a:r>
              <a:rPr lang="en-US" dirty="0" err="1">
                <a:latin typeface="Rockwell" charset="0"/>
              </a:rPr>
              <a:t>Client : Rcpt</a:t>
            </a:r>
            <a:r>
              <a:rPr lang="en-US" dirty="0">
                <a:latin typeface="Rockwell" charset="0"/>
              </a:rPr>
              <a:t> To </a:t>
            </a:r>
            <a:r>
              <a:rPr lang="en-US" dirty="0">
                <a:latin typeface="Rockwell" charset="0"/>
                <a:hlinkClick r:id="rId4"/>
              </a:rPr>
              <a:t>manan.shah@glados.cs.rit.edu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dirty="0">
                <a:latin typeface="Rockwell" charset="0"/>
              </a:rPr>
              <a:t>Server :</a:t>
            </a:r>
            <a:r>
              <a:rPr lang="en-US" dirty="0">
                <a:latin typeface="Calibri" charset="0"/>
              </a:rPr>
              <a:t>  </a:t>
            </a:r>
            <a:r>
              <a:rPr lang="en-US" dirty="0" err="1">
                <a:latin typeface="Arial" charset="0"/>
              </a:rPr>
              <a:t>receipient</a:t>
            </a:r>
            <a:r>
              <a:rPr lang="en-US" dirty="0">
                <a:latin typeface="Rockwell" charset="0"/>
              </a:rPr>
              <a:t> ok</a:t>
            </a:r>
          </a:p>
          <a:p>
            <a:r>
              <a:rPr lang="en-US" dirty="0"/>
              <a:t>Client : Data</a:t>
            </a:r>
          </a:p>
          <a:p>
            <a:r>
              <a:rPr lang="en-US" dirty="0"/>
              <a:t>Client: Quit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Rockwell Condensed" charset="0"/>
              </a:rPr>
              <a:t>EMAIL CLIENT – mail 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On Login</a:t>
            </a:r>
          </a:p>
          <a:p>
            <a:pPr marL="274320" lvl="1" indent="0">
              <a:buNone/>
            </a:pPr>
            <a:r>
              <a:rPr lang="en-US" sz="2400" dirty="0"/>
              <a:t>- Email client establishes connection with the mail server, which authenticates the user </a:t>
            </a:r>
          </a:p>
          <a:p>
            <a:pPr marL="274320" lvl="1" indent="0">
              <a:buNone/>
            </a:pPr>
            <a:r>
              <a:rPr lang="en-US" sz="2400" dirty="0"/>
              <a:t>- Client sends request to access mails.</a:t>
            </a:r>
          </a:p>
          <a:p>
            <a:pPr marL="274320" lvl="1" indent="0">
              <a:buNone/>
            </a:pPr>
            <a:r>
              <a:rPr lang="en-US" sz="2400" dirty="0"/>
              <a:t>- Server sends </a:t>
            </a:r>
            <a:r>
              <a:rPr lang="en-US" sz="2400" dirty="0" err="1"/>
              <a:t>mails</a:t>
            </a:r>
            <a:r>
              <a:rPr lang="en-US" sz="2400" dirty="0"/>
              <a:t> to client</a:t>
            </a:r>
          </a:p>
        </p:txBody>
      </p:sp>
    </p:spTree>
    <p:extLst>
      <p:ext uri="{BB962C8B-B14F-4D97-AF65-F5344CB8AC3E}">
        <p14:creationId xmlns:p14="http://schemas.microsoft.com/office/powerpoint/2010/main" val="22727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EMAIL CLIENT – mail 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1903452"/>
            <a:ext cx="10058400" cy="4268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Sending mails (push protocol)</a:t>
            </a:r>
          </a:p>
          <a:p>
            <a:pPr lvl="1"/>
            <a:r>
              <a:rPr lang="en-US" sz="2400" dirty="0"/>
              <a:t>Email client establishes TCP connection with its mail server</a:t>
            </a:r>
          </a:p>
          <a:p>
            <a:pPr lvl="1"/>
            <a:r>
              <a:rPr lang="en-US" sz="2400" dirty="0"/>
              <a:t>Sends mail to the server</a:t>
            </a:r>
          </a:p>
          <a:p>
            <a:pPr lvl="1"/>
            <a:r>
              <a:rPr lang="en-US" sz="2400" dirty="0"/>
              <a:t>Server adds the mail to its queue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E-mail system</vt:lpstr>
      <vt:lpstr>Contents</vt:lpstr>
      <vt:lpstr>PROJECT OVERVIEW</vt:lpstr>
      <vt:lpstr>DESIGN</vt:lpstr>
      <vt:lpstr>PROTOCOLS USED</vt:lpstr>
      <vt:lpstr>SMTP (push protocol)</vt:lpstr>
      <vt:lpstr>Example </vt:lpstr>
      <vt:lpstr>EMAIL CLIENT – mail SERver Communication</vt:lpstr>
      <vt:lpstr>EMAIL CLIENT – mail SERver Communication</vt:lpstr>
      <vt:lpstr>Threading model</vt:lpstr>
      <vt:lpstr>FUTURE work</vt:lpstr>
      <vt:lpstr>Roles of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</cp:revision>
  <dcterms:created xsi:type="dcterms:W3CDTF">2014-09-12T02:14:24Z</dcterms:created>
  <dcterms:modified xsi:type="dcterms:W3CDTF">2016-05-10T21:06:05Z</dcterms:modified>
</cp:coreProperties>
</file>