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677A3B-38A2-4965-A9DE-A1D9D91A3FDB}" v="5" dt="2025-01-26T10:38:59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gi Shah" userId="2d1deccc-95ea-4d6e-967e-d60d12ebccbc" providerId="ADAL" clId="{DB677A3B-38A2-4965-A9DE-A1D9D91A3FDB}"/>
    <pc:docChg chg="undo custSel addSld delSld modSld">
      <pc:chgData name="Margi Shah" userId="2d1deccc-95ea-4d6e-967e-d60d12ebccbc" providerId="ADAL" clId="{DB677A3B-38A2-4965-A9DE-A1D9D91A3FDB}" dt="2025-01-26T10:38:59.215" v="27" actId="164"/>
      <pc:docMkLst>
        <pc:docMk/>
      </pc:docMkLst>
      <pc:sldChg chg="new del">
        <pc:chgData name="Margi Shah" userId="2d1deccc-95ea-4d6e-967e-d60d12ebccbc" providerId="ADAL" clId="{DB677A3B-38A2-4965-A9DE-A1D9D91A3FDB}" dt="2025-01-26T10:31:06.376" v="2" actId="47"/>
        <pc:sldMkLst>
          <pc:docMk/>
          <pc:sldMk cId="3963621850" sldId="256"/>
        </pc:sldMkLst>
      </pc:sldChg>
      <pc:sldChg chg="addSp modSp new mod">
        <pc:chgData name="Margi Shah" userId="2d1deccc-95ea-4d6e-967e-d60d12ebccbc" providerId="ADAL" clId="{DB677A3B-38A2-4965-A9DE-A1D9D91A3FDB}" dt="2025-01-26T10:38:32.678" v="26" actId="164"/>
        <pc:sldMkLst>
          <pc:docMk/>
          <pc:sldMk cId="2091644618" sldId="257"/>
        </pc:sldMkLst>
        <pc:spChg chg="add mod">
          <ac:chgData name="Margi Shah" userId="2d1deccc-95ea-4d6e-967e-d60d12ebccbc" providerId="ADAL" clId="{DB677A3B-38A2-4965-A9DE-A1D9D91A3FDB}" dt="2025-01-26T10:38:32.678" v="26" actId="164"/>
          <ac:spMkLst>
            <pc:docMk/>
            <pc:sldMk cId="2091644618" sldId="257"/>
            <ac:spMk id="4" creationId="{F3AC988E-5DEA-52D7-CE4F-65AB736270DD}"/>
          </ac:spMkLst>
        </pc:spChg>
        <pc:grpChg chg="add mod">
          <ac:chgData name="Margi Shah" userId="2d1deccc-95ea-4d6e-967e-d60d12ebccbc" providerId="ADAL" clId="{DB677A3B-38A2-4965-A9DE-A1D9D91A3FDB}" dt="2025-01-26T10:38:32.678" v="26" actId="164"/>
          <ac:grpSpMkLst>
            <pc:docMk/>
            <pc:sldMk cId="2091644618" sldId="257"/>
            <ac:grpSpMk id="5" creationId="{59C5CD53-6E29-A8CB-1764-F9FF15311AE5}"/>
          </ac:grpSpMkLst>
        </pc:grpChg>
        <pc:picChg chg="add mod">
          <ac:chgData name="Margi Shah" userId="2d1deccc-95ea-4d6e-967e-d60d12ebccbc" providerId="ADAL" clId="{DB677A3B-38A2-4965-A9DE-A1D9D91A3FDB}" dt="2025-01-26T10:38:32.678" v="26" actId="164"/>
          <ac:picMkLst>
            <pc:docMk/>
            <pc:sldMk cId="2091644618" sldId="257"/>
            <ac:picMk id="3" creationId="{BCBA5D88-2E8A-DC41-3539-249FE89F6587}"/>
          </ac:picMkLst>
        </pc:picChg>
      </pc:sldChg>
      <pc:sldChg chg="addSp modSp new mod">
        <pc:chgData name="Margi Shah" userId="2d1deccc-95ea-4d6e-967e-d60d12ebccbc" providerId="ADAL" clId="{DB677A3B-38A2-4965-A9DE-A1D9D91A3FDB}" dt="2025-01-26T10:38:59.215" v="27" actId="164"/>
        <pc:sldMkLst>
          <pc:docMk/>
          <pc:sldMk cId="2782654826" sldId="258"/>
        </pc:sldMkLst>
        <pc:spChg chg="add mod">
          <ac:chgData name="Margi Shah" userId="2d1deccc-95ea-4d6e-967e-d60d12ebccbc" providerId="ADAL" clId="{DB677A3B-38A2-4965-A9DE-A1D9D91A3FDB}" dt="2025-01-26T10:38:59.215" v="27" actId="164"/>
          <ac:spMkLst>
            <pc:docMk/>
            <pc:sldMk cId="2782654826" sldId="258"/>
            <ac:spMk id="4" creationId="{C505ACCC-13BF-BA48-B7F7-73DB1A26061F}"/>
          </ac:spMkLst>
        </pc:spChg>
        <pc:grpChg chg="add mod">
          <ac:chgData name="Margi Shah" userId="2d1deccc-95ea-4d6e-967e-d60d12ebccbc" providerId="ADAL" clId="{DB677A3B-38A2-4965-A9DE-A1D9D91A3FDB}" dt="2025-01-26T10:38:59.215" v="27" actId="164"/>
          <ac:grpSpMkLst>
            <pc:docMk/>
            <pc:sldMk cId="2782654826" sldId="258"/>
            <ac:grpSpMk id="5" creationId="{F229A9EE-CC6B-AA10-D1DB-FF13436E0A93}"/>
          </ac:grpSpMkLst>
        </pc:grpChg>
        <pc:picChg chg="add mod">
          <ac:chgData name="Margi Shah" userId="2d1deccc-95ea-4d6e-967e-d60d12ebccbc" providerId="ADAL" clId="{DB677A3B-38A2-4965-A9DE-A1D9D91A3FDB}" dt="2025-01-26T10:38:59.215" v="27" actId="164"/>
          <ac:picMkLst>
            <pc:docMk/>
            <pc:sldMk cId="2782654826" sldId="258"/>
            <ac:picMk id="3" creationId="{45404BD2-5B4C-9BF9-C5B6-F696F87FD3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3DC0E-7D8E-E74D-982B-1B8193279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1125D-46A3-7899-9095-1BB2CBDDC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0C508-1707-1261-297D-D0153125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B3F3-10C3-4300-B17C-F1DB163BDFD4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33C32-EF63-FA59-AD36-CD2B1BDC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ACCF1-F066-5F47-D7A3-CDC526B3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F123-C581-4B36-9734-A1EB3A340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09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860F-44F6-67C6-95C1-470F35FBD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C07B1-9DAD-C26C-2550-C275F2D0A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81F94-A391-7DAE-A1FF-B48E8D86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B3F3-10C3-4300-B17C-F1DB163BDFD4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9B1A6-E579-5EEE-55A1-FB2FF19C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4A5BD-5A6A-763D-BFE9-66ED3760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F123-C581-4B36-9734-A1EB3A340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79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C47B8-27FD-8342-DBF9-0C6524E16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C2889-49FD-8930-30DA-39E7C5E8B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53ACE-FC50-8FB9-2D68-F0B11C81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B3F3-10C3-4300-B17C-F1DB163BDFD4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AA441-CD3B-9B31-2E9C-DDBDB485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86C16-6D08-DF13-0403-7108D9CB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F123-C581-4B36-9734-A1EB3A340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56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1508-5FAB-4313-458E-38CC1CA2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F5E62-1A39-C42A-FD2E-254C7EDC4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FBE11-2D3F-1DD5-278E-C0429237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B3F3-10C3-4300-B17C-F1DB163BDFD4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A1196-59F8-FC3C-F8C4-3C311DBC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8A639-9AD1-F198-F3B4-5F36077B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F123-C581-4B36-9734-A1EB3A340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91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DAD82-2A0B-171F-E2FD-EF45D36C0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8A795-72DF-DFF4-134D-F44BF3440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77919-0E1B-F7AE-891A-F7AA2EB9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B3F3-10C3-4300-B17C-F1DB163BDFD4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19F55-72AD-2584-6281-2B3DB0AB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E8FDB-3567-2F82-B103-6CEF81A2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F123-C581-4B36-9734-A1EB3A340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9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FA61-601B-DD6E-100E-879C5481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2251E-71C1-5B13-CFAA-56E9A2C21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03B8-F253-4387-D2B9-7BE221819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876D8-8771-C744-35BB-B6846F4EC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B3F3-10C3-4300-B17C-F1DB163BDFD4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98125-B9DC-A22D-CC32-14AA5AEA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B50C4-40A7-4F05-BCF7-EA4B366B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F123-C581-4B36-9734-A1EB3A340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8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15DA-2F06-975E-ACC9-71D78006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B30A3-5AEE-16B7-58F5-4D2F4DD6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88E4A-67B9-58CF-D10C-FC050FDF0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1DD87-8C31-FC10-8788-ADB4DDE87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DA7F0-FED7-82E2-AF2E-A2588CE36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3F1243-FABC-1770-89A4-1DA006E2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B3F3-10C3-4300-B17C-F1DB163BDFD4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9EB73-97C7-7CDE-3AF7-7DEA35EB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B88B1F-3483-725A-E2B7-B56C9F3C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F123-C581-4B36-9734-A1EB3A340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31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C70BA-CB8C-D162-0380-3BEFF879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33F4E-F540-F851-9CE2-A83F2D87E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B3F3-10C3-4300-B17C-F1DB163BDFD4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3083B-F2EA-D8A3-B8EA-D9310FDC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2F524-7B0D-1040-3234-3CC29685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F123-C581-4B36-9734-A1EB3A340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36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CFA20-4C04-9A44-89D8-BD527C5D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B3F3-10C3-4300-B17C-F1DB163BDFD4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11188-AEC8-E523-BFA4-B887EA04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E4BA8-9085-2C98-96D1-DEF16B04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F123-C581-4B36-9734-A1EB3A340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22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FB8E8-7ED5-90F9-E450-986D69B7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D2A89-9756-5590-D52F-B2DCF8E2E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74D15-D3BB-5395-49FC-C452867A1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931FD-46EC-34A5-91F3-2707A23E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B3F3-10C3-4300-B17C-F1DB163BDFD4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70720-102E-9886-BAE6-D15F8E8B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E0797-1D4D-B50E-A398-C02192D2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F123-C581-4B36-9734-A1EB3A340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41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E2D7-8BE4-906D-999D-71F86E2E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3D3A3-642A-F92F-1789-AA93C1BAD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E3165-8FFE-6027-332A-10B2E9BC2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71B44-A555-E8C6-E0EC-FC0FBA99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B3F3-10C3-4300-B17C-F1DB163BDFD4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F8D02-E984-020B-9165-A015B824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1106F-8B58-55B2-F40E-8AA9E03E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F123-C581-4B36-9734-A1EB3A340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34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8E8285-EC4C-5EA0-89F1-B9F5D4AC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AE50B-8F12-CC94-6C86-8AB1462DD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2C07F-C88B-08A4-060A-611B6A9F4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2FB3F3-10C3-4300-B17C-F1DB163BDFD4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70280-7CBD-3E60-1941-CC0E3A507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A196F-41ED-2A8A-DD40-0D88522C0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17F123-C581-4B36-9734-A1EB3A340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79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9C5CD53-6E29-A8CB-1764-F9FF15311AE5}"/>
              </a:ext>
            </a:extLst>
          </p:cNvPr>
          <p:cNvGrpSpPr/>
          <p:nvPr/>
        </p:nvGrpSpPr>
        <p:grpSpPr>
          <a:xfrm>
            <a:off x="328613" y="796844"/>
            <a:ext cx="10915650" cy="4713204"/>
            <a:chOff x="328613" y="796844"/>
            <a:chExt cx="10915650" cy="4713204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BCBA5D88-2E8A-DC41-3539-249FE89F6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8613" y="796844"/>
              <a:ext cx="10915650" cy="471320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3AC988E-5DEA-52D7-CE4F-65AB736270DD}"/>
                </a:ext>
              </a:extLst>
            </p:cNvPr>
            <p:cNvSpPr/>
            <p:nvPr/>
          </p:nvSpPr>
          <p:spPr>
            <a:xfrm>
              <a:off x="5600700" y="3153446"/>
              <a:ext cx="2163128" cy="18773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91644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229A9EE-CC6B-AA10-D1DB-FF13436E0A93}"/>
              </a:ext>
            </a:extLst>
          </p:cNvPr>
          <p:cNvGrpSpPr/>
          <p:nvPr/>
        </p:nvGrpSpPr>
        <p:grpSpPr>
          <a:xfrm>
            <a:off x="485774" y="796844"/>
            <a:ext cx="11015663" cy="4756388"/>
            <a:chOff x="485774" y="796844"/>
            <a:chExt cx="11015663" cy="4756388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45404BD2-5B4C-9BF9-C5B6-F696F87FD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5774" y="796844"/>
              <a:ext cx="11015663" cy="4756388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505ACCC-13BF-BA48-B7F7-73DB1A26061F}"/>
                </a:ext>
              </a:extLst>
            </p:cNvPr>
            <p:cNvSpPr/>
            <p:nvPr/>
          </p:nvSpPr>
          <p:spPr>
            <a:xfrm>
              <a:off x="5795010" y="3243263"/>
              <a:ext cx="2163128" cy="18773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8265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bdb74b30-9568-4856-bdbf-06759778fcbc}" enabled="0" method="" siteId="{bdb74b30-9568-4856-bdbf-06759778fcb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Margi Shah</dc:creator>
  <cp:lastModifiedBy>Margi Shah</cp:lastModifiedBy>
  <cp:revision>1</cp:revision>
  <dcterms:created xsi:type="dcterms:W3CDTF">2025-01-26T10:27:57Z</dcterms:created>
  <dcterms:modified xsi:type="dcterms:W3CDTF">2025-01-26T10:39:08Z</dcterms:modified>
</cp:coreProperties>
</file>