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53FA-1F99-479A-87C8-5678EF08FE42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A1C3-3767-4F09-B5D1-55345A5D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2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53FA-1F99-479A-87C8-5678EF08FE42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A1C3-3767-4F09-B5D1-55345A5D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67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5B753FA-1F99-479A-87C8-5678EF08FE42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FB5A1C3-3767-4F09-B5D1-55345A5D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53FA-1F99-479A-87C8-5678EF08FE42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A1C3-3767-4F09-B5D1-55345A5D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5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B753FA-1F99-479A-87C8-5678EF08FE42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B5A1C3-3767-4F09-B5D1-55345A5D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8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53FA-1F99-479A-87C8-5678EF08FE42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A1C3-3767-4F09-B5D1-55345A5D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20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53FA-1F99-479A-87C8-5678EF08FE42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A1C3-3767-4F09-B5D1-55345A5D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0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53FA-1F99-479A-87C8-5678EF08FE42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A1C3-3767-4F09-B5D1-55345A5D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3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53FA-1F99-479A-87C8-5678EF08FE42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A1C3-3767-4F09-B5D1-55345A5D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2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53FA-1F99-479A-87C8-5678EF08FE42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A1C3-3767-4F09-B5D1-55345A5D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4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53FA-1F99-479A-87C8-5678EF08FE42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A1C3-3767-4F09-B5D1-55345A5D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84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5B753FA-1F99-479A-87C8-5678EF08FE42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FB5A1C3-3767-4F09-B5D1-55345A5D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90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Search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7535"/>
            <a:ext cx="9144000" cy="1309255"/>
          </a:xfrm>
        </p:spPr>
        <p:txBody>
          <a:bodyPr/>
          <a:lstStyle/>
          <a:p>
            <a:r>
              <a:rPr lang="en-GB" dirty="0"/>
              <a:t>By Shahmeer Khan</a:t>
            </a:r>
          </a:p>
          <a:p>
            <a:r>
              <a:rPr lang="en-GB" dirty="0"/>
              <a:t>Yahya Tahir </a:t>
            </a:r>
          </a:p>
          <a:p>
            <a:r>
              <a:rPr lang="en-GB" dirty="0"/>
              <a:t>&amp; Talha Ismail </a:t>
            </a:r>
          </a:p>
        </p:txBody>
      </p:sp>
    </p:spTree>
    <p:extLst>
      <p:ext uri="{BB962C8B-B14F-4D97-AF65-F5344CB8AC3E}">
        <p14:creationId xmlns:p14="http://schemas.microsoft.com/office/powerpoint/2010/main" val="30869043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need of having to type whole questions from paper to a Search Engine</a:t>
            </a:r>
          </a:p>
          <a:p>
            <a:r>
              <a:rPr lang="en-GB" dirty="0"/>
              <a:t>Sometimes you don’t have time to type questions</a:t>
            </a:r>
          </a:p>
          <a:p>
            <a:r>
              <a:rPr lang="en-GB" dirty="0"/>
              <a:t>We decided to automate the typing and searching process</a:t>
            </a:r>
          </a:p>
          <a:p>
            <a:r>
              <a:rPr lang="en-GB" dirty="0"/>
              <a:t>Add options to bring up files you wants (</a:t>
            </a:r>
            <a:r>
              <a:rPr lang="en-GB" dirty="0" err="1"/>
              <a:t>ie</a:t>
            </a:r>
            <a:r>
              <a:rPr lang="en-GB" dirty="0"/>
              <a:t>. Pdfs, Word files etc.)</a:t>
            </a:r>
          </a:p>
        </p:txBody>
      </p:sp>
    </p:spTree>
    <p:extLst>
      <p:ext uri="{BB962C8B-B14F-4D97-AF65-F5344CB8AC3E}">
        <p14:creationId xmlns:p14="http://schemas.microsoft.com/office/powerpoint/2010/main" val="18359922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Java and is an Android application (Version 6.0+ (API Level 24+))</a:t>
            </a:r>
          </a:p>
          <a:p>
            <a:r>
              <a:rPr lang="en-GB" dirty="0"/>
              <a:t>It’s a bare-minimum app that’s only 647kb (at time of download)</a:t>
            </a:r>
          </a:p>
          <a:p>
            <a:r>
              <a:rPr lang="en-GB" dirty="0"/>
              <a:t>Uses a camera to capture image</a:t>
            </a:r>
          </a:p>
          <a:p>
            <a:r>
              <a:rPr lang="en-GB" dirty="0"/>
              <a:t>OCR (Optical Character Recognition) recognises the text (Using Google’s </a:t>
            </a:r>
            <a:r>
              <a:rPr lang="en-GB" dirty="0" err="1"/>
              <a:t>OpenSource</a:t>
            </a:r>
            <a:r>
              <a:rPr lang="en-GB" dirty="0"/>
              <a:t> OCR api)</a:t>
            </a:r>
          </a:p>
          <a:p>
            <a:r>
              <a:rPr lang="en-GB" dirty="0"/>
              <a:t>Text is then automatically searched in Google</a:t>
            </a:r>
          </a:p>
          <a:p>
            <a:pPr lvl="1"/>
            <a:r>
              <a:rPr lang="en-GB" dirty="0"/>
              <a:t>Options such as “Only PDF’s and Only Word Files” exist making use of Google’s advanced search options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1698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6" y="2162265"/>
            <a:ext cx="11207165" cy="421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79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OC Recognition Works in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419" y="2159180"/>
            <a:ext cx="8231038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2 main components</a:t>
            </a:r>
          </a:p>
          <a:p>
            <a:pPr lvl="1"/>
            <a:r>
              <a:rPr lang="en-GB" dirty="0"/>
              <a:t>OCR Capture Activity Class – Uses the devices’ camera to capture image and detect</a:t>
            </a:r>
          </a:p>
          <a:p>
            <a:pPr lvl="1"/>
            <a:r>
              <a:rPr lang="en-GB" dirty="0"/>
              <a:t>OCR Processor Class – Detects text live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r>
              <a:rPr lang="en-GB" dirty="0"/>
              <a:t>This is added in the OCR Capture Activity</a:t>
            </a:r>
          </a:p>
          <a:p>
            <a:pPr lvl="2"/>
            <a:r>
              <a:rPr lang="en-GB" dirty="0"/>
              <a:t>extends Detector &lt;</a:t>
            </a:r>
            <a:r>
              <a:rPr lang="en-GB" dirty="0" err="1"/>
              <a:t>TextBlock</a:t>
            </a:r>
            <a:r>
              <a:rPr lang="en-GB" dirty="0"/>
              <a:t>&gt;</a:t>
            </a:r>
          </a:p>
          <a:p>
            <a:pPr lvl="2"/>
            <a:r>
              <a:rPr lang="en-GB" dirty="0"/>
              <a:t>The OCR algorithm tries to read the text layout and organises each paragraph into </a:t>
            </a:r>
            <a:r>
              <a:rPr lang="en-GB" dirty="0" err="1"/>
              <a:t>TextBlock</a:t>
            </a:r>
            <a:r>
              <a:rPr lang="en-GB" dirty="0"/>
              <a:t> instances. (Min. one </a:t>
            </a:r>
            <a:r>
              <a:rPr lang="en-GB" dirty="0" err="1"/>
              <a:t>TextBlock</a:t>
            </a:r>
            <a:r>
              <a:rPr lang="en-GB" dirty="0"/>
              <a:t> is returned)</a:t>
            </a:r>
          </a:p>
          <a:p>
            <a:pPr lvl="2"/>
            <a:r>
              <a:rPr lang="en-GB" dirty="0"/>
              <a:t>Text is recognised live, frame by frame, using method </a:t>
            </a:r>
            <a:r>
              <a:rPr lang="en-GB" b="1" dirty="0"/>
              <a:t>detect(Frame frame) </a:t>
            </a:r>
            <a:r>
              <a:rPr lang="en-GB" dirty="0"/>
              <a:t>in the </a:t>
            </a:r>
            <a:r>
              <a:rPr lang="en-GB" dirty="0" err="1"/>
              <a:t>TextRecogniser</a:t>
            </a:r>
            <a:r>
              <a:rPr lang="en-GB" dirty="0"/>
              <a:t> class</a:t>
            </a:r>
          </a:p>
          <a:p>
            <a:pPr lvl="3"/>
            <a:r>
              <a:rPr lang="en-GB" dirty="0"/>
              <a:t>Frame specifies image data, dimensions, and sequencing information (frame ID, timestamp)</a:t>
            </a:r>
          </a:p>
          <a:p>
            <a:pPr lvl="1"/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4581" y="3459758"/>
            <a:ext cx="828710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TextRecognizer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textRecognizer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TextRecognizer.Builder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(context).build();</a:t>
            </a:r>
            <a:endParaRPr kumimoji="0" lang="en-US" altLang="en-US" sz="1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8057" t="8962" r="686" b="11291"/>
          <a:stretch/>
        </p:blipFill>
        <p:spPr>
          <a:xfrm>
            <a:off x="9289670" y="4512764"/>
            <a:ext cx="2255808" cy="1940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3042" t="7226" r="43572" b="11998"/>
          <a:stretch/>
        </p:blipFill>
        <p:spPr>
          <a:xfrm>
            <a:off x="8879457" y="2034994"/>
            <a:ext cx="3076234" cy="207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69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Search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155454"/>
            <a:ext cx="9784080" cy="4206240"/>
          </a:xfrm>
        </p:spPr>
        <p:txBody>
          <a:bodyPr/>
          <a:lstStyle/>
          <a:p>
            <a:r>
              <a:rPr lang="en-GB" dirty="0"/>
              <a:t>Using Google’s Search API’s</a:t>
            </a:r>
          </a:p>
          <a:p>
            <a:r>
              <a:rPr lang="en-GB" dirty="0"/>
              <a:t>Using the </a:t>
            </a:r>
            <a:r>
              <a:rPr lang="en-GB" dirty="0" err="1"/>
              <a:t>SearchManager</a:t>
            </a:r>
            <a:r>
              <a:rPr lang="en-GB" dirty="0"/>
              <a:t> class</a:t>
            </a:r>
          </a:p>
          <a:p>
            <a:r>
              <a:rPr lang="en-GB" dirty="0"/>
              <a:t>Starts new intent for the searching of scanned text</a:t>
            </a:r>
          </a:p>
          <a:p>
            <a:pPr lvl="1"/>
            <a:r>
              <a:rPr lang="en-GB" dirty="0"/>
              <a:t>Intent used is </a:t>
            </a:r>
          </a:p>
          <a:p>
            <a:r>
              <a:rPr lang="en-GB" dirty="0"/>
              <a:t>Query passed to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ACTION_WEB_SEARCH </a:t>
            </a:r>
            <a:r>
              <a:rPr lang="en-US" altLang="en-US" dirty="0"/>
              <a:t>is in the form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SearchManager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where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QUERY </a:t>
            </a:r>
            <a:r>
              <a:rPr lang="en-US" altLang="en-US" dirty="0"/>
              <a:t>contains</a:t>
            </a:r>
            <a:r>
              <a:rPr lang="en-US" altLang="en-US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all the text that’s been recognized in type String</a:t>
            </a:r>
          </a:p>
          <a:p>
            <a:r>
              <a:rPr lang="en-US" dirty="0"/>
              <a:t>Google Search activity starts</a:t>
            </a:r>
          </a:p>
          <a:p>
            <a:pPr lvl="1"/>
            <a:r>
              <a:rPr lang="en-US" dirty="0"/>
              <a:t>User Specific Queries such as “Only PDF’s “ and “Only DOC’s “ used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18294" y="3467769"/>
            <a:ext cx="6619336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Intent(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ACTION_WEB_SEARCH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844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95222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1298</TotalTime>
  <Words>323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Courier New</vt:lpstr>
      <vt:lpstr>Wingdings</vt:lpstr>
      <vt:lpstr>Banded</vt:lpstr>
      <vt:lpstr>A Search App</vt:lpstr>
      <vt:lpstr>Motivation</vt:lpstr>
      <vt:lpstr>About the app</vt:lpstr>
      <vt:lpstr>UML</vt:lpstr>
      <vt:lpstr>How OC Recognition Works in the App</vt:lpstr>
      <vt:lpstr>How Search works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App</dc:title>
  <dc:creator>Shahmeer Khan</dc:creator>
  <cp:lastModifiedBy>Shahmeer Khan</cp:lastModifiedBy>
  <cp:revision>22</cp:revision>
  <dcterms:created xsi:type="dcterms:W3CDTF">2017-06-04T02:48:30Z</dcterms:created>
  <dcterms:modified xsi:type="dcterms:W3CDTF">2017-06-06T19:25:36Z</dcterms:modified>
</cp:coreProperties>
</file>