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7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4866-F93D-4786-B80C-AD2441AB398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12C5-88AE-4AFE-BF42-69D58F2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sh\Desktop\ringing-cell-phone-clip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68510" cy="16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3429000" y="304800"/>
            <a:ext cx="5454415" cy="4800599"/>
            <a:chOff x="971442" y="685800"/>
            <a:chExt cx="4921016" cy="4278505"/>
          </a:xfrm>
        </p:grpSpPr>
        <p:grpSp>
          <p:nvGrpSpPr>
            <p:cNvPr id="16" name="Group 15"/>
            <p:cNvGrpSpPr/>
            <p:nvPr/>
          </p:nvGrpSpPr>
          <p:grpSpPr>
            <a:xfrm>
              <a:off x="971442" y="3276600"/>
              <a:ext cx="1826747" cy="1687705"/>
              <a:chOff x="296063" y="2884295"/>
              <a:chExt cx="1826747" cy="1687705"/>
            </a:xfrm>
          </p:grpSpPr>
          <p:sp>
            <p:nvSpPr>
              <p:cNvPr id="13" name="Arc 12"/>
              <p:cNvSpPr/>
              <p:nvPr/>
            </p:nvSpPr>
            <p:spPr>
              <a:xfrm rot="13482910">
                <a:off x="296063" y="3180311"/>
                <a:ext cx="1250524" cy="1198429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93518" y="2884295"/>
                <a:ext cx="1629292" cy="1687705"/>
                <a:chOff x="493518" y="2884295"/>
                <a:chExt cx="1629292" cy="1687705"/>
              </a:xfrm>
            </p:grpSpPr>
            <p:sp>
              <p:nvSpPr>
                <p:cNvPr id="3" name="Flowchart: Manual Input 2"/>
                <p:cNvSpPr/>
                <p:nvPr/>
              </p:nvSpPr>
              <p:spPr>
                <a:xfrm>
                  <a:off x="838200" y="3020333"/>
                  <a:ext cx="789736" cy="1551667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182"/>
                    <a:gd name="connsiteY0" fmla="*/ 2826 h 10826"/>
                    <a:gd name="connsiteX1" fmla="*/ 10182 w 10182"/>
                    <a:gd name="connsiteY1" fmla="*/ 0 h 10826"/>
                    <a:gd name="connsiteX2" fmla="*/ 10000 w 10182"/>
                    <a:gd name="connsiteY2" fmla="*/ 10826 h 10826"/>
                    <a:gd name="connsiteX3" fmla="*/ 0 w 10182"/>
                    <a:gd name="connsiteY3" fmla="*/ 10826 h 10826"/>
                    <a:gd name="connsiteX4" fmla="*/ 0 w 10182"/>
                    <a:gd name="connsiteY4" fmla="*/ 2826 h 10826"/>
                    <a:gd name="connsiteX0" fmla="*/ 0 w 10364"/>
                    <a:gd name="connsiteY0" fmla="*/ 1504 h 9504"/>
                    <a:gd name="connsiteX1" fmla="*/ 10364 w 10364"/>
                    <a:gd name="connsiteY1" fmla="*/ 0 h 9504"/>
                    <a:gd name="connsiteX2" fmla="*/ 10000 w 10364"/>
                    <a:gd name="connsiteY2" fmla="*/ 9504 h 9504"/>
                    <a:gd name="connsiteX3" fmla="*/ 0 w 10364"/>
                    <a:gd name="connsiteY3" fmla="*/ 9504 h 9504"/>
                    <a:gd name="connsiteX4" fmla="*/ 0 w 10364"/>
                    <a:gd name="connsiteY4" fmla="*/ 1504 h 9504"/>
                    <a:gd name="connsiteX0" fmla="*/ 0 w 10000"/>
                    <a:gd name="connsiteY0" fmla="*/ 1321 h 9739"/>
                    <a:gd name="connsiteX1" fmla="*/ 10000 w 10000"/>
                    <a:gd name="connsiteY1" fmla="*/ 0 h 9739"/>
                    <a:gd name="connsiteX2" fmla="*/ 9649 w 10000"/>
                    <a:gd name="connsiteY2" fmla="*/ 9739 h 9739"/>
                    <a:gd name="connsiteX3" fmla="*/ 0 w 10000"/>
                    <a:gd name="connsiteY3" fmla="*/ 9739 h 9739"/>
                    <a:gd name="connsiteX4" fmla="*/ 0 w 10000"/>
                    <a:gd name="connsiteY4" fmla="*/ 1321 h 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739">
                      <a:moveTo>
                        <a:pt x="0" y="1321"/>
                      </a:moveTo>
                      <a:lnTo>
                        <a:pt x="10000" y="0"/>
                      </a:lnTo>
                      <a:cubicBezTo>
                        <a:pt x="9941" y="3797"/>
                        <a:pt x="9708" y="5942"/>
                        <a:pt x="9649" y="9739"/>
                      </a:cubicBezTo>
                      <a:lnTo>
                        <a:pt x="0" y="9739"/>
                      </a:lnTo>
                      <a:lnTo>
                        <a:pt x="0" y="1321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  <a:scene3d>
                  <a:camera prst="orthographicFront">
                    <a:rot lat="0" lon="10799978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327" y="3261880"/>
                  <a:ext cx="676275" cy="1247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" name="Flowchart: Terminator 5"/>
                <p:cNvSpPr/>
                <p:nvPr/>
              </p:nvSpPr>
              <p:spPr>
                <a:xfrm>
                  <a:off x="921327" y="2884295"/>
                  <a:ext cx="76200" cy="152400"/>
                </a:xfrm>
                <a:prstGeom prst="flowChartTermina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13482910">
                  <a:off x="493518" y="3332617"/>
                  <a:ext cx="1022707" cy="903745"/>
                </a:xfrm>
                <a:prstGeom prst="arc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2462752">
                  <a:off x="933030" y="3335303"/>
                  <a:ext cx="1022707" cy="903745"/>
                </a:xfrm>
                <a:prstGeom prst="arc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2462752">
                  <a:off x="1012467" y="3251872"/>
                  <a:ext cx="1110343" cy="1139817"/>
                </a:xfrm>
                <a:prstGeom prst="arc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ounded Rectangular Callout 3"/>
            <p:cNvSpPr/>
            <p:nvPr/>
          </p:nvSpPr>
          <p:spPr>
            <a:xfrm>
              <a:off x="2119763" y="685800"/>
              <a:ext cx="3772695" cy="2726838"/>
            </a:xfrm>
            <a:prstGeom prst="wedgeRoundRectCallout">
              <a:avLst>
                <a:gd name="adj1" fmla="val -54072"/>
                <a:gd name="adj2" fmla="val 65672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http://www.busabout.com/Images/Processing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2014-02-15T02:27:41Z</dcterms:created>
  <dcterms:modified xsi:type="dcterms:W3CDTF">2014-02-25T22:11:19Z</dcterms:modified>
</cp:coreProperties>
</file>