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A432-B405-46E7-9F7E-06E7BE51141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3E1B-23C2-4D18-9EDB-0A16A490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3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A432-B405-46E7-9F7E-06E7BE51141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3E1B-23C2-4D18-9EDB-0A16A490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9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A432-B405-46E7-9F7E-06E7BE51141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3E1B-23C2-4D18-9EDB-0A16A490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8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A432-B405-46E7-9F7E-06E7BE51141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3E1B-23C2-4D18-9EDB-0A16A490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A432-B405-46E7-9F7E-06E7BE51141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3E1B-23C2-4D18-9EDB-0A16A490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3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A432-B405-46E7-9F7E-06E7BE51141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3E1B-23C2-4D18-9EDB-0A16A490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6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A432-B405-46E7-9F7E-06E7BE51141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3E1B-23C2-4D18-9EDB-0A16A490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4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A432-B405-46E7-9F7E-06E7BE51141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3E1B-23C2-4D18-9EDB-0A16A490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0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A432-B405-46E7-9F7E-06E7BE51141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3E1B-23C2-4D18-9EDB-0A16A490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A432-B405-46E7-9F7E-06E7BE51141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3E1B-23C2-4D18-9EDB-0A16A490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4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A432-B405-46E7-9F7E-06E7BE51141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3E1B-23C2-4D18-9EDB-0A16A490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4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FA432-B405-46E7-9F7E-06E7BE511417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83E1B-23C2-4D18-9EDB-0A16A490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4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914400" cy="133959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71800" y="2339631"/>
            <a:ext cx="52578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 première</a:t>
            </a:r>
            <a:endParaRPr lang="en-US" sz="7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91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2014-02-24T20:21:27Z</dcterms:created>
  <dcterms:modified xsi:type="dcterms:W3CDTF">2014-02-27T00:10:32Z</dcterms:modified>
</cp:coreProperties>
</file>