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640C-63A0-DE49-B738-734D0D1F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005B6-87B1-9B62-773E-E6E3CAEE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DAD-B99D-43FF-BD04-068BC3BC352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8AF42-0965-375B-883F-438E1949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B6394-D03D-9F38-578F-67B22E50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19F-9B12-4CCF-AB92-C88E0B7E0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9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4429A-5B88-0217-7B54-DD565E10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E7008-2521-6F34-E1F3-7046B215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69AA-C3FE-37BE-6BB8-00FF8833D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8DAD-B99D-43FF-BD04-068BC3BC352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BDAD-822E-1A7A-A284-3F44C98AB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5409-5146-E1E6-EC65-B86CBB6E1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319F-9B12-4CCF-AB92-C88E0B7E0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446329C-95DD-04FE-A7CE-BD0192CB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ZERO-TRUST MODEL?</a:t>
            </a:r>
            <a:br>
              <a:rPr lang="en-GB"/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A1A5F-4918-F34C-3BA6-AF628D12C2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IS ZERO-TRUST MODEL?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ZERO-TRUST MODEL? </dc:title>
  <dc:creator>Nimesh Shah</dc:creator>
  <cp:lastModifiedBy>Nimesh Shah</cp:lastModifiedBy>
  <cp:revision>1</cp:revision>
  <dcterms:created xsi:type="dcterms:W3CDTF">2023-08-08T08:32:44Z</dcterms:created>
  <dcterms:modified xsi:type="dcterms:W3CDTF">2023-08-08T08:32:44Z</dcterms:modified>
</cp:coreProperties>
</file>