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3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1"/>
  </p:normalViewPr>
  <p:slideViewPr>
    <p:cSldViewPr snapToGrid="0" snapToObjects="1" showGuides="1">
      <p:cViewPr>
        <p:scale>
          <a:sx n="78" d="100"/>
          <a:sy n="78" d="100"/>
        </p:scale>
        <p:origin x="560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EED9E-F51A-4800-8B52-9515762E62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9DD653B0-C7A6-41A1-95D9-699B5B5302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 million restaurants</a:t>
          </a:r>
        </a:p>
      </dgm:t>
    </dgm:pt>
    <dgm:pt modelId="{2F51A21F-47E2-4A74-9ADB-D0926CF0E1E7}" type="parTrans" cxnId="{118A63A6-8A86-4A36-9A4D-4DD94D013364}">
      <dgm:prSet/>
      <dgm:spPr/>
      <dgm:t>
        <a:bodyPr/>
        <a:lstStyle/>
        <a:p>
          <a:endParaRPr lang="en-US"/>
        </a:p>
      </dgm:t>
    </dgm:pt>
    <dgm:pt modelId="{39BABC85-4054-44E4-A453-C1F5AFC420C7}" type="sibTrans" cxnId="{118A63A6-8A86-4A36-9A4D-4DD94D0133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A4CEF7-6F7E-414D-B604-B7DAAECCA0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$863 billion in revenue</a:t>
          </a:r>
        </a:p>
      </dgm:t>
    </dgm:pt>
    <dgm:pt modelId="{A2F7735E-38F9-4618-A51B-459EF0919FA0}" type="parTrans" cxnId="{4AB27B03-F54F-442E-AB99-6A98DBA67DB2}">
      <dgm:prSet/>
      <dgm:spPr/>
      <dgm:t>
        <a:bodyPr/>
        <a:lstStyle/>
        <a:p>
          <a:endParaRPr lang="en-US"/>
        </a:p>
      </dgm:t>
    </dgm:pt>
    <dgm:pt modelId="{18347920-A5A6-490A-AB91-7EF6CDB4FCBB}" type="sibTrans" cxnId="{4AB27B03-F54F-442E-AB99-6A98DBA67D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EF7BD7-8BDF-47C2-94EE-A7A00E2E20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1.6 million new jobs</a:t>
          </a:r>
        </a:p>
      </dgm:t>
    </dgm:pt>
    <dgm:pt modelId="{9ECD6F97-0E0A-4347-A3A6-CE4501277457}" type="parTrans" cxnId="{BDF86119-B356-4569-810C-C1ACC0196802}">
      <dgm:prSet/>
      <dgm:spPr/>
      <dgm:t>
        <a:bodyPr/>
        <a:lstStyle/>
        <a:p>
          <a:endParaRPr lang="en-US"/>
        </a:p>
      </dgm:t>
    </dgm:pt>
    <dgm:pt modelId="{7E61CA34-2F07-4CB7-A3B3-8B290CDF2972}" type="sibTrans" cxnId="{BDF86119-B356-4569-810C-C1ACC01968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1F356C-E08F-4347-9FFD-B7158E2A50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10% of workforce</a:t>
          </a:r>
        </a:p>
      </dgm:t>
    </dgm:pt>
    <dgm:pt modelId="{8585D2D2-F946-454B-A262-9DFE75F7D597}" type="parTrans" cxnId="{1094346F-B622-4CDD-AD43-2ED2D3F3D393}">
      <dgm:prSet/>
      <dgm:spPr/>
      <dgm:t>
        <a:bodyPr/>
        <a:lstStyle/>
        <a:p>
          <a:endParaRPr lang="en-US"/>
        </a:p>
      </dgm:t>
    </dgm:pt>
    <dgm:pt modelId="{783BAEBD-D8E0-447F-B43E-60C1EB480E58}" type="sibTrans" cxnId="{1094346F-B622-4CDD-AD43-2ED2D3F3D393}">
      <dgm:prSet/>
      <dgm:spPr/>
      <dgm:t>
        <a:bodyPr/>
        <a:lstStyle/>
        <a:p>
          <a:endParaRPr lang="en-US"/>
        </a:p>
      </dgm:t>
    </dgm:pt>
    <dgm:pt modelId="{B34BA1B6-CEB6-4548-BE24-440B78C4AD6C}" type="pres">
      <dgm:prSet presAssocID="{791EED9E-F51A-4800-8B52-9515762E62D2}" presName="root" presStyleCnt="0">
        <dgm:presLayoutVars>
          <dgm:dir/>
          <dgm:resizeHandles val="exact"/>
        </dgm:presLayoutVars>
      </dgm:prSet>
      <dgm:spPr/>
    </dgm:pt>
    <dgm:pt modelId="{AB8FC936-8E0D-4D10-9B2E-F2C469F535F0}" type="pres">
      <dgm:prSet presAssocID="{9DD653B0-C7A6-41A1-95D9-699B5B5302D3}" presName="compNode" presStyleCnt="0"/>
      <dgm:spPr/>
    </dgm:pt>
    <dgm:pt modelId="{0BEED3D0-61E3-4E17-A425-91A6A8AC0CB0}" type="pres">
      <dgm:prSet presAssocID="{9DD653B0-C7A6-41A1-95D9-699B5B5302D3}" presName="iconBgRect" presStyleLbl="bgShp" presStyleIdx="0" presStyleCnt="4"/>
      <dgm:spPr/>
    </dgm:pt>
    <dgm:pt modelId="{43C484D5-D53C-465F-8B8B-D6CE8DB48F71}" type="pres">
      <dgm:prSet presAssocID="{9DD653B0-C7A6-41A1-95D9-699B5B5302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5C6964-7763-4625-B1CD-311D007DDCDB}" type="pres">
      <dgm:prSet presAssocID="{9DD653B0-C7A6-41A1-95D9-699B5B5302D3}" presName="spaceRect" presStyleCnt="0"/>
      <dgm:spPr/>
    </dgm:pt>
    <dgm:pt modelId="{EC0F7108-B62A-4E06-A74D-C81C5982A315}" type="pres">
      <dgm:prSet presAssocID="{9DD653B0-C7A6-41A1-95D9-699B5B5302D3}" presName="textRect" presStyleLbl="revTx" presStyleIdx="0" presStyleCnt="4">
        <dgm:presLayoutVars>
          <dgm:chMax val="1"/>
          <dgm:chPref val="1"/>
        </dgm:presLayoutVars>
      </dgm:prSet>
      <dgm:spPr/>
    </dgm:pt>
    <dgm:pt modelId="{CD57748C-3E55-4B94-BC34-D96930E9C989}" type="pres">
      <dgm:prSet presAssocID="{39BABC85-4054-44E4-A453-C1F5AFC420C7}" presName="sibTrans" presStyleCnt="0"/>
      <dgm:spPr/>
    </dgm:pt>
    <dgm:pt modelId="{2EB59881-467E-48FE-97CE-858252108F86}" type="pres">
      <dgm:prSet presAssocID="{25A4CEF7-6F7E-414D-B604-B7DAAECCA0D9}" presName="compNode" presStyleCnt="0"/>
      <dgm:spPr/>
    </dgm:pt>
    <dgm:pt modelId="{CC300B44-F02E-4FD9-9436-CFE679C33EF4}" type="pres">
      <dgm:prSet presAssocID="{25A4CEF7-6F7E-414D-B604-B7DAAECCA0D9}" presName="iconBgRect" presStyleLbl="bgShp" presStyleIdx="1" presStyleCnt="4"/>
      <dgm:spPr/>
    </dgm:pt>
    <dgm:pt modelId="{18776697-090C-446B-BDC8-DFEB15203C69}" type="pres">
      <dgm:prSet presAssocID="{25A4CEF7-6F7E-414D-B604-B7DAAECCA0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4009AC2-0BB2-4257-BE36-1B5AC6794155}" type="pres">
      <dgm:prSet presAssocID="{25A4CEF7-6F7E-414D-B604-B7DAAECCA0D9}" presName="spaceRect" presStyleCnt="0"/>
      <dgm:spPr/>
    </dgm:pt>
    <dgm:pt modelId="{734D8D27-4D90-4F3B-AEAE-2739892D4135}" type="pres">
      <dgm:prSet presAssocID="{25A4CEF7-6F7E-414D-B604-B7DAAECCA0D9}" presName="textRect" presStyleLbl="revTx" presStyleIdx="1" presStyleCnt="4">
        <dgm:presLayoutVars>
          <dgm:chMax val="1"/>
          <dgm:chPref val="1"/>
        </dgm:presLayoutVars>
      </dgm:prSet>
      <dgm:spPr/>
    </dgm:pt>
    <dgm:pt modelId="{A7C4E3A4-E258-4B08-85F4-0E7DF8BFB993}" type="pres">
      <dgm:prSet presAssocID="{18347920-A5A6-490A-AB91-7EF6CDB4FCBB}" presName="sibTrans" presStyleCnt="0"/>
      <dgm:spPr/>
    </dgm:pt>
    <dgm:pt modelId="{8AC13BBF-B341-4D7B-B865-2B786E574EE4}" type="pres">
      <dgm:prSet presAssocID="{63EF7BD7-8BDF-47C2-94EE-A7A00E2E2041}" presName="compNode" presStyleCnt="0"/>
      <dgm:spPr/>
    </dgm:pt>
    <dgm:pt modelId="{0F7A6B4B-1645-4B01-8817-9CBF4ABEC700}" type="pres">
      <dgm:prSet presAssocID="{63EF7BD7-8BDF-47C2-94EE-A7A00E2E2041}" presName="iconBgRect" presStyleLbl="bgShp" presStyleIdx="2" presStyleCnt="4"/>
      <dgm:spPr/>
    </dgm:pt>
    <dgm:pt modelId="{F610D753-275E-43EB-AE58-B37F96D5CAA6}" type="pres">
      <dgm:prSet presAssocID="{63EF7BD7-8BDF-47C2-94EE-A7A00E2E2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92E47EE-140E-4162-91A4-CB0EE0DADC7C}" type="pres">
      <dgm:prSet presAssocID="{63EF7BD7-8BDF-47C2-94EE-A7A00E2E2041}" presName="spaceRect" presStyleCnt="0"/>
      <dgm:spPr/>
    </dgm:pt>
    <dgm:pt modelId="{C27BF09C-740E-4450-A089-A1E0B52D5770}" type="pres">
      <dgm:prSet presAssocID="{63EF7BD7-8BDF-47C2-94EE-A7A00E2E2041}" presName="textRect" presStyleLbl="revTx" presStyleIdx="2" presStyleCnt="4">
        <dgm:presLayoutVars>
          <dgm:chMax val="1"/>
          <dgm:chPref val="1"/>
        </dgm:presLayoutVars>
      </dgm:prSet>
      <dgm:spPr/>
    </dgm:pt>
    <dgm:pt modelId="{0B0EF080-AC08-49BF-9570-5AD303AB38BE}" type="pres">
      <dgm:prSet presAssocID="{7E61CA34-2F07-4CB7-A3B3-8B290CDF2972}" presName="sibTrans" presStyleCnt="0"/>
      <dgm:spPr/>
    </dgm:pt>
    <dgm:pt modelId="{1EF5A7C8-7616-45D0-97C6-E2F1E80609E2}" type="pres">
      <dgm:prSet presAssocID="{F21F356C-E08F-4347-9FFD-B7158E2A5013}" presName="compNode" presStyleCnt="0"/>
      <dgm:spPr/>
    </dgm:pt>
    <dgm:pt modelId="{B51CD145-BF89-467E-A4FA-039B30526641}" type="pres">
      <dgm:prSet presAssocID="{F21F356C-E08F-4347-9FFD-B7158E2A5013}" presName="iconBgRect" presStyleLbl="bgShp" presStyleIdx="3" presStyleCnt="4"/>
      <dgm:spPr/>
    </dgm:pt>
    <dgm:pt modelId="{DD8D7AF6-E695-4FBA-85D8-C640D955C8A8}" type="pres">
      <dgm:prSet presAssocID="{F21F356C-E08F-4347-9FFD-B7158E2A50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C06BAA5-58F3-47D5-8CC3-FCB32D822124}" type="pres">
      <dgm:prSet presAssocID="{F21F356C-E08F-4347-9FFD-B7158E2A5013}" presName="spaceRect" presStyleCnt="0"/>
      <dgm:spPr/>
    </dgm:pt>
    <dgm:pt modelId="{965BDE87-33E9-412E-B81D-FDB56190DA7A}" type="pres">
      <dgm:prSet presAssocID="{F21F356C-E08F-4347-9FFD-B7158E2A50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B27B03-F54F-442E-AB99-6A98DBA67DB2}" srcId="{791EED9E-F51A-4800-8B52-9515762E62D2}" destId="{25A4CEF7-6F7E-414D-B604-B7DAAECCA0D9}" srcOrd="1" destOrd="0" parTransId="{A2F7735E-38F9-4618-A51B-459EF0919FA0}" sibTransId="{18347920-A5A6-490A-AB91-7EF6CDB4FCBB}"/>
    <dgm:cxn modelId="{BDF86119-B356-4569-810C-C1ACC0196802}" srcId="{791EED9E-F51A-4800-8B52-9515762E62D2}" destId="{63EF7BD7-8BDF-47C2-94EE-A7A00E2E2041}" srcOrd="2" destOrd="0" parTransId="{9ECD6F97-0E0A-4347-A3A6-CE4501277457}" sibTransId="{7E61CA34-2F07-4CB7-A3B3-8B290CDF2972}"/>
    <dgm:cxn modelId="{DFEBD334-47F7-AB4A-82CD-78D98667C9F5}" type="presOf" srcId="{63EF7BD7-8BDF-47C2-94EE-A7A00E2E2041}" destId="{C27BF09C-740E-4450-A089-A1E0B52D5770}" srcOrd="0" destOrd="0" presId="urn:microsoft.com/office/officeart/2018/5/layout/IconCircleLabelList"/>
    <dgm:cxn modelId="{1E692B38-EC27-AE40-B18F-9BF7DF0C3654}" type="presOf" srcId="{791EED9E-F51A-4800-8B52-9515762E62D2}" destId="{B34BA1B6-CEB6-4548-BE24-440B78C4AD6C}" srcOrd="0" destOrd="0" presId="urn:microsoft.com/office/officeart/2018/5/layout/IconCircleLabelList"/>
    <dgm:cxn modelId="{1094346F-B622-4CDD-AD43-2ED2D3F3D393}" srcId="{791EED9E-F51A-4800-8B52-9515762E62D2}" destId="{F21F356C-E08F-4347-9FFD-B7158E2A5013}" srcOrd="3" destOrd="0" parTransId="{8585D2D2-F946-454B-A262-9DFE75F7D597}" sibTransId="{783BAEBD-D8E0-447F-B43E-60C1EB480E58}"/>
    <dgm:cxn modelId="{118A63A6-8A86-4A36-9A4D-4DD94D013364}" srcId="{791EED9E-F51A-4800-8B52-9515762E62D2}" destId="{9DD653B0-C7A6-41A1-95D9-699B5B5302D3}" srcOrd="0" destOrd="0" parTransId="{2F51A21F-47E2-4A74-9ADB-D0926CF0E1E7}" sibTransId="{39BABC85-4054-44E4-A453-C1F5AFC420C7}"/>
    <dgm:cxn modelId="{00EEC5CB-B8DA-FD4F-8F12-2EE655BF492B}" type="presOf" srcId="{25A4CEF7-6F7E-414D-B604-B7DAAECCA0D9}" destId="{734D8D27-4D90-4F3B-AEAE-2739892D4135}" srcOrd="0" destOrd="0" presId="urn:microsoft.com/office/officeart/2018/5/layout/IconCircleLabelList"/>
    <dgm:cxn modelId="{BA3AC5E0-988E-BD4B-A51F-2F9330A8B3BB}" type="presOf" srcId="{9DD653B0-C7A6-41A1-95D9-699B5B5302D3}" destId="{EC0F7108-B62A-4E06-A74D-C81C5982A315}" srcOrd="0" destOrd="0" presId="urn:microsoft.com/office/officeart/2018/5/layout/IconCircleLabelList"/>
    <dgm:cxn modelId="{AC8E0AEC-8D7C-BA4C-8F2A-9612D64D55D4}" type="presOf" srcId="{F21F356C-E08F-4347-9FFD-B7158E2A5013}" destId="{965BDE87-33E9-412E-B81D-FDB56190DA7A}" srcOrd="0" destOrd="0" presId="urn:microsoft.com/office/officeart/2018/5/layout/IconCircleLabelList"/>
    <dgm:cxn modelId="{52E73BAC-F62A-A542-972D-2BA944EDECCE}" type="presParOf" srcId="{B34BA1B6-CEB6-4548-BE24-440B78C4AD6C}" destId="{AB8FC936-8E0D-4D10-9B2E-F2C469F535F0}" srcOrd="0" destOrd="0" presId="urn:microsoft.com/office/officeart/2018/5/layout/IconCircleLabelList"/>
    <dgm:cxn modelId="{23EB2CED-F55C-1347-8BB7-271631CAAF88}" type="presParOf" srcId="{AB8FC936-8E0D-4D10-9B2E-F2C469F535F0}" destId="{0BEED3D0-61E3-4E17-A425-91A6A8AC0CB0}" srcOrd="0" destOrd="0" presId="urn:microsoft.com/office/officeart/2018/5/layout/IconCircleLabelList"/>
    <dgm:cxn modelId="{CB2B3F81-E555-874A-B993-5BD0A0629634}" type="presParOf" srcId="{AB8FC936-8E0D-4D10-9B2E-F2C469F535F0}" destId="{43C484D5-D53C-465F-8B8B-D6CE8DB48F71}" srcOrd="1" destOrd="0" presId="urn:microsoft.com/office/officeart/2018/5/layout/IconCircleLabelList"/>
    <dgm:cxn modelId="{93724278-E2DE-FF48-9906-30A09C9B83E5}" type="presParOf" srcId="{AB8FC936-8E0D-4D10-9B2E-F2C469F535F0}" destId="{0B5C6964-7763-4625-B1CD-311D007DDCDB}" srcOrd="2" destOrd="0" presId="urn:microsoft.com/office/officeart/2018/5/layout/IconCircleLabelList"/>
    <dgm:cxn modelId="{124633E2-C8CD-0F47-9D4F-3C879D939485}" type="presParOf" srcId="{AB8FC936-8E0D-4D10-9B2E-F2C469F535F0}" destId="{EC0F7108-B62A-4E06-A74D-C81C5982A315}" srcOrd="3" destOrd="0" presId="urn:microsoft.com/office/officeart/2018/5/layout/IconCircleLabelList"/>
    <dgm:cxn modelId="{6AD692FC-3CE1-7646-8231-C65F3537F8EB}" type="presParOf" srcId="{B34BA1B6-CEB6-4548-BE24-440B78C4AD6C}" destId="{CD57748C-3E55-4B94-BC34-D96930E9C989}" srcOrd="1" destOrd="0" presId="urn:microsoft.com/office/officeart/2018/5/layout/IconCircleLabelList"/>
    <dgm:cxn modelId="{85F5DCDE-FA85-7744-9B27-09E9BD127B9E}" type="presParOf" srcId="{B34BA1B6-CEB6-4548-BE24-440B78C4AD6C}" destId="{2EB59881-467E-48FE-97CE-858252108F86}" srcOrd="2" destOrd="0" presId="urn:microsoft.com/office/officeart/2018/5/layout/IconCircleLabelList"/>
    <dgm:cxn modelId="{79290303-EEA9-6B43-99D6-6BFFDFCD44DD}" type="presParOf" srcId="{2EB59881-467E-48FE-97CE-858252108F86}" destId="{CC300B44-F02E-4FD9-9436-CFE679C33EF4}" srcOrd="0" destOrd="0" presId="urn:microsoft.com/office/officeart/2018/5/layout/IconCircleLabelList"/>
    <dgm:cxn modelId="{44D8931D-D448-0E4D-B645-09E692D1FC81}" type="presParOf" srcId="{2EB59881-467E-48FE-97CE-858252108F86}" destId="{18776697-090C-446B-BDC8-DFEB15203C69}" srcOrd="1" destOrd="0" presId="urn:microsoft.com/office/officeart/2018/5/layout/IconCircleLabelList"/>
    <dgm:cxn modelId="{10F7E48B-AD0F-B343-B219-9330CB5B90B7}" type="presParOf" srcId="{2EB59881-467E-48FE-97CE-858252108F86}" destId="{E4009AC2-0BB2-4257-BE36-1B5AC6794155}" srcOrd="2" destOrd="0" presId="urn:microsoft.com/office/officeart/2018/5/layout/IconCircleLabelList"/>
    <dgm:cxn modelId="{77CFEED5-F5C5-EC47-8EC2-64CAD6996E11}" type="presParOf" srcId="{2EB59881-467E-48FE-97CE-858252108F86}" destId="{734D8D27-4D90-4F3B-AEAE-2739892D4135}" srcOrd="3" destOrd="0" presId="urn:microsoft.com/office/officeart/2018/5/layout/IconCircleLabelList"/>
    <dgm:cxn modelId="{583AC18C-90AB-6E4C-9AB4-1576BA1CAD18}" type="presParOf" srcId="{B34BA1B6-CEB6-4548-BE24-440B78C4AD6C}" destId="{A7C4E3A4-E258-4B08-85F4-0E7DF8BFB993}" srcOrd="3" destOrd="0" presId="urn:microsoft.com/office/officeart/2018/5/layout/IconCircleLabelList"/>
    <dgm:cxn modelId="{13D9CCF3-C797-9D47-BEAA-9923572F6038}" type="presParOf" srcId="{B34BA1B6-CEB6-4548-BE24-440B78C4AD6C}" destId="{8AC13BBF-B341-4D7B-B865-2B786E574EE4}" srcOrd="4" destOrd="0" presId="urn:microsoft.com/office/officeart/2018/5/layout/IconCircleLabelList"/>
    <dgm:cxn modelId="{585C99AD-C5C7-7E4E-9665-C5E3D7A54A47}" type="presParOf" srcId="{8AC13BBF-B341-4D7B-B865-2B786E574EE4}" destId="{0F7A6B4B-1645-4B01-8817-9CBF4ABEC700}" srcOrd="0" destOrd="0" presId="urn:microsoft.com/office/officeart/2018/5/layout/IconCircleLabelList"/>
    <dgm:cxn modelId="{8FB15ECA-04D8-E84B-A729-FFA380C87353}" type="presParOf" srcId="{8AC13BBF-B341-4D7B-B865-2B786E574EE4}" destId="{F610D753-275E-43EB-AE58-B37F96D5CAA6}" srcOrd="1" destOrd="0" presId="urn:microsoft.com/office/officeart/2018/5/layout/IconCircleLabelList"/>
    <dgm:cxn modelId="{C3ABB307-5A4C-0144-8F6E-7C0BEC9AF77A}" type="presParOf" srcId="{8AC13BBF-B341-4D7B-B865-2B786E574EE4}" destId="{592E47EE-140E-4162-91A4-CB0EE0DADC7C}" srcOrd="2" destOrd="0" presId="urn:microsoft.com/office/officeart/2018/5/layout/IconCircleLabelList"/>
    <dgm:cxn modelId="{3D2D2BA3-FB46-4B48-AE39-6CC74A448DFF}" type="presParOf" srcId="{8AC13BBF-B341-4D7B-B865-2B786E574EE4}" destId="{C27BF09C-740E-4450-A089-A1E0B52D5770}" srcOrd="3" destOrd="0" presId="urn:microsoft.com/office/officeart/2018/5/layout/IconCircleLabelList"/>
    <dgm:cxn modelId="{A729F123-CA47-534E-96ED-F8A9F1A8F33E}" type="presParOf" srcId="{B34BA1B6-CEB6-4548-BE24-440B78C4AD6C}" destId="{0B0EF080-AC08-49BF-9570-5AD303AB38BE}" srcOrd="5" destOrd="0" presId="urn:microsoft.com/office/officeart/2018/5/layout/IconCircleLabelList"/>
    <dgm:cxn modelId="{AA69854C-3596-5548-883E-32DFF771B4C9}" type="presParOf" srcId="{B34BA1B6-CEB6-4548-BE24-440B78C4AD6C}" destId="{1EF5A7C8-7616-45D0-97C6-E2F1E80609E2}" srcOrd="6" destOrd="0" presId="urn:microsoft.com/office/officeart/2018/5/layout/IconCircleLabelList"/>
    <dgm:cxn modelId="{9AA26FCB-A2BE-4340-B783-4AA1AF45FFD1}" type="presParOf" srcId="{1EF5A7C8-7616-45D0-97C6-E2F1E80609E2}" destId="{B51CD145-BF89-467E-A4FA-039B30526641}" srcOrd="0" destOrd="0" presId="urn:microsoft.com/office/officeart/2018/5/layout/IconCircleLabelList"/>
    <dgm:cxn modelId="{E5AFD086-8776-F741-975E-E15F8A1D488C}" type="presParOf" srcId="{1EF5A7C8-7616-45D0-97C6-E2F1E80609E2}" destId="{DD8D7AF6-E695-4FBA-85D8-C640D955C8A8}" srcOrd="1" destOrd="0" presId="urn:microsoft.com/office/officeart/2018/5/layout/IconCircleLabelList"/>
    <dgm:cxn modelId="{21583BA3-D0F8-164A-BE71-5554CB4D586C}" type="presParOf" srcId="{1EF5A7C8-7616-45D0-97C6-E2F1E80609E2}" destId="{AC06BAA5-58F3-47D5-8CC3-FCB32D822124}" srcOrd="2" destOrd="0" presId="urn:microsoft.com/office/officeart/2018/5/layout/IconCircleLabelList"/>
    <dgm:cxn modelId="{977082D3-C2E3-CA45-811F-50C39AB5134F}" type="presParOf" srcId="{1EF5A7C8-7616-45D0-97C6-E2F1E80609E2}" destId="{965BDE87-33E9-412E-B81D-FDB56190DA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D3B95-150B-4D83-9022-BFC692C8A4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282257E-4D02-4A60-9909-666E7013D3AC}">
      <dgm:prSet/>
      <dgm:spPr/>
      <dgm:t>
        <a:bodyPr/>
        <a:lstStyle/>
        <a:p>
          <a:r>
            <a:rPr lang="en-US"/>
            <a:t>Help plan new restaurants</a:t>
          </a:r>
        </a:p>
      </dgm:t>
    </dgm:pt>
    <dgm:pt modelId="{39961D5B-B40B-439E-B8ED-AEB326A6D93C}" type="parTrans" cxnId="{F62B4F09-8630-478A-A03F-7431D83B2A23}">
      <dgm:prSet/>
      <dgm:spPr/>
      <dgm:t>
        <a:bodyPr/>
        <a:lstStyle/>
        <a:p>
          <a:endParaRPr lang="en-US"/>
        </a:p>
      </dgm:t>
    </dgm:pt>
    <dgm:pt modelId="{03A776ED-3074-4C41-AD95-47E51CEBD267}" type="sibTrans" cxnId="{F62B4F09-8630-478A-A03F-7431D83B2A23}">
      <dgm:prSet/>
      <dgm:spPr/>
      <dgm:t>
        <a:bodyPr/>
        <a:lstStyle/>
        <a:p>
          <a:endParaRPr lang="en-US"/>
        </a:p>
      </dgm:t>
    </dgm:pt>
    <dgm:pt modelId="{42412466-DE81-4BDB-9347-9C6F25DA6438}">
      <dgm:prSet/>
      <dgm:spPr/>
      <dgm:t>
        <a:bodyPr/>
        <a:lstStyle/>
        <a:p>
          <a:r>
            <a:rPr lang="en-US"/>
            <a:t>Help improve existing restaurants</a:t>
          </a:r>
        </a:p>
      </dgm:t>
    </dgm:pt>
    <dgm:pt modelId="{59341E8D-36AC-4183-BB27-8C679BB4C1D7}" type="parTrans" cxnId="{158C6DBD-8C28-44BA-B20B-5D886362FE5C}">
      <dgm:prSet/>
      <dgm:spPr/>
      <dgm:t>
        <a:bodyPr/>
        <a:lstStyle/>
        <a:p>
          <a:endParaRPr lang="en-US"/>
        </a:p>
      </dgm:t>
    </dgm:pt>
    <dgm:pt modelId="{97808D92-3332-440C-BBA4-93591ABF906D}" type="sibTrans" cxnId="{158C6DBD-8C28-44BA-B20B-5D886362FE5C}">
      <dgm:prSet/>
      <dgm:spPr/>
      <dgm:t>
        <a:bodyPr/>
        <a:lstStyle/>
        <a:p>
          <a:endParaRPr lang="en-US"/>
        </a:p>
      </dgm:t>
    </dgm:pt>
    <dgm:pt modelId="{A6A256FE-BF5B-4630-8EE7-22B3BC8D45DA}" type="pres">
      <dgm:prSet presAssocID="{89ED3B95-150B-4D83-9022-BFC692C8A438}" presName="root" presStyleCnt="0">
        <dgm:presLayoutVars>
          <dgm:dir/>
          <dgm:resizeHandles val="exact"/>
        </dgm:presLayoutVars>
      </dgm:prSet>
      <dgm:spPr/>
    </dgm:pt>
    <dgm:pt modelId="{B5A6D245-C9E5-4FE8-9C9F-A7C9F3509E7F}" type="pres">
      <dgm:prSet presAssocID="{8282257E-4D02-4A60-9909-666E7013D3AC}" presName="compNode" presStyleCnt="0"/>
      <dgm:spPr/>
    </dgm:pt>
    <dgm:pt modelId="{5DBCA58D-4092-4130-980C-70D9F8B26192}" type="pres">
      <dgm:prSet presAssocID="{8282257E-4D02-4A60-9909-666E7013D3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C134F5C-FC18-4BF0-8D1D-9D0E2FF574D7}" type="pres">
      <dgm:prSet presAssocID="{8282257E-4D02-4A60-9909-666E7013D3AC}" presName="spaceRect" presStyleCnt="0"/>
      <dgm:spPr/>
    </dgm:pt>
    <dgm:pt modelId="{471C3620-2EF9-4BE5-8A66-BF20E7216D49}" type="pres">
      <dgm:prSet presAssocID="{8282257E-4D02-4A60-9909-666E7013D3AC}" presName="textRect" presStyleLbl="revTx" presStyleIdx="0" presStyleCnt="2">
        <dgm:presLayoutVars>
          <dgm:chMax val="1"/>
          <dgm:chPref val="1"/>
        </dgm:presLayoutVars>
      </dgm:prSet>
      <dgm:spPr/>
    </dgm:pt>
    <dgm:pt modelId="{B4373D6E-3C9C-40BC-B6AD-527F2C18EC7E}" type="pres">
      <dgm:prSet presAssocID="{03A776ED-3074-4C41-AD95-47E51CEBD267}" presName="sibTrans" presStyleCnt="0"/>
      <dgm:spPr/>
    </dgm:pt>
    <dgm:pt modelId="{5C5B12F8-E582-44A1-B775-DC784A7F8F35}" type="pres">
      <dgm:prSet presAssocID="{42412466-DE81-4BDB-9347-9C6F25DA6438}" presName="compNode" presStyleCnt="0"/>
      <dgm:spPr/>
    </dgm:pt>
    <dgm:pt modelId="{6D97A256-57DB-42B3-A9E8-BB26D04CB1FA}" type="pres">
      <dgm:prSet presAssocID="{42412466-DE81-4BDB-9347-9C6F25DA64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38781AA-732F-4BA1-BEEE-85848285B4C8}" type="pres">
      <dgm:prSet presAssocID="{42412466-DE81-4BDB-9347-9C6F25DA6438}" presName="spaceRect" presStyleCnt="0"/>
      <dgm:spPr/>
    </dgm:pt>
    <dgm:pt modelId="{64C0660C-EDEA-44A5-BBC0-67F4992FBC9A}" type="pres">
      <dgm:prSet presAssocID="{42412466-DE81-4BDB-9347-9C6F25DA64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2B4F09-8630-478A-A03F-7431D83B2A23}" srcId="{89ED3B95-150B-4D83-9022-BFC692C8A438}" destId="{8282257E-4D02-4A60-9909-666E7013D3AC}" srcOrd="0" destOrd="0" parTransId="{39961D5B-B40B-439E-B8ED-AEB326A6D93C}" sibTransId="{03A776ED-3074-4C41-AD95-47E51CEBD267}"/>
    <dgm:cxn modelId="{608E7A1E-666F-3E48-91F1-7992DEDE7BDD}" type="presOf" srcId="{89ED3B95-150B-4D83-9022-BFC692C8A438}" destId="{A6A256FE-BF5B-4630-8EE7-22B3BC8D45DA}" srcOrd="0" destOrd="0" presId="urn:microsoft.com/office/officeart/2018/2/layout/IconLabelList"/>
    <dgm:cxn modelId="{C60B112D-5434-E947-972C-6CEB7F3A4C13}" type="presOf" srcId="{42412466-DE81-4BDB-9347-9C6F25DA6438}" destId="{64C0660C-EDEA-44A5-BBC0-67F4992FBC9A}" srcOrd="0" destOrd="0" presId="urn:microsoft.com/office/officeart/2018/2/layout/IconLabelList"/>
    <dgm:cxn modelId="{4F8B3841-D735-4D4D-B0B6-0C9702047DA3}" type="presOf" srcId="{8282257E-4D02-4A60-9909-666E7013D3AC}" destId="{471C3620-2EF9-4BE5-8A66-BF20E7216D49}" srcOrd="0" destOrd="0" presId="urn:microsoft.com/office/officeart/2018/2/layout/IconLabelList"/>
    <dgm:cxn modelId="{158C6DBD-8C28-44BA-B20B-5D886362FE5C}" srcId="{89ED3B95-150B-4D83-9022-BFC692C8A438}" destId="{42412466-DE81-4BDB-9347-9C6F25DA6438}" srcOrd="1" destOrd="0" parTransId="{59341E8D-36AC-4183-BB27-8C679BB4C1D7}" sibTransId="{97808D92-3332-440C-BBA4-93591ABF906D}"/>
    <dgm:cxn modelId="{567353E7-3CCA-1F42-8E12-984046E568AA}" type="presParOf" srcId="{A6A256FE-BF5B-4630-8EE7-22B3BC8D45DA}" destId="{B5A6D245-C9E5-4FE8-9C9F-A7C9F3509E7F}" srcOrd="0" destOrd="0" presId="urn:microsoft.com/office/officeart/2018/2/layout/IconLabelList"/>
    <dgm:cxn modelId="{6905C6C0-AF57-A542-BE74-327DBB2A5E19}" type="presParOf" srcId="{B5A6D245-C9E5-4FE8-9C9F-A7C9F3509E7F}" destId="{5DBCA58D-4092-4130-980C-70D9F8B26192}" srcOrd="0" destOrd="0" presId="urn:microsoft.com/office/officeart/2018/2/layout/IconLabelList"/>
    <dgm:cxn modelId="{1ED07455-D429-A243-B80C-223404F5E0B6}" type="presParOf" srcId="{B5A6D245-C9E5-4FE8-9C9F-A7C9F3509E7F}" destId="{3C134F5C-FC18-4BF0-8D1D-9D0E2FF574D7}" srcOrd="1" destOrd="0" presId="urn:microsoft.com/office/officeart/2018/2/layout/IconLabelList"/>
    <dgm:cxn modelId="{2AD7291B-8F92-2A4D-B3F6-54A207353386}" type="presParOf" srcId="{B5A6D245-C9E5-4FE8-9C9F-A7C9F3509E7F}" destId="{471C3620-2EF9-4BE5-8A66-BF20E7216D49}" srcOrd="2" destOrd="0" presId="urn:microsoft.com/office/officeart/2018/2/layout/IconLabelList"/>
    <dgm:cxn modelId="{C821ED86-B15F-904E-9D08-DEB6E79CBC09}" type="presParOf" srcId="{A6A256FE-BF5B-4630-8EE7-22B3BC8D45DA}" destId="{B4373D6E-3C9C-40BC-B6AD-527F2C18EC7E}" srcOrd="1" destOrd="0" presId="urn:microsoft.com/office/officeart/2018/2/layout/IconLabelList"/>
    <dgm:cxn modelId="{E7C54D6A-DF82-004A-9655-B87386E352D7}" type="presParOf" srcId="{A6A256FE-BF5B-4630-8EE7-22B3BC8D45DA}" destId="{5C5B12F8-E582-44A1-B775-DC784A7F8F35}" srcOrd="2" destOrd="0" presId="urn:microsoft.com/office/officeart/2018/2/layout/IconLabelList"/>
    <dgm:cxn modelId="{29212A52-E571-0F4F-8597-A330A643366E}" type="presParOf" srcId="{5C5B12F8-E582-44A1-B775-DC784A7F8F35}" destId="{6D97A256-57DB-42B3-A9E8-BB26D04CB1FA}" srcOrd="0" destOrd="0" presId="urn:microsoft.com/office/officeart/2018/2/layout/IconLabelList"/>
    <dgm:cxn modelId="{17E63AFE-0ED1-074D-AD6B-F06B428FB451}" type="presParOf" srcId="{5C5B12F8-E582-44A1-B775-DC784A7F8F35}" destId="{238781AA-732F-4BA1-BEEE-85848285B4C8}" srcOrd="1" destOrd="0" presId="urn:microsoft.com/office/officeart/2018/2/layout/IconLabelList"/>
    <dgm:cxn modelId="{9AA6996E-B495-D349-B9D8-55756A0FE408}" type="presParOf" srcId="{5C5B12F8-E582-44A1-B775-DC784A7F8F35}" destId="{64C0660C-EDEA-44A5-BBC0-67F4992FBC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575E7-72A9-47E8-808D-986124E6848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222111-4AA3-4EF0-958C-65B9FC51EB22}">
      <dgm:prSet custT="1"/>
      <dgm:spPr/>
      <dgm:t>
        <a:bodyPr/>
        <a:lstStyle/>
        <a:p>
          <a:r>
            <a:rPr lang="en-US" sz="4000" dirty="0"/>
            <a:t>Predictive model</a:t>
          </a:r>
        </a:p>
      </dgm:t>
    </dgm:pt>
    <dgm:pt modelId="{6A43129D-BE7F-4FA4-8BE4-2636D0223D1F}" type="parTrans" cxnId="{A33FE6C0-5C7D-41F2-8413-84779BF6D34D}">
      <dgm:prSet/>
      <dgm:spPr/>
      <dgm:t>
        <a:bodyPr/>
        <a:lstStyle/>
        <a:p>
          <a:endParaRPr lang="en-US"/>
        </a:p>
      </dgm:t>
    </dgm:pt>
    <dgm:pt modelId="{B7307804-3A79-460B-8640-F47AB38500CA}" type="sibTrans" cxnId="{A33FE6C0-5C7D-41F2-8413-84779BF6D34D}">
      <dgm:prSet/>
      <dgm:spPr/>
      <dgm:t>
        <a:bodyPr/>
        <a:lstStyle/>
        <a:p>
          <a:endParaRPr lang="en-US"/>
        </a:p>
      </dgm:t>
    </dgm:pt>
    <dgm:pt modelId="{D437657D-04A5-4605-918B-43416733A0BF}">
      <dgm:prSet custT="1"/>
      <dgm:spPr/>
      <dgm:t>
        <a:bodyPr/>
        <a:lstStyle/>
        <a:p>
          <a:r>
            <a:rPr lang="en-US" sz="4000" dirty="0"/>
            <a:t>Categorical Input</a:t>
          </a:r>
        </a:p>
      </dgm:t>
    </dgm:pt>
    <dgm:pt modelId="{94AFE7AB-D668-4C7B-88BA-1381AA744D68}" type="parTrans" cxnId="{05D358FB-45BF-43A6-AB8E-7519B7D9964F}">
      <dgm:prSet/>
      <dgm:spPr/>
      <dgm:t>
        <a:bodyPr/>
        <a:lstStyle/>
        <a:p>
          <a:endParaRPr lang="en-US"/>
        </a:p>
      </dgm:t>
    </dgm:pt>
    <dgm:pt modelId="{77993AB6-374B-46AD-B126-F7F92B24BE36}" type="sibTrans" cxnId="{05D358FB-45BF-43A6-AB8E-7519B7D9964F}">
      <dgm:prSet/>
      <dgm:spPr/>
      <dgm:t>
        <a:bodyPr/>
        <a:lstStyle/>
        <a:p>
          <a:endParaRPr lang="en-US"/>
        </a:p>
      </dgm:t>
    </dgm:pt>
    <dgm:pt modelId="{92AEB627-C74B-45A4-A1FD-85C6D8C1E490}">
      <dgm:prSet custT="1"/>
      <dgm:spPr/>
      <dgm:t>
        <a:bodyPr/>
        <a:lstStyle/>
        <a:p>
          <a:r>
            <a:rPr lang="en-US" sz="4000" dirty="0"/>
            <a:t>OOB MAE – 0.36</a:t>
          </a:r>
          <a:br>
            <a:rPr lang="en-US" sz="4000" dirty="0"/>
          </a:br>
          <a:r>
            <a:rPr lang="en-US" sz="4000" dirty="0"/>
            <a:t>Test MAE – 0.36</a:t>
          </a:r>
        </a:p>
      </dgm:t>
    </dgm:pt>
    <dgm:pt modelId="{8497F5D6-6DBF-4ED8-AD8D-A278394F828D}" type="parTrans" cxnId="{C428B152-C8AA-433D-ADE3-9FD28E3CE8BB}">
      <dgm:prSet/>
      <dgm:spPr/>
      <dgm:t>
        <a:bodyPr/>
        <a:lstStyle/>
        <a:p>
          <a:endParaRPr lang="en-US"/>
        </a:p>
      </dgm:t>
    </dgm:pt>
    <dgm:pt modelId="{1C9BCB37-59D2-4F9B-B755-6621382ECE2F}" type="sibTrans" cxnId="{C428B152-C8AA-433D-ADE3-9FD28E3CE8BB}">
      <dgm:prSet/>
      <dgm:spPr/>
      <dgm:t>
        <a:bodyPr/>
        <a:lstStyle/>
        <a:p>
          <a:endParaRPr lang="en-US"/>
        </a:p>
      </dgm:t>
    </dgm:pt>
    <dgm:pt modelId="{EF67F82B-BD19-5441-BFB2-9481ACA63C0F}">
      <dgm:prSet custT="1"/>
      <dgm:spPr/>
      <dgm:t>
        <a:bodyPr/>
        <a:lstStyle/>
        <a:p>
          <a:r>
            <a:rPr lang="en-US" sz="4000" dirty="0"/>
            <a:t>Minimizes Variance</a:t>
          </a:r>
        </a:p>
      </dgm:t>
    </dgm:pt>
    <dgm:pt modelId="{99DA0768-AFE5-AD4C-B778-EFFDE3DCEF1F}" type="parTrans" cxnId="{8B5B5F47-7CBE-474D-BC02-B577B634E7AD}">
      <dgm:prSet/>
      <dgm:spPr/>
      <dgm:t>
        <a:bodyPr/>
        <a:lstStyle/>
        <a:p>
          <a:endParaRPr lang="en-US"/>
        </a:p>
      </dgm:t>
    </dgm:pt>
    <dgm:pt modelId="{60000C50-AA91-0849-AA20-7954A2300615}" type="sibTrans" cxnId="{8B5B5F47-7CBE-474D-BC02-B577B634E7AD}">
      <dgm:prSet/>
      <dgm:spPr/>
      <dgm:t>
        <a:bodyPr/>
        <a:lstStyle/>
        <a:p>
          <a:endParaRPr lang="en-US"/>
        </a:p>
      </dgm:t>
    </dgm:pt>
    <dgm:pt modelId="{76507AC8-5446-914F-AB4A-EE8A1F16B28E}">
      <dgm:prSet custT="1"/>
      <dgm:spPr/>
      <dgm:t>
        <a:bodyPr/>
        <a:lstStyle/>
        <a:p>
          <a:r>
            <a:rPr lang="en-US" sz="4000" dirty="0"/>
            <a:t>Continuous Output</a:t>
          </a:r>
        </a:p>
      </dgm:t>
    </dgm:pt>
    <dgm:pt modelId="{C763FB08-00A0-0544-B841-82E1A9F9DE68}" type="parTrans" cxnId="{F4C32B6C-2599-0E43-8947-2F7DEFC17C1F}">
      <dgm:prSet/>
      <dgm:spPr/>
      <dgm:t>
        <a:bodyPr/>
        <a:lstStyle/>
        <a:p>
          <a:endParaRPr lang="en-US"/>
        </a:p>
      </dgm:t>
    </dgm:pt>
    <dgm:pt modelId="{0979201B-E609-974E-AF2D-81BA2021379D}" type="sibTrans" cxnId="{F4C32B6C-2599-0E43-8947-2F7DEFC17C1F}">
      <dgm:prSet/>
      <dgm:spPr/>
      <dgm:t>
        <a:bodyPr/>
        <a:lstStyle/>
        <a:p>
          <a:endParaRPr lang="en-US"/>
        </a:p>
      </dgm:t>
    </dgm:pt>
    <dgm:pt modelId="{CCF034C3-CCC7-2844-9302-03C8C6A5D5C6}" type="pres">
      <dgm:prSet presAssocID="{D6C575E7-72A9-47E8-808D-986124E68483}" presName="vert0" presStyleCnt="0">
        <dgm:presLayoutVars>
          <dgm:dir/>
          <dgm:animOne val="branch"/>
          <dgm:animLvl val="lvl"/>
        </dgm:presLayoutVars>
      </dgm:prSet>
      <dgm:spPr/>
    </dgm:pt>
    <dgm:pt modelId="{6DA19186-BC53-ED4B-9CBE-24351EFEB7BF}" type="pres">
      <dgm:prSet presAssocID="{F4222111-4AA3-4EF0-958C-65B9FC51EB22}" presName="thickLine" presStyleLbl="alignNode1" presStyleIdx="0" presStyleCnt="5"/>
      <dgm:spPr/>
    </dgm:pt>
    <dgm:pt modelId="{5B12820F-B366-3449-A301-DD5A460A86F0}" type="pres">
      <dgm:prSet presAssocID="{F4222111-4AA3-4EF0-958C-65B9FC51EB22}" presName="horz1" presStyleCnt="0"/>
      <dgm:spPr/>
    </dgm:pt>
    <dgm:pt modelId="{862F60BD-AD3D-0746-9776-76D2AF82B533}" type="pres">
      <dgm:prSet presAssocID="{F4222111-4AA3-4EF0-958C-65B9FC51EB22}" presName="tx1" presStyleLbl="revTx" presStyleIdx="0" presStyleCnt="5"/>
      <dgm:spPr/>
    </dgm:pt>
    <dgm:pt modelId="{94D0E58B-9004-FC43-B36C-D758CCFBCDCE}" type="pres">
      <dgm:prSet presAssocID="{F4222111-4AA3-4EF0-958C-65B9FC51EB22}" presName="vert1" presStyleCnt="0"/>
      <dgm:spPr/>
    </dgm:pt>
    <dgm:pt modelId="{90E067DD-4A17-1745-BCC0-1C8994B793EE}" type="pres">
      <dgm:prSet presAssocID="{D437657D-04A5-4605-918B-43416733A0BF}" presName="thickLine" presStyleLbl="alignNode1" presStyleIdx="1" presStyleCnt="5"/>
      <dgm:spPr/>
    </dgm:pt>
    <dgm:pt modelId="{8CB65930-6BCF-C249-AE94-C0BB27D58975}" type="pres">
      <dgm:prSet presAssocID="{D437657D-04A5-4605-918B-43416733A0BF}" presName="horz1" presStyleCnt="0"/>
      <dgm:spPr/>
    </dgm:pt>
    <dgm:pt modelId="{4970F4B4-7E11-DA4B-AD3D-7B8D2CAC4ACD}" type="pres">
      <dgm:prSet presAssocID="{D437657D-04A5-4605-918B-43416733A0BF}" presName="tx1" presStyleLbl="revTx" presStyleIdx="1" presStyleCnt="5"/>
      <dgm:spPr/>
    </dgm:pt>
    <dgm:pt modelId="{37952BDB-98B5-C543-8021-264AEAD5A16B}" type="pres">
      <dgm:prSet presAssocID="{D437657D-04A5-4605-918B-43416733A0BF}" presName="vert1" presStyleCnt="0"/>
      <dgm:spPr/>
    </dgm:pt>
    <dgm:pt modelId="{ABE7EF2C-4BA4-CB44-8208-05FDDEDF58E5}" type="pres">
      <dgm:prSet presAssocID="{76507AC8-5446-914F-AB4A-EE8A1F16B28E}" presName="thickLine" presStyleLbl="alignNode1" presStyleIdx="2" presStyleCnt="5"/>
      <dgm:spPr/>
    </dgm:pt>
    <dgm:pt modelId="{34D451A2-B554-F64B-9526-ECF61D3519BA}" type="pres">
      <dgm:prSet presAssocID="{76507AC8-5446-914F-AB4A-EE8A1F16B28E}" presName="horz1" presStyleCnt="0"/>
      <dgm:spPr/>
    </dgm:pt>
    <dgm:pt modelId="{7E8100A3-1E0C-3C4C-B0BA-40392E08C26D}" type="pres">
      <dgm:prSet presAssocID="{76507AC8-5446-914F-AB4A-EE8A1F16B28E}" presName="tx1" presStyleLbl="revTx" presStyleIdx="2" presStyleCnt="5"/>
      <dgm:spPr/>
    </dgm:pt>
    <dgm:pt modelId="{DDB790D8-C6F7-0449-9D4E-AF94A52A1A36}" type="pres">
      <dgm:prSet presAssocID="{76507AC8-5446-914F-AB4A-EE8A1F16B28E}" presName="vert1" presStyleCnt="0"/>
      <dgm:spPr/>
    </dgm:pt>
    <dgm:pt modelId="{3210FC51-C2E3-B84A-AC33-64DEDA10C46F}" type="pres">
      <dgm:prSet presAssocID="{EF67F82B-BD19-5441-BFB2-9481ACA63C0F}" presName="thickLine" presStyleLbl="alignNode1" presStyleIdx="3" presStyleCnt="5"/>
      <dgm:spPr/>
    </dgm:pt>
    <dgm:pt modelId="{CA428A28-16EF-9244-A1E4-98B690B70F4C}" type="pres">
      <dgm:prSet presAssocID="{EF67F82B-BD19-5441-BFB2-9481ACA63C0F}" presName="horz1" presStyleCnt="0"/>
      <dgm:spPr/>
    </dgm:pt>
    <dgm:pt modelId="{2BE3F11F-0711-F749-88DF-1CC50453B121}" type="pres">
      <dgm:prSet presAssocID="{EF67F82B-BD19-5441-BFB2-9481ACA63C0F}" presName="tx1" presStyleLbl="revTx" presStyleIdx="3" presStyleCnt="5"/>
      <dgm:spPr/>
    </dgm:pt>
    <dgm:pt modelId="{FDE84EC5-2648-0540-8A5E-39F026F18537}" type="pres">
      <dgm:prSet presAssocID="{EF67F82B-BD19-5441-BFB2-9481ACA63C0F}" presName="vert1" presStyleCnt="0"/>
      <dgm:spPr/>
    </dgm:pt>
    <dgm:pt modelId="{7E324B0A-69B7-DA46-AEA8-FAD1F920D00B}" type="pres">
      <dgm:prSet presAssocID="{92AEB627-C74B-45A4-A1FD-85C6D8C1E490}" presName="thickLine" presStyleLbl="alignNode1" presStyleIdx="4" presStyleCnt="5"/>
      <dgm:spPr/>
    </dgm:pt>
    <dgm:pt modelId="{8C9523F9-B976-CE4B-8DE9-566EC338FB3B}" type="pres">
      <dgm:prSet presAssocID="{92AEB627-C74B-45A4-A1FD-85C6D8C1E490}" presName="horz1" presStyleCnt="0"/>
      <dgm:spPr/>
    </dgm:pt>
    <dgm:pt modelId="{4C47D28F-8032-104F-9CB1-474C862A449B}" type="pres">
      <dgm:prSet presAssocID="{92AEB627-C74B-45A4-A1FD-85C6D8C1E490}" presName="tx1" presStyleLbl="revTx" presStyleIdx="4" presStyleCnt="5"/>
      <dgm:spPr/>
    </dgm:pt>
    <dgm:pt modelId="{10C5BA7B-2432-6648-B0AF-E431E3AEEE88}" type="pres">
      <dgm:prSet presAssocID="{92AEB627-C74B-45A4-A1FD-85C6D8C1E490}" presName="vert1" presStyleCnt="0"/>
      <dgm:spPr/>
    </dgm:pt>
  </dgm:ptLst>
  <dgm:cxnLst>
    <dgm:cxn modelId="{8B5B5F47-7CBE-474D-BC02-B577B634E7AD}" srcId="{D6C575E7-72A9-47E8-808D-986124E68483}" destId="{EF67F82B-BD19-5441-BFB2-9481ACA63C0F}" srcOrd="3" destOrd="0" parTransId="{99DA0768-AFE5-AD4C-B778-EFFDE3DCEF1F}" sibTransId="{60000C50-AA91-0849-AA20-7954A2300615}"/>
    <dgm:cxn modelId="{FFDC8949-6675-8043-A9F6-035FF22C412E}" type="presOf" srcId="{EF67F82B-BD19-5441-BFB2-9481ACA63C0F}" destId="{2BE3F11F-0711-F749-88DF-1CC50453B121}" srcOrd="0" destOrd="0" presId="urn:microsoft.com/office/officeart/2008/layout/LinedList"/>
    <dgm:cxn modelId="{93C8604F-BF7E-D64F-934F-5D3A93E46E98}" type="presOf" srcId="{92AEB627-C74B-45A4-A1FD-85C6D8C1E490}" destId="{4C47D28F-8032-104F-9CB1-474C862A449B}" srcOrd="0" destOrd="0" presId="urn:microsoft.com/office/officeart/2008/layout/LinedList"/>
    <dgm:cxn modelId="{C428B152-C8AA-433D-ADE3-9FD28E3CE8BB}" srcId="{D6C575E7-72A9-47E8-808D-986124E68483}" destId="{92AEB627-C74B-45A4-A1FD-85C6D8C1E490}" srcOrd="4" destOrd="0" parTransId="{8497F5D6-6DBF-4ED8-AD8D-A278394F828D}" sibTransId="{1C9BCB37-59D2-4F9B-B755-6621382ECE2F}"/>
    <dgm:cxn modelId="{177FA957-B6EE-1B42-A28D-9EBF518D3446}" type="presOf" srcId="{F4222111-4AA3-4EF0-958C-65B9FC51EB22}" destId="{862F60BD-AD3D-0746-9776-76D2AF82B533}" srcOrd="0" destOrd="0" presId="urn:microsoft.com/office/officeart/2008/layout/LinedList"/>
    <dgm:cxn modelId="{F4C32B6C-2599-0E43-8947-2F7DEFC17C1F}" srcId="{D6C575E7-72A9-47E8-808D-986124E68483}" destId="{76507AC8-5446-914F-AB4A-EE8A1F16B28E}" srcOrd="2" destOrd="0" parTransId="{C763FB08-00A0-0544-B841-82E1A9F9DE68}" sibTransId="{0979201B-E609-974E-AF2D-81BA2021379D}"/>
    <dgm:cxn modelId="{C787E49A-9599-3745-8149-5008472F3651}" type="presOf" srcId="{D437657D-04A5-4605-918B-43416733A0BF}" destId="{4970F4B4-7E11-DA4B-AD3D-7B8D2CAC4ACD}" srcOrd="0" destOrd="0" presId="urn:microsoft.com/office/officeart/2008/layout/LinedList"/>
    <dgm:cxn modelId="{E160319F-A8EB-BC49-8222-789D3F9253D5}" type="presOf" srcId="{76507AC8-5446-914F-AB4A-EE8A1F16B28E}" destId="{7E8100A3-1E0C-3C4C-B0BA-40392E08C26D}" srcOrd="0" destOrd="0" presId="urn:microsoft.com/office/officeart/2008/layout/LinedList"/>
    <dgm:cxn modelId="{A33FE6C0-5C7D-41F2-8413-84779BF6D34D}" srcId="{D6C575E7-72A9-47E8-808D-986124E68483}" destId="{F4222111-4AA3-4EF0-958C-65B9FC51EB22}" srcOrd="0" destOrd="0" parTransId="{6A43129D-BE7F-4FA4-8BE4-2636D0223D1F}" sibTransId="{B7307804-3A79-460B-8640-F47AB38500CA}"/>
    <dgm:cxn modelId="{0367EEC7-A37A-6347-A048-4EC11C30084C}" type="presOf" srcId="{D6C575E7-72A9-47E8-808D-986124E68483}" destId="{CCF034C3-CCC7-2844-9302-03C8C6A5D5C6}" srcOrd="0" destOrd="0" presId="urn:microsoft.com/office/officeart/2008/layout/LinedList"/>
    <dgm:cxn modelId="{05D358FB-45BF-43A6-AB8E-7519B7D9964F}" srcId="{D6C575E7-72A9-47E8-808D-986124E68483}" destId="{D437657D-04A5-4605-918B-43416733A0BF}" srcOrd="1" destOrd="0" parTransId="{94AFE7AB-D668-4C7B-88BA-1381AA744D68}" sibTransId="{77993AB6-374B-46AD-B126-F7F92B24BE36}"/>
    <dgm:cxn modelId="{8E53FBC2-5DB1-7C4C-AF75-351FCC82BE2D}" type="presParOf" srcId="{CCF034C3-CCC7-2844-9302-03C8C6A5D5C6}" destId="{6DA19186-BC53-ED4B-9CBE-24351EFEB7BF}" srcOrd="0" destOrd="0" presId="urn:microsoft.com/office/officeart/2008/layout/LinedList"/>
    <dgm:cxn modelId="{A4E42E42-689C-354B-BBBF-7B77C366B210}" type="presParOf" srcId="{CCF034C3-CCC7-2844-9302-03C8C6A5D5C6}" destId="{5B12820F-B366-3449-A301-DD5A460A86F0}" srcOrd="1" destOrd="0" presId="urn:microsoft.com/office/officeart/2008/layout/LinedList"/>
    <dgm:cxn modelId="{850D2887-56E8-C44D-9F48-E6FE1C66C910}" type="presParOf" srcId="{5B12820F-B366-3449-A301-DD5A460A86F0}" destId="{862F60BD-AD3D-0746-9776-76D2AF82B533}" srcOrd="0" destOrd="0" presId="urn:microsoft.com/office/officeart/2008/layout/LinedList"/>
    <dgm:cxn modelId="{297F26B6-8F5B-B04C-9753-98796522377D}" type="presParOf" srcId="{5B12820F-B366-3449-A301-DD5A460A86F0}" destId="{94D0E58B-9004-FC43-B36C-D758CCFBCDCE}" srcOrd="1" destOrd="0" presId="urn:microsoft.com/office/officeart/2008/layout/LinedList"/>
    <dgm:cxn modelId="{C5903D24-0E1A-E84E-976B-CF743DB7CDF5}" type="presParOf" srcId="{CCF034C3-CCC7-2844-9302-03C8C6A5D5C6}" destId="{90E067DD-4A17-1745-BCC0-1C8994B793EE}" srcOrd="2" destOrd="0" presId="urn:microsoft.com/office/officeart/2008/layout/LinedList"/>
    <dgm:cxn modelId="{F42634AB-ACD2-BF43-978C-B14C7DC097EF}" type="presParOf" srcId="{CCF034C3-CCC7-2844-9302-03C8C6A5D5C6}" destId="{8CB65930-6BCF-C249-AE94-C0BB27D58975}" srcOrd="3" destOrd="0" presId="urn:microsoft.com/office/officeart/2008/layout/LinedList"/>
    <dgm:cxn modelId="{4A8CF5DD-B891-3847-B5E2-9BED0140E402}" type="presParOf" srcId="{8CB65930-6BCF-C249-AE94-C0BB27D58975}" destId="{4970F4B4-7E11-DA4B-AD3D-7B8D2CAC4ACD}" srcOrd="0" destOrd="0" presId="urn:microsoft.com/office/officeart/2008/layout/LinedList"/>
    <dgm:cxn modelId="{9E87CE65-920B-0047-974A-B316557CA237}" type="presParOf" srcId="{8CB65930-6BCF-C249-AE94-C0BB27D58975}" destId="{37952BDB-98B5-C543-8021-264AEAD5A16B}" srcOrd="1" destOrd="0" presId="urn:microsoft.com/office/officeart/2008/layout/LinedList"/>
    <dgm:cxn modelId="{CB718F64-27B1-5B4F-93BF-90508DE2285B}" type="presParOf" srcId="{CCF034C3-CCC7-2844-9302-03C8C6A5D5C6}" destId="{ABE7EF2C-4BA4-CB44-8208-05FDDEDF58E5}" srcOrd="4" destOrd="0" presId="urn:microsoft.com/office/officeart/2008/layout/LinedList"/>
    <dgm:cxn modelId="{A8CFF80B-403A-614B-BA29-EC095E7D70BE}" type="presParOf" srcId="{CCF034C3-CCC7-2844-9302-03C8C6A5D5C6}" destId="{34D451A2-B554-F64B-9526-ECF61D3519BA}" srcOrd="5" destOrd="0" presId="urn:microsoft.com/office/officeart/2008/layout/LinedList"/>
    <dgm:cxn modelId="{D8648BA0-C417-5F4D-8212-F58960E6A7F8}" type="presParOf" srcId="{34D451A2-B554-F64B-9526-ECF61D3519BA}" destId="{7E8100A3-1E0C-3C4C-B0BA-40392E08C26D}" srcOrd="0" destOrd="0" presId="urn:microsoft.com/office/officeart/2008/layout/LinedList"/>
    <dgm:cxn modelId="{AE7B5C4D-A60C-0541-BEE7-A742734B9A6F}" type="presParOf" srcId="{34D451A2-B554-F64B-9526-ECF61D3519BA}" destId="{DDB790D8-C6F7-0449-9D4E-AF94A52A1A36}" srcOrd="1" destOrd="0" presId="urn:microsoft.com/office/officeart/2008/layout/LinedList"/>
    <dgm:cxn modelId="{87777410-4FC1-A640-8A8F-78BF1978AD63}" type="presParOf" srcId="{CCF034C3-CCC7-2844-9302-03C8C6A5D5C6}" destId="{3210FC51-C2E3-B84A-AC33-64DEDA10C46F}" srcOrd="6" destOrd="0" presId="urn:microsoft.com/office/officeart/2008/layout/LinedList"/>
    <dgm:cxn modelId="{F7F831EA-76C2-574B-B5BD-EFA7789FE053}" type="presParOf" srcId="{CCF034C3-CCC7-2844-9302-03C8C6A5D5C6}" destId="{CA428A28-16EF-9244-A1E4-98B690B70F4C}" srcOrd="7" destOrd="0" presId="urn:microsoft.com/office/officeart/2008/layout/LinedList"/>
    <dgm:cxn modelId="{398DFCAA-6F8F-D34A-9D70-7D0A11EF7798}" type="presParOf" srcId="{CA428A28-16EF-9244-A1E4-98B690B70F4C}" destId="{2BE3F11F-0711-F749-88DF-1CC50453B121}" srcOrd="0" destOrd="0" presId="urn:microsoft.com/office/officeart/2008/layout/LinedList"/>
    <dgm:cxn modelId="{9C8CA48A-73BD-1F4D-9946-F852B559F6FC}" type="presParOf" srcId="{CA428A28-16EF-9244-A1E4-98B690B70F4C}" destId="{FDE84EC5-2648-0540-8A5E-39F026F18537}" srcOrd="1" destOrd="0" presId="urn:microsoft.com/office/officeart/2008/layout/LinedList"/>
    <dgm:cxn modelId="{4C6106ED-6B76-C947-8FF1-14BCF738328F}" type="presParOf" srcId="{CCF034C3-CCC7-2844-9302-03C8C6A5D5C6}" destId="{7E324B0A-69B7-DA46-AEA8-FAD1F920D00B}" srcOrd="8" destOrd="0" presId="urn:microsoft.com/office/officeart/2008/layout/LinedList"/>
    <dgm:cxn modelId="{653BFB6E-1840-1B4A-A96F-789CC2CB140D}" type="presParOf" srcId="{CCF034C3-CCC7-2844-9302-03C8C6A5D5C6}" destId="{8C9523F9-B976-CE4B-8DE9-566EC338FB3B}" srcOrd="9" destOrd="0" presId="urn:microsoft.com/office/officeart/2008/layout/LinedList"/>
    <dgm:cxn modelId="{F8E23CF3-BD29-8B45-B237-C2F0ABACCE6F}" type="presParOf" srcId="{8C9523F9-B976-CE4B-8DE9-566EC338FB3B}" destId="{4C47D28F-8032-104F-9CB1-474C862A449B}" srcOrd="0" destOrd="0" presId="urn:microsoft.com/office/officeart/2008/layout/LinedList"/>
    <dgm:cxn modelId="{286C1984-5A3F-3040-91C5-357239011B3A}" type="presParOf" srcId="{8C9523F9-B976-CE4B-8DE9-566EC338FB3B}" destId="{10C5BA7B-2432-6648-B0AF-E431E3AEEE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C575E7-72A9-47E8-808D-986124E6848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222111-4AA3-4EF0-958C-65B9FC51EB22}">
      <dgm:prSet/>
      <dgm:spPr/>
      <dgm:t>
        <a:bodyPr/>
        <a:lstStyle/>
        <a:p>
          <a:r>
            <a:rPr lang="en-US" dirty="0"/>
            <a:t>RF cannot handle NA values</a:t>
          </a:r>
        </a:p>
      </dgm:t>
    </dgm:pt>
    <dgm:pt modelId="{6A43129D-BE7F-4FA4-8BE4-2636D0223D1F}" type="parTrans" cxnId="{A33FE6C0-5C7D-41F2-8413-84779BF6D34D}">
      <dgm:prSet/>
      <dgm:spPr/>
      <dgm:t>
        <a:bodyPr/>
        <a:lstStyle/>
        <a:p>
          <a:endParaRPr lang="en-US"/>
        </a:p>
      </dgm:t>
    </dgm:pt>
    <dgm:pt modelId="{B7307804-3A79-460B-8640-F47AB38500CA}" type="sibTrans" cxnId="{A33FE6C0-5C7D-41F2-8413-84779BF6D34D}">
      <dgm:prSet/>
      <dgm:spPr/>
      <dgm:t>
        <a:bodyPr/>
        <a:lstStyle/>
        <a:p>
          <a:endParaRPr lang="en-US"/>
        </a:p>
      </dgm:t>
    </dgm:pt>
    <dgm:pt modelId="{D437657D-04A5-4605-918B-43416733A0BF}">
      <dgm:prSet/>
      <dgm:spPr/>
      <dgm:t>
        <a:bodyPr/>
        <a:lstStyle/>
        <a:p>
          <a:r>
            <a:rPr lang="en-US" dirty="0"/>
            <a:t>Decreased test error</a:t>
          </a:r>
        </a:p>
      </dgm:t>
    </dgm:pt>
    <dgm:pt modelId="{94AFE7AB-D668-4C7B-88BA-1381AA744D68}" type="parTrans" cxnId="{05D358FB-45BF-43A6-AB8E-7519B7D9964F}">
      <dgm:prSet/>
      <dgm:spPr/>
      <dgm:t>
        <a:bodyPr/>
        <a:lstStyle/>
        <a:p>
          <a:endParaRPr lang="en-US"/>
        </a:p>
      </dgm:t>
    </dgm:pt>
    <dgm:pt modelId="{77993AB6-374B-46AD-B126-F7F92B24BE36}" type="sibTrans" cxnId="{05D358FB-45BF-43A6-AB8E-7519B7D9964F}">
      <dgm:prSet/>
      <dgm:spPr/>
      <dgm:t>
        <a:bodyPr/>
        <a:lstStyle/>
        <a:p>
          <a:endParaRPr lang="en-US"/>
        </a:p>
      </dgm:t>
    </dgm:pt>
    <dgm:pt modelId="{92AEB627-C74B-45A4-A1FD-85C6D8C1E490}">
      <dgm:prSet/>
      <dgm:spPr/>
      <dgm:t>
        <a:bodyPr/>
        <a:lstStyle/>
        <a:p>
          <a:r>
            <a:rPr lang="en-US" dirty="0"/>
            <a:t>Implications of not imputing</a:t>
          </a:r>
        </a:p>
      </dgm:t>
    </dgm:pt>
    <dgm:pt modelId="{8497F5D6-6DBF-4ED8-AD8D-A278394F828D}" type="parTrans" cxnId="{C428B152-C8AA-433D-ADE3-9FD28E3CE8BB}">
      <dgm:prSet/>
      <dgm:spPr/>
      <dgm:t>
        <a:bodyPr/>
        <a:lstStyle/>
        <a:p>
          <a:endParaRPr lang="en-US"/>
        </a:p>
      </dgm:t>
    </dgm:pt>
    <dgm:pt modelId="{1C9BCB37-59D2-4F9B-B755-6621382ECE2F}" type="sibTrans" cxnId="{C428B152-C8AA-433D-ADE3-9FD28E3CE8BB}">
      <dgm:prSet/>
      <dgm:spPr/>
      <dgm:t>
        <a:bodyPr/>
        <a:lstStyle/>
        <a:p>
          <a:endParaRPr lang="en-US"/>
        </a:p>
      </dgm:t>
    </dgm:pt>
    <dgm:pt modelId="{9D6F93F6-41A8-4D18-81D1-FF6CA6852E79}">
      <dgm:prSet/>
      <dgm:spPr/>
      <dgm:t>
        <a:bodyPr/>
        <a:lstStyle/>
        <a:p>
          <a:r>
            <a:rPr lang="en-US"/>
            <a:t>We understand KNN</a:t>
          </a:r>
        </a:p>
      </dgm:t>
    </dgm:pt>
    <dgm:pt modelId="{8495EC55-5841-46B9-9862-B5F9DD1DED7A}" type="parTrans" cxnId="{FB8AEA9E-24B9-472A-AA5C-DB723F8DDF77}">
      <dgm:prSet/>
      <dgm:spPr/>
      <dgm:t>
        <a:bodyPr/>
        <a:lstStyle/>
        <a:p>
          <a:endParaRPr lang="en-US"/>
        </a:p>
      </dgm:t>
    </dgm:pt>
    <dgm:pt modelId="{A6F61C54-ED2C-4522-AB27-D94BE5121A2E}" type="sibTrans" cxnId="{FB8AEA9E-24B9-472A-AA5C-DB723F8DDF77}">
      <dgm:prSet/>
      <dgm:spPr/>
      <dgm:t>
        <a:bodyPr/>
        <a:lstStyle/>
        <a:p>
          <a:endParaRPr lang="en-US"/>
        </a:p>
      </dgm:t>
    </dgm:pt>
    <dgm:pt modelId="{52DEDF1A-E76B-4E5C-B271-5FDC31E9BC15}">
      <dgm:prSet/>
      <dgm:spPr/>
      <dgm:t>
        <a:bodyPr/>
        <a:lstStyle/>
        <a:p>
          <a:r>
            <a:rPr lang="en-US"/>
            <a:t>It just works</a:t>
          </a:r>
        </a:p>
      </dgm:t>
    </dgm:pt>
    <dgm:pt modelId="{FF25445D-5F2A-4F38-97F1-150A1C15786A}" type="parTrans" cxnId="{CE24E68D-F35A-4FEB-83ED-24D759B664DF}">
      <dgm:prSet/>
      <dgm:spPr/>
      <dgm:t>
        <a:bodyPr/>
        <a:lstStyle/>
        <a:p>
          <a:endParaRPr lang="en-US"/>
        </a:p>
      </dgm:t>
    </dgm:pt>
    <dgm:pt modelId="{6491A898-4AF6-427E-9B5A-3929451B67CD}" type="sibTrans" cxnId="{CE24E68D-F35A-4FEB-83ED-24D759B664DF}">
      <dgm:prSet/>
      <dgm:spPr/>
      <dgm:t>
        <a:bodyPr/>
        <a:lstStyle/>
        <a:p>
          <a:endParaRPr lang="en-US"/>
        </a:p>
      </dgm:t>
    </dgm:pt>
    <dgm:pt modelId="{CCF034C3-CCC7-2844-9302-03C8C6A5D5C6}" type="pres">
      <dgm:prSet presAssocID="{D6C575E7-72A9-47E8-808D-986124E68483}" presName="vert0" presStyleCnt="0">
        <dgm:presLayoutVars>
          <dgm:dir/>
          <dgm:animOne val="branch"/>
          <dgm:animLvl val="lvl"/>
        </dgm:presLayoutVars>
      </dgm:prSet>
      <dgm:spPr/>
    </dgm:pt>
    <dgm:pt modelId="{6DA19186-BC53-ED4B-9CBE-24351EFEB7BF}" type="pres">
      <dgm:prSet presAssocID="{F4222111-4AA3-4EF0-958C-65B9FC51EB22}" presName="thickLine" presStyleLbl="alignNode1" presStyleIdx="0" presStyleCnt="5"/>
      <dgm:spPr/>
    </dgm:pt>
    <dgm:pt modelId="{5B12820F-B366-3449-A301-DD5A460A86F0}" type="pres">
      <dgm:prSet presAssocID="{F4222111-4AA3-4EF0-958C-65B9FC51EB22}" presName="horz1" presStyleCnt="0"/>
      <dgm:spPr/>
    </dgm:pt>
    <dgm:pt modelId="{862F60BD-AD3D-0746-9776-76D2AF82B533}" type="pres">
      <dgm:prSet presAssocID="{F4222111-4AA3-4EF0-958C-65B9FC51EB22}" presName="tx1" presStyleLbl="revTx" presStyleIdx="0" presStyleCnt="5"/>
      <dgm:spPr/>
    </dgm:pt>
    <dgm:pt modelId="{94D0E58B-9004-FC43-B36C-D758CCFBCDCE}" type="pres">
      <dgm:prSet presAssocID="{F4222111-4AA3-4EF0-958C-65B9FC51EB22}" presName="vert1" presStyleCnt="0"/>
      <dgm:spPr/>
    </dgm:pt>
    <dgm:pt modelId="{90E067DD-4A17-1745-BCC0-1C8994B793EE}" type="pres">
      <dgm:prSet presAssocID="{D437657D-04A5-4605-918B-43416733A0BF}" presName="thickLine" presStyleLbl="alignNode1" presStyleIdx="1" presStyleCnt="5"/>
      <dgm:spPr/>
    </dgm:pt>
    <dgm:pt modelId="{8CB65930-6BCF-C249-AE94-C0BB27D58975}" type="pres">
      <dgm:prSet presAssocID="{D437657D-04A5-4605-918B-43416733A0BF}" presName="horz1" presStyleCnt="0"/>
      <dgm:spPr/>
    </dgm:pt>
    <dgm:pt modelId="{4970F4B4-7E11-DA4B-AD3D-7B8D2CAC4ACD}" type="pres">
      <dgm:prSet presAssocID="{D437657D-04A5-4605-918B-43416733A0BF}" presName="tx1" presStyleLbl="revTx" presStyleIdx="1" presStyleCnt="5"/>
      <dgm:spPr/>
    </dgm:pt>
    <dgm:pt modelId="{37952BDB-98B5-C543-8021-264AEAD5A16B}" type="pres">
      <dgm:prSet presAssocID="{D437657D-04A5-4605-918B-43416733A0BF}" presName="vert1" presStyleCnt="0"/>
      <dgm:spPr/>
    </dgm:pt>
    <dgm:pt modelId="{7E324B0A-69B7-DA46-AEA8-FAD1F920D00B}" type="pres">
      <dgm:prSet presAssocID="{92AEB627-C74B-45A4-A1FD-85C6D8C1E490}" presName="thickLine" presStyleLbl="alignNode1" presStyleIdx="2" presStyleCnt="5"/>
      <dgm:spPr/>
    </dgm:pt>
    <dgm:pt modelId="{8C9523F9-B976-CE4B-8DE9-566EC338FB3B}" type="pres">
      <dgm:prSet presAssocID="{92AEB627-C74B-45A4-A1FD-85C6D8C1E490}" presName="horz1" presStyleCnt="0"/>
      <dgm:spPr/>
    </dgm:pt>
    <dgm:pt modelId="{4C47D28F-8032-104F-9CB1-474C862A449B}" type="pres">
      <dgm:prSet presAssocID="{92AEB627-C74B-45A4-A1FD-85C6D8C1E490}" presName="tx1" presStyleLbl="revTx" presStyleIdx="2" presStyleCnt="5"/>
      <dgm:spPr/>
    </dgm:pt>
    <dgm:pt modelId="{10C5BA7B-2432-6648-B0AF-E431E3AEEE88}" type="pres">
      <dgm:prSet presAssocID="{92AEB627-C74B-45A4-A1FD-85C6D8C1E490}" presName="vert1" presStyleCnt="0"/>
      <dgm:spPr/>
    </dgm:pt>
    <dgm:pt modelId="{C7E55666-0DC0-2249-9D34-94DB38636412}" type="pres">
      <dgm:prSet presAssocID="{9D6F93F6-41A8-4D18-81D1-FF6CA6852E79}" presName="thickLine" presStyleLbl="alignNode1" presStyleIdx="3" presStyleCnt="5"/>
      <dgm:spPr/>
    </dgm:pt>
    <dgm:pt modelId="{2BEC0C25-773E-514B-BEA9-2517BF339D46}" type="pres">
      <dgm:prSet presAssocID="{9D6F93F6-41A8-4D18-81D1-FF6CA6852E79}" presName="horz1" presStyleCnt="0"/>
      <dgm:spPr/>
    </dgm:pt>
    <dgm:pt modelId="{984054B1-6074-B941-BA8B-8599B38D7563}" type="pres">
      <dgm:prSet presAssocID="{9D6F93F6-41A8-4D18-81D1-FF6CA6852E79}" presName="tx1" presStyleLbl="revTx" presStyleIdx="3" presStyleCnt="5"/>
      <dgm:spPr/>
    </dgm:pt>
    <dgm:pt modelId="{AC39EEAB-1A9F-5F48-8783-A5F2FC55CCF4}" type="pres">
      <dgm:prSet presAssocID="{9D6F93F6-41A8-4D18-81D1-FF6CA6852E79}" presName="vert1" presStyleCnt="0"/>
      <dgm:spPr/>
    </dgm:pt>
    <dgm:pt modelId="{749880D8-C588-B746-9AB5-0AD7E5725092}" type="pres">
      <dgm:prSet presAssocID="{52DEDF1A-E76B-4E5C-B271-5FDC31E9BC15}" presName="thickLine" presStyleLbl="alignNode1" presStyleIdx="4" presStyleCnt="5"/>
      <dgm:spPr/>
    </dgm:pt>
    <dgm:pt modelId="{1BF4D19E-731A-6043-B10E-F07B0B304829}" type="pres">
      <dgm:prSet presAssocID="{52DEDF1A-E76B-4E5C-B271-5FDC31E9BC15}" presName="horz1" presStyleCnt="0"/>
      <dgm:spPr/>
    </dgm:pt>
    <dgm:pt modelId="{8A37C639-12B3-B642-BD7A-E876F36B3211}" type="pres">
      <dgm:prSet presAssocID="{52DEDF1A-E76B-4E5C-B271-5FDC31E9BC15}" presName="tx1" presStyleLbl="revTx" presStyleIdx="4" presStyleCnt="5"/>
      <dgm:spPr/>
    </dgm:pt>
    <dgm:pt modelId="{75596AAE-86C9-F34F-A8CC-60046E208336}" type="pres">
      <dgm:prSet presAssocID="{52DEDF1A-E76B-4E5C-B271-5FDC31E9BC15}" presName="vert1" presStyleCnt="0"/>
      <dgm:spPr/>
    </dgm:pt>
  </dgm:ptLst>
  <dgm:cxnLst>
    <dgm:cxn modelId="{93C8604F-BF7E-D64F-934F-5D3A93E46E98}" type="presOf" srcId="{92AEB627-C74B-45A4-A1FD-85C6D8C1E490}" destId="{4C47D28F-8032-104F-9CB1-474C862A449B}" srcOrd="0" destOrd="0" presId="urn:microsoft.com/office/officeart/2008/layout/LinedList"/>
    <dgm:cxn modelId="{C428B152-C8AA-433D-ADE3-9FD28E3CE8BB}" srcId="{D6C575E7-72A9-47E8-808D-986124E68483}" destId="{92AEB627-C74B-45A4-A1FD-85C6D8C1E490}" srcOrd="2" destOrd="0" parTransId="{8497F5D6-6DBF-4ED8-AD8D-A278394F828D}" sibTransId="{1C9BCB37-59D2-4F9B-B755-6621382ECE2F}"/>
    <dgm:cxn modelId="{177FA957-B6EE-1B42-A28D-9EBF518D3446}" type="presOf" srcId="{F4222111-4AA3-4EF0-958C-65B9FC51EB22}" destId="{862F60BD-AD3D-0746-9776-76D2AF82B533}" srcOrd="0" destOrd="0" presId="urn:microsoft.com/office/officeart/2008/layout/LinedList"/>
    <dgm:cxn modelId="{CE24E68D-F35A-4FEB-83ED-24D759B664DF}" srcId="{D6C575E7-72A9-47E8-808D-986124E68483}" destId="{52DEDF1A-E76B-4E5C-B271-5FDC31E9BC15}" srcOrd="4" destOrd="0" parTransId="{FF25445D-5F2A-4F38-97F1-150A1C15786A}" sibTransId="{6491A898-4AF6-427E-9B5A-3929451B67CD}"/>
    <dgm:cxn modelId="{61333D93-E02E-BE45-A58F-A042FD58F9FE}" type="presOf" srcId="{52DEDF1A-E76B-4E5C-B271-5FDC31E9BC15}" destId="{8A37C639-12B3-B642-BD7A-E876F36B3211}" srcOrd="0" destOrd="0" presId="urn:microsoft.com/office/officeart/2008/layout/LinedList"/>
    <dgm:cxn modelId="{C787E49A-9599-3745-8149-5008472F3651}" type="presOf" srcId="{D437657D-04A5-4605-918B-43416733A0BF}" destId="{4970F4B4-7E11-DA4B-AD3D-7B8D2CAC4ACD}" srcOrd="0" destOrd="0" presId="urn:microsoft.com/office/officeart/2008/layout/LinedList"/>
    <dgm:cxn modelId="{FB8AEA9E-24B9-472A-AA5C-DB723F8DDF77}" srcId="{D6C575E7-72A9-47E8-808D-986124E68483}" destId="{9D6F93F6-41A8-4D18-81D1-FF6CA6852E79}" srcOrd="3" destOrd="0" parTransId="{8495EC55-5841-46B9-9862-B5F9DD1DED7A}" sibTransId="{A6F61C54-ED2C-4522-AB27-D94BE5121A2E}"/>
    <dgm:cxn modelId="{A33FE6C0-5C7D-41F2-8413-84779BF6D34D}" srcId="{D6C575E7-72A9-47E8-808D-986124E68483}" destId="{F4222111-4AA3-4EF0-958C-65B9FC51EB22}" srcOrd="0" destOrd="0" parTransId="{6A43129D-BE7F-4FA4-8BE4-2636D0223D1F}" sibTransId="{B7307804-3A79-460B-8640-F47AB38500CA}"/>
    <dgm:cxn modelId="{0367EEC7-A37A-6347-A048-4EC11C30084C}" type="presOf" srcId="{D6C575E7-72A9-47E8-808D-986124E68483}" destId="{CCF034C3-CCC7-2844-9302-03C8C6A5D5C6}" srcOrd="0" destOrd="0" presId="urn:microsoft.com/office/officeart/2008/layout/LinedList"/>
    <dgm:cxn modelId="{9C9EAFE6-EF2E-F844-8295-FA50D7C9E507}" type="presOf" srcId="{9D6F93F6-41A8-4D18-81D1-FF6CA6852E79}" destId="{984054B1-6074-B941-BA8B-8599B38D7563}" srcOrd="0" destOrd="0" presId="urn:microsoft.com/office/officeart/2008/layout/LinedList"/>
    <dgm:cxn modelId="{05D358FB-45BF-43A6-AB8E-7519B7D9964F}" srcId="{D6C575E7-72A9-47E8-808D-986124E68483}" destId="{D437657D-04A5-4605-918B-43416733A0BF}" srcOrd="1" destOrd="0" parTransId="{94AFE7AB-D668-4C7B-88BA-1381AA744D68}" sibTransId="{77993AB6-374B-46AD-B126-F7F92B24BE36}"/>
    <dgm:cxn modelId="{8E53FBC2-5DB1-7C4C-AF75-351FCC82BE2D}" type="presParOf" srcId="{CCF034C3-CCC7-2844-9302-03C8C6A5D5C6}" destId="{6DA19186-BC53-ED4B-9CBE-24351EFEB7BF}" srcOrd="0" destOrd="0" presId="urn:microsoft.com/office/officeart/2008/layout/LinedList"/>
    <dgm:cxn modelId="{A4E42E42-689C-354B-BBBF-7B77C366B210}" type="presParOf" srcId="{CCF034C3-CCC7-2844-9302-03C8C6A5D5C6}" destId="{5B12820F-B366-3449-A301-DD5A460A86F0}" srcOrd="1" destOrd="0" presId="urn:microsoft.com/office/officeart/2008/layout/LinedList"/>
    <dgm:cxn modelId="{850D2887-56E8-C44D-9F48-E6FE1C66C910}" type="presParOf" srcId="{5B12820F-B366-3449-A301-DD5A460A86F0}" destId="{862F60BD-AD3D-0746-9776-76D2AF82B533}" srcOrd="0" destOrd="0" presId="urn:microsoft.com/office/officeart/2008/layout/LinedList"/>
    <dgm:cxn modelId="{297F26B6-8F5B-B04C-9753-98796522377D}" type="presParOf" srcId="{5B12820F-B366-3449-A301-DD5A460A86F0}" destId="{94D0E58B-9004-FC43-B36C-D758CCFBCDCE}" srcOrd="1" destOrd="0" presId="urn:microsoft.com/office/officeart/2008/layout/LinedList"/>
    <dgm:cxn modelId="{C5903D24-0E1A-E84E-976B-CF743DB7CDF5}" type="presParOf" srcId="{CCF034C3-CCC7-2844-9302-03C8C6A5D5C6}" destId="{90E067DD-4A17-1745-BCC0-1C8994B793EE}" srcOrd="2" destOrd="0" presId="urn:microsoft.com/office/officeart/2008/layout/LinedList"/>
    <dgm:cxn modelId="{F42634AB-ACD2-BF43-978C-B14C7DC097EF}" type="presParOf" srcId="{CCF034C3-CCC7-2844-9302-03C8C6A5D5C6}" destId="{8CB65930-6BCF-C249-AE94-C0BB27D58975}" srcOrd="3" destOrd="0" presId="urn:microsoft.com/office/officeart/2008/layout/LinedList"/>
    <dgm:cxn modelId="{4A8CF5DD-B891-3847-B5E2-9BED0140E402}" type="presParOf" srcId="{8CB65930-6BCF-C249-AE94-C0BB27D58975}" destId="{4970F4B4-7E11-DA4B-AD3D-7B8D2CAC4ACD}" srcOrd="0" destOrd="0" presId="urn:microsoft.com/office/officeart/2008/layout/LinedList"/>
    <dgm:cxn modelId="{9E87CE65-920B-0047-974A-B316557CA237}" type="presParOf" srcId="{8CB65930-6BCF-C249-AE94-C0BB27D58975}" destId="{37952BDB-98B5-C543-8021-264AEAD5A16B}" srcOrd="1" destOrd="0" presId="urn:microsoft.com/office/officeart/2008/layout/LinedList"/>
    <dgm:cxn modelId="{4C6106ED-6B76-C947-8FF1-14BCF738328F}" type="presParOf" srcId="{CCF034C3-CCC7-2844-9302-03C8C6A5D5C6}" destId="{7E324B0A-69B7-DA46-AEA8-FAD1F920D00B}" srcOrd="4" destOrd="0" presId="urn:microsoft.com/office/officeart/2008/layout/LinedList"/>
    <dgm:cxn modelId="{653BFB6E-1840-1B4A-A96F-789CC2CB140D}" type="presParOf" srcId="{CCF034C3-CCC7-2844-9302-03C8C6A5D5C6}" destId="{8C9523F9-B976-CE4B-8DE9-566EC338FB3B}" srcOrd="5" destOrd="0" presId="urn:microsoft.com/office/officeart/2008/layout/LinedList"/>
    <dgm:cxn modelId="{F8E23CF3-BD29-8B45-B237-C2F0ABACCE6F}" type="presParOf" srcId="{8C9523F9-B976-CE4B-8DE9-566EC338FB3B}" destId="{4C47D28F-8032-104F-9CB1-474C862A449B}" srcOrd="0" destOrd="0" presId="urn:microsoft.com/office/officeart/2008/layout/LinedList"/>
    <dgm:cxn modelId="{286C1984-5A3F-3040-91C5-357239011B3A}" type="presParOf" srcId="{8C9523F9-B976-CE4B-8DE9-566EC338FB3B}" destId="{10C5BA7B-2432-6648-B0AF-E431E3AEEE88}" srcOrd="1" destOrd="0" presId="urn:microsoft.com/office/officeart/2008/layout/LinedList"/>
    <dgm:cxn modelId="{B89BC746-2B81-424A-B259-2AAAD2078133}" type="presParOf" srcId="{CCF034C3-CCC7-2844-9302-03C8C6A5D5C6}" destId="{C7E55666-0DC0-2249-9D34-94DB38636412}" srcOrd="6" destOrd="0" presId="urn:microsoft.com/office/officeart/2008/layout/LinedList"/>
    <dgm:cxn modelId="{B58AA60C-71BD-7748-8BA4-DADE961A8E5E}" type="presParOf" srcId="{CCF034C3-CCC7-2844-9302-03C8C6A5D5C6}" destId="{2BEC0C25-773E-514B-BEA9-2517BF339D46}" srcOrd="7" destOrd="0" presId="urn:microsoft.com/office/officeart/2008/layout/LinedList"/>
    <dgm:cxn modelId="{6C66CF16-CDD4-5E45-8C5F-6CBFBB167018}" type="presParOf" srcId="{2BEC0C25-773E-514B-BEA9-2517BF339D46}" destId="{984054B1-6074-B941-BA8B-8599B38D7563}" srcOrd="0" destOrd="0" presId="urn:microsoft.com/office/officeart/2008/layout/LinedList"/>
    <dgm:cxn modelId="{AB3C9247-3F72-624F-84AB-C42071322AFE}" type="presParOf" srcId="{2BEC0C25-773E-514B-BEA9-2517BF339D46}" destId="{AC39EEAB-1A9F-5F48-8783-A5F2FC55CCF4}" srcOrd="1" destOrd="0" presId="urn:microsoft.com/office/officeart/2008/layout/LinedList"/>
    <dgm:cxn modelId="{790F9D11-9686-DE48-84A6-0D44C7579498}" type="presParOf" srcId="{CCF034C3-CCC7-2844-9302-03C8C6A5D5C6}" destId="{749880D8-C588-B746-9AB5-0AD7E5725092}" srcOrd="8" destOrd="0" presId="urn:microsoft.com/office/officeart/2008/layout/LinedList"/>
    <dgm:cxn modelId="{E95CA52B-890E-F74F-865A-AF6554C75229}" type="presParOf" srcId="{CCF034C3-CCC7-2844-9302-03C8C6A5D5C6}" destId="{1BF4D19E-731A-6043-B10E-F07B0B304829}" srcOrd="9" destOrd="0" presId="urn:microsoft.com/office/officeart/2008/layout/LinedList"/>
    <dgm:cxn modelId="{A1400B47-3B0C-3246-B4C3-50A413CD9D2F}" type="presParOf" srcId="{1BF4D19E-731A-6043-B10E-F07B0B304829}" destId="{8A37C639-12B3-B642-BD7A-E876F36B3211}" srcOrd="0" destOrd="0" presId="urn:microsoft.com/office/officeart/2008/layout/LinedList"/>
    <dgm:cxn modelId="{D5C109F2-9FBA-1440-AF06-4CA046323D2A}" type="presParOf" srcId="{1BF4D19E-731A-6043-B10E-F07B0B304829}" destId="{75596AAE-86C9-F34F-A8CC-60046E2083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ED3D0-61E3-4E17-A425-91A6A8AC0CB0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484D5-D53C-465F-8B8B-D6CE8DB48F71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F7108-B62A-4E06-A74D-C81C5982A315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1 million restaurants</a:t>
          </a:r>
        </a:p>
      </dsp:txBody>
      <dsp:txXfrm>
        <a:off x="870931" y="1772471"/>
        <a:ext cx="2078977" cy="720000"/>
      </dsp:txXfrm>
    </dsp:sp>
    <dsp:sp modelId="{CC300B44-F02E-4FD9-9436-CFE679C33EF4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76697-090C-446B-BDC8-DFEB15203C69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8D27-4D90-4F3B-AEAE-2739892D4135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$863 billion in revenue</a:t>
          </a:r>
        </a:p>
      </dsp:txBody>
      <dsp:txXfrm>
        <a:off x="3313730" y="1772471"/>
        <a:ext cx="2078977" cy="720000"/>
      </dsp:txXfrm>
    </dsp:sp>
    <dsp:sp modelId="{0F7A6B4B-1645-4B01-8817-9CBF4ABEC700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0D753-275E-43EB-AE58-B37F96D5CAA6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BF09C-740E-4450-A089-A1E0B52D5770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1.6 million new jobs</a:t>
          </a:r>
        </a:p>
      </dsp:txBody>
      <dsp:txXfrm>
        <a:off x="870931" y="4675398"/>
        <a:ext cx="2078977" cy="720000"/>
      </dsp:txXfrm>
    </dsp:sp>
    <dsp:sp modelId="{B51CD145-BF89-467E-A4FA-039B30526641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D7AF6-E695-4FBA-85D8-C640D955C8A8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BDE87-33E9-412E-B81D-FDB56190DA7A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10% of workforce</a:t>
          </a:r>
        </a:p>
      </dsp:txBody>
      <dsp:txXfrm>
        <a:off x="3313730" y="4675398"/>
        <a:ext cx="207897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CA58D-4092-4130-980C-70D9F8B26192}">
      <dsp:nvSpPr>
        <dsp:cNvPr id="0" name=""/>
        <dsp:cNvSpPr/>
      </dsp:nvSpPr>
      <dsp:spPr>
        <a:xfrm>
          <a:off x="837523" y="1581215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C3620-2EF9-4BE5-8A66-BF20E7216D49}">
      <dsp:nvSpPr>
        <dsp:cNvPr id="0" name=""/>
        <dsp:cNvSpPr/>
      </dsp:nvSpPr>
      <dsp:spPr>
        <a:xfrm>
          <a:off x="60991" y="3203472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 plan new restaurants</a:t>
          </a:r>
        </a:p>
      </dsp:txBody>
      <dsp:txXfrm>
        <a:off x="60991" y="3203472"/>
        <a:ext cx="2823750" cy="720000"/>
      </dsp:txXfrm>
    </dsp:sp>
    <dsp:sp modelId="{6D97A256-57DB-42B3-A9E8-BB26D04CB1FA}">
      <dsp:nvSpPr>
        <dsp:cNvPr id="0" name=""/>
        <dsp:cNvSpPr/>
      </dsp:nvSpPr>
      <dsp:spPr>
        <a:xfrm>
          <a:off x="4155429" y="1581215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660C-EDEA-44A5-BBC0-67F4992FBC9A}">
      <dsp:nvSpPr>
        <dsp:cNvPr id="0" name=""/>
        <dsp:cNvSpPr/>
      </dsp:nvSpPr>
      <dsp:spPr>
        <a:xfrm>
          <a:off x="3378898" y="3203472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 improve existing restaurants</a:t>
          </a:r>
        </a:p>
      </dsp:txBody>
      <dsp:txXfrm>
        <a:off x="3378898" y="3203472"/>
        <a:ext cx="282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9186-BC53-ED4B-9CBE-24351EFEB7BF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F60BD-AD3D-0746-9776-76D2AF82B533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Predictive model</a:t>
          </a:r>
        </a:p>
      </dsp:txBody>
      <dsp:txXfrm>
        <a:off x="0" y="671"/>
        <a:ext cx="6263640" cy="1100668"/>
      </dsp:txXfrm>
    </dsp:sp>
    <dsp:sp modelId="{90E067DD-4A17-1745-BCC0-1C8994B793EE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F4B4-7E11-DA4B-AD3D-7B8D2CAC4ACD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Categorical Input</a:t>
          </a:r>
        </a:p>
      </dsp:txBody>
      <dsp:txXfrm>
        <a:off x="0" y="1101340"/>
        <a:ext cx="6263640" cy="1100668"/>
      </dsp:txXfrm>
    </dsp:sp>
    <dsp:sp modelId="{ABE7EF2C-4BA4-CB44-8208-05FDDEDF58E5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100A3-1E0C-3C4C-B0BA-40392E08C26D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Continuous Output</a:t>
          </a:r>
        </a:p>
      </dsp:txBody>
      <dsp:txXfrm>
        <a:off x="0" y="2202009"/>
        <a:ext cx="6263640" cy="1100668"/>
      </dsp:txXfrm>
    </dsp:sp>
    <dsp:sp modelId="{3210FC51-C2E3-B84A-AC33-64DEDA10C46F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3F11F-0711-F749-88DF-1CC50453B121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Minimizes Variance</a:t>
          </a:r>
        </a:p>
      </dsp:txBody>
      <dsp:txXfrm>
        <a:off x="0" y="3302678"/>
        <a:ext cx="6263640" cy="1100668"/>
      </dsp:txXfrm>
    </dsp:sp>
    <dsp:sp modelId="{7E324B0A-69B7-DA46-AEA8-FAD1F920D00B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7D28F-8032-104F-9CB1-474C862A449B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OOB MAE – 0.36</a:t>
          </a:r>
          <a:br>
            <a:rPr lang="en-US" sz="4000" kern="1200" dirty="0"/>
          </a:br>
          <a:r>
            <a:rPr lang="en-US" sz="4000" kern="1200" dirty="0"/>
            <a:t>Test MAE – 0.36</a:t>
          </a:r>
        </a:p>
      </dsp:txBody>
      <dsp:txXfrm>
        <a:off x="0" y="4403347"/>
        <a:ext cx="6263640" cy="1100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9186-BC53-ED4B-9CBE-24351EFEB7BF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F60BD-AD3D-0746-9776-76D2AF82B533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RF cannot handle NA values</a:t>
          </a:r>
        </a:p>
      </dsp:txBody>
      <dsp:txXfrm>
        <a:off x="0" y="671"/>
        <a:ext cx="6263640" cy="1100668"/>
      </dsp:txXfrm>
    </dsp:sp>
    <dsp:sp modelId="{90E067DD-4A17-1745-BCC0-1C8994B793EE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0F4B4-7E11-DA4B-AD3D-7B8D2CAC4ACD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Decreased test error</a:t>
          </a:r>
        </a:p>
      </dsp:txBody>
      <dsp:txXfrm>
        <a:off x="0" y="1101340"/>
        <a:ext cx="6263640" cy="1100668"/>
      </dsp:txXfrm>
    </dsp:sp>
    <dsp:sp modelId="{7E324B0A-69B7-DA46-AEA8-FAD1F920D00B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7D28F-8032-104F-9CB1-474C862A449B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Implications of not imputing</a:t>
          </a:r>
        </a:p>
      </dsp:txBody>
      <dsp:txXfrm>
        <a:off x="0" y="2202009"/>
        <a:ext cx="6263640" cy="1100668"/>
      </dsp:txXfrm>
    </dsp:sp>
    <dsp:sp modelId="{C7E55666-0DC0-2249-9D34-94DB38636412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054B1-6074-B941-BA8B-8599B38D7563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We understand KNN</a:t>
          </a:r>
        </a:p>
      </dsp:txBody>
      <dsp:txXfrm>
        <a:off x="0" y="3302678"/>
        <a:ext cx="6263640" cy="1100668"/>
      </dsp:txXfrm>
    </dsp:sp>
    <dsp:sp modelId="{749880D8-C588-B746-9AB5-0AD7E5725092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C639-12B3-B642-BD7A-E876F36B3211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It just works</a:t>
          </a:r>
        </a:p>
      </dsp:txBody>
      <dsp:txXfrm>
        <a:off x="0" y="4403347"/>
        <a:ext cx="6263640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2E08-E4EE-0D4A-A802-69452DBFB23A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DB43B-0119-BF47-8549-8FA44A13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DB43B-0119-BF47-8549-8FA44A139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CF55-DBC4-E241-8676-28B0F54A1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21530-217A-5745-9AB5-92D8F5B73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70E-8B5C-5444-8AD0-51C2281D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C3D-6B42-1D4F-9845-1BD8E9F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48D2-BA6D-3246-8338-D9F275E0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494F-454B-AB4A-A494-D47999B0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1FD5F-8C1D-0342-B554-29267901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4615-5F7F-E74B-8EC5-F42D745B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61C0-8566-ED41-B40E-638218E8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F7BD-57EF-FB46-BDBE-3AA12AE2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42055-F47A-374C-8888-5E9A61A28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7749-43CC-544D-9356-216D3E89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90BE-C9F0-7D47-93B1-403A3F42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C540-7672-624A-A12B-4730EAAE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DD43-B2CD-AF4C-95D6-1CDE672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E094-EF79-C44D-AD39-657BF25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1F80-62AE-904E-AE9D-5401B947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0243-3374-FE41-88CA-0586D50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4634-7D0F-EB4F-85AF-8491B87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8D26-7608-5A47-810B-1DBEDC4F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6A2E-4821-6A47-AFEA-08E0B671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BCE2-12AC-1048-8C18-B7B52C1A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0B88-8EDD-6445-AD93-FFD9A133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8B57-CD97-784F-AD21-E2F172AD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AA17-65E1-BD4C-94BE-B96AF63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FF2D-4E60-C44C-83C9-76863F94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479A-7E7A-6549-9C99-BBA13167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5239-7641-FB42-ACD1-01C667115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25C7-E31E-834C-A9B7-33E937C6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B26D-4BC5-9C49-AEC2-EA923206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FA8D9-3FA0-8146-ACD4-658C3CE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A48A-D0F4-624F-BD4A-3F560FBC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4C53-4428-5145-9C88-7615D738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ADC12-9F8D-DA4C-A096-DF6EBEE1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B2311-7059-5345-A4CD-AE251D9E5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6A1C-E51A-8E4B-B611-6CB1DE7E7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7B6FA-0A82-5F42-BB9E-6086D371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FC898-E287-9642-BDA1-63660B62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595E-FF9F-8D4C-91B8-D9B3572F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992-1D64-DC4E-B5D0-64A98D6D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13DF8-3876-0349-A060-503B372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186D-8C63-134E-B6E0-54D4F92D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D465E-6EE1-9244-B7C3-F1C3D30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130CB-105E-AF41-98C5-CB99BAC3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3685-907E-C74F-A8AA-1DBBEB30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3D91-24E9-F04B-A2AA-ADEBAAFD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4950-F428-284B-9A95-E525E160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8FC5-BC3C-1846-B8E7-DA4A9BEE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F1E61-A07D-4646-817B-23D06D97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40331-12D2-B846-8D31-503F84D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E278-ED3F-6C42-92A5-64571E21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635C0-B402-5D4B-867D-01BE3395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23A2-0469-8848-AF1A-B5FFE341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106E-6D52-6B48-9CC0-73C6752F2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46A12-6968-CB45-9372-B8F7CDE5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92F4-FC1B-244F-8C79-F6F35D04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76DD-60A1-FC42-80C6-973D40D8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81EEB-CFDB-7242-AEE2-5BE82BB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640C6-097C-8446-B70F-6C45CD3F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CBA9-21CF-584F-A5BD-2227854F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55C5-486A-3F4A-85B5-F945E878D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4B3C-37A6-3F45-A703-0407A4968252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2BC4-9AE3-7F4B-ADE9-5DC30B3DF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FC2E-C85C-214C-A2DC-30881AE3E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CEFF-7A9B-9E46-9127-57C7EE3A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60C8-9E02-5F45-9B00-5E7870BB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962167"/>
            <a:ext cx="9213920" cy="2466832"/>
          </a:xfrm>
        </p:spPr>
        <p:txBody>
          <a:bodyPr>
            <a:normAutofit/>
          </a:bodyPr>
          <a:lstStyle/>
          <a:p>
            <a:r>
              <a:rPr lang="en-US" sz="5400"/>
              <a:t>Predicting Yelp Ratings with Restaurant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60E4-6027-664A-9761-0400A03D8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2" y="3807125"/>
            <a:ext cx="7619995" cy="1978316"/>
          </a:xfrm>
        </p:spPr>
        <p:txBody>
          <a:bodyPr>
            <a:normAutofit/>
          </a:bodyPr>
          <a:lstStyle/>
          <a:p>
            <a:r>
              <a:rPr lang="en-US" dirty="0"/>
              <a:t>By: Mo, Bharath, Adam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8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Variable Imp:</a:t>
            </a:r>
            <a:br>
              <a:rPr lang="en-US" dirty="0"/>
            </a:br>
            <a:r>
              <a:rPr lang="en-US" dirty="0"/>
              <a:t>Dogs Allowed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2801-BDED-5D4A-901E-16AE382B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12" y="1138466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Variable Imp:</a:t>
            </a:r>
            <a:br>
              <a:rPr lang="en-US" dirty="0"/>
            </a:br>
            <a:r>
              <a:rPr lang="en-US" dirty="0"/>
              <a:t>Caters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0AF75-7B17-3A49-9C5C-5E40316B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61" y="1171124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Variable Imp:</a:t>
            </a:r>
            <a:br>
              <a:rPr lang="en-US" dirty="0"/>
            </a:br>
            <a:r>
              <a:rPr lang="en-US" dirty="0"/>
              <a:t>Has TV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3E137-EEC9-9D40-920A-C4D7AE15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57" y="1171124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E3D1-FA3E-7146-96C0-ED4F6219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for the best Part….. OUR SHINY APP!</a:t>
            </a:r>
          </a:p>
        </p:txBody>
      </p:sp>
    </p:spTree>
    <p:extLst>
      <p:ext uri="{BB962C8B-B14F-4D97-AF65-F5344CB8AC3E}">
        <p14:creationId xmlns:p14="http://schemas.microsoft.com/office/powerpoint/2010/main" val="26775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20B-4931-DD43-83FA-BC0578D5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392"/>
            <a:ext cx="3635829" cy="5504688"/>
          </a:xfrm>
        </p:spPr>
        <p:txBody>
          <a:bodyPr>
            <a:normAutofit/>
          </a:bodyPr>
          <a:lstStyle/>
          <a:p>
            <a:r>
              <a:rPr lang="en-US" dirty="0"/>
              <a:t>Our 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69FAE-48C6-4888-8D46-F0A7BDE65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6358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9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D480-E768-944F-BF0A-2F87C172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Our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29FF3-B004-44DE-AB9A-2AB78501D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9384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848100" cy="5504688"/>
          </a:xfrm>
        </p:spPr>
        <p:txBody>
          <a:bodyPr>
            <a:normAutofit/>
          </a:bodyPr>
          <a:lstStyle/>
          <a:p>
            <a:r>
              <a:rPr lang="en-US" dirty="0"/>
              <a:t>Data Collection &amp; Cleaning</a:t>
            </a:r>
          </a:p>
        </p:txBody>
      </p:sp>
    </p:spTree>
    <p:extLst>
      <p:ext uri="{BB962C8B-B14F-4D97-AF65-F5344CB8AC3E}">
        <p14:creationId xmlns:p14="http://schemas.microsoft.com/office/powerpoint/2010/main" val="8910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0E4A878-0FA8-49E9-9819-3D279D04D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5048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2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848100" cy="5504688"/>
          </a:xfrm>
        </p:spPr>
        <p:txBody>
          <a:bodyPr>
            <a:normAutofit/>
          </a:bodyPr>
          <a:lstStyle/>
          <a:p>
            <a:r>
              <a:rPr lang="en-US" dirty="0"/>
              <a:t>KNN Imputation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0E4A878-0FA8-49E9-9819-3D279D04D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15398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58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Variable Imp:</a:t>
            </a:r>
            <a:br>
              <a:rPr lang="en-US" dirty="0"/>
            </a:br>
            <a:r>
              <a:rPr lang="en-US" dirty="0"/>
              <a:t>Drive Through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92C4EFD-A30F-3C47-9AC2-E41D1C2B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7" y="1154792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 dirty="0"/>
              <a:t>Variable Imp:</a:t>
            </a:r>
            <a:br>
              <a:rPr lang="en-US" dirty="0"/>
            </a:br>
            <a:r>
              <a:rPr lang="en-US" dirty="0"/>
              <a:t>Price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1537D-A0F7-C04A-A315-5C7CB00E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44" y="1154795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0B0D-6D5F-A84C-AC18-1E1B5B40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684814" cy="5504688"/>
          </a:xfrm>
        </p:spPr>
        <p:txBody>
          <a:bodyPr>
            <a:normAutofit/>
          </a:bodyPr>
          <a:lstStyle/>
          <a:p>
            <a:r>
              <a:rPr lang="en-US"/>
              <a:t>Variable Imp:</a:t>
            </a:r>
            <a:br>
              <a:rPr lang="en-US"/>
            </a:br>
            <a:r>
              <a:rPr lang="en-US"/>
              <a:t>Alcohol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F2800-0971-F948-887E-CBB0A67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90" y="1147518"/>
            <a:ext cx="6781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Macintosh PowerPoint</Application>
  <PresentationFormat>Widescreen</PresentationFormat>
  <Paragraphs>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Yelp Ratings with Restaurant Attributes</vt:lpstr>
      <vt:lpstr>Our Inspiration</vt:lpstr>
      <vt:lpstr>Our Objective</vt:lpstr>
      <vt:lpstr>Data Collection &amp; Cleaning</vt:lpstr>
      <vt:lpstr>Random Forest</vt:lpstr>
      <vt:lpstr>KNN Imputation</vt:lpstr>
      <vt:lpstr>Variable Imp: Drive Through</vt:lpstr>
      <vt:lpstr>Variable Imp: Price Range</vt:lpstr>
      <vt:lpstr>Variable Imp: Alcohol</vt:lpstr>
      <vt:lpstr>Variable Imp: Dogs Allowed</vt:lpstr>
      <vt:lpstr>Variable Imp: Caters</vt:lpstr>
      <vt:lpstr>Variable Imp: Has TV</vt:lpstr>
      <vt:lpstr>Now for the best Part….. OUR SHINY APP!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Yelp Ratings with Restaurant Attributes</dc:title>
  <dc:creator>Mohnish Shah</dc:creator>
  <cp:lastModifiedBy>Mohnish Shah</cp:lastModifiedBy>
  <cp:revision>2</cp:revision>
  <dcterms:created xsi:type="dcterms:W3CDTF">2019-12-18T06:32:05Z</dcterms:created>
  <dcterms:modified xsi:type="dcterms:W3CDTF">2019-12-18T06:34:56Z</dcterms:modified>
</cp:coreProperties>
</file>