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5" r:id="rId5"/>
    <p:sldId id="266" r:id="rId6"/>
    <p:sldId id="267" r:id="rId7"/>
    <p:sldId id="263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awan Pradhan" initials="SP" lastIdx="1" clrIdx="0">
    <p:extLst>
      <p:ext uri="{19B8F6BF-5375-455C-9EA6-DF929625EA0E}">
        <p15:presenceInfo xmlns:p15="http://schemas.microsoft.com/office/powerpoint/2012/main" userId="10dc9e41144979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wan Pradhan" userId="10dc9e411449793f" providerId="LiveId" clId="{D4051258-2996-4826-8BC3-E68E04539C45}"/>
    <pc:docChg chg="undo custSel addSld delSld modSld">
      <pc:chgData name="Srawan Pradhan" userId="10dc9e411449793f" providerId="LiveId" clId="{D4051258-2996-4826-8BC3-E68E04539C45}" dt="2020-11-06T09:05:17.732" v="864" actId="1076"/>
      <pc:docMkLst>
        <pc:docMk/>
      </pc:docMkLst>
      <pc:sldChg chg="addSp modSp mod">
        <pc:chgData name="Srawan Pradhan" userId="10dc9e411449793f" providerId="LiveId" clId="{D4051258-2996-4826-8BC3-E68E04539C45}" dt="2020-11-06T08:02:15.232" v="20" actId="1076"/>
        <pc:sldMkLst>
          <pc:docMk/>
          <pc:sldMk cId="1355842582" sldId="256"/>
        </pc:sldMkLst>
        <pc:spChg chg="mod">
          <ac:chgData name="Srawan Pradhan" userId="10dc9e411449793f" providerId="LiveId" clId="{D4051258-2996-4826-8BC3-E68E04539C45}" dt="2020-11-06T08:02:10.406" v="19" actId="1076"/>
          <ac:spMkLst>
            <pc:docMk/>
            <pc:sldMk cId="1355842582" sldId="256"/>
            <ac:spMk id="2" creationId="{AE8C1FEA-C533-4F05-89F8-4F80A023AD18}"/>
          </ac:spMkLst>
        </pc:spChg>
        <pc:spChg chg="add mod">
          <ac:chgData name="Srawan Pradhan" userId="10dc9e411449793f" providerId="LiveId" clId="{D4051258-2996-4826-8BC3-E68E04539C45}" dt="2020-11-06T08:02:15.232" v="20" actId="1076"/>
          <ac:spMkLst>
            <pc:docMk/>
            <pc:sldMk cId="1355842582" sldId="256"/>
            <ac:spMk id="4" creationId="{2B633270-DBBC-4D84-B9E7-E550AB0F39AE}"/>
          </ac:spMkLst>
        </pc:spChg>
      </pc:sldChg>
      <pc:sldChg chg="addSp delSp modSp mod">
        <pc:chgData name="Srawan Pradhan" userId="10dc9e411449793f" providerId="LiveId" clId="{D4051258-2996-4826-8BC3-E68E04539C45}" dt="2020-11-06T08:59:06.957" v="650" actId="1076"/>
        <pc:sldMkLst>
          <pc:docMk/>
          <pc:sldMk cId="1586139339" sldId="257"/>
        </pc:sldMkLst>
        <pc:spChg chg="mod">
          <ac:chgData name="Srawan Pradhan" userId="10dc9e411449793f" providerId="LiveId" clId="{D4051258-2996-4826-8BC3-E68E04539C45}" dt="2020-11-06T08:22:45.356" v="223" actId="20577"/>
          <ac:spMkLst>
            <pc:docMk/>
            <pc:sldMk cId="1586139339" sldId="257"/>
            <ac:spMk id="2" creationId="{1BE04221-668D-4989-A5B0-C46FBF026031}"/>
          </ac:spMkLst>
        </pc:spChg>
        <pc:spChg chg="del mod">
          <ac:chgData name="Srawan Pradhan" userId="10dc9e411449793f" providerId="LiveId" clId="{D4051258-2996-4826-8BC3-E68E04539C45}" dt="2020-11-06T08:09:58.801" v="108" actId="478"/>
          <ac:spMkLst>
            <pc:docMk/>
            <pc:sldMk cId="1586139339" sldId="257"/>
            <ac:spMk id="3" creationId="{92E29480-706D-4441-ABCF-C032B2FCA2E3}"/>
          </ac:spMkLst>
        </pc:spChg>
        <pc:spChg chg="add del mod">
          <ac:chgData name="Srawan Pradhan" userId="10dc9e411449793f" providerId="LiveId" clId="{D4051258-2996-4826-8BC3-E68E04539C45}" dt="2020-11-06T08:10:00.713" v="109" actId="478"/>
          <ac:spMkLst>
            <pc:docMk/>
            <pc:sldMk cId="1586139339" sldId="257"/>
            <ac:spMk id="5" creationId="{6F080856-E3E7-49C7-A243-ED328C5C48D9}"/>
          </ac:spMkLst>
        </pc:spChg>
        <pc:spChg chg="add mod">
          <ac:chgData name="Srawan Pradhan" userId="10dc9e411449793f" providerId="LiveId" clId="{D4051258-2996-4826-8BC3-E68E04539C45}" dt="2020-11-06T08:22:27.468" v="208" actId="1076"/>
          <ac:spMkLst>
            <pc:docMk/>
            <pc:sldMk cId="1586139339" sldId="257"/>
            <ac:spMk id="7" creationId="{5CAF9DD4-AAD1-473F-ADA7-12EFA25EDE69}"/>
          </ac:spMkLst>
        </pc:spChg>
        <pc:spChg chg="add mod">
          <ac:chgData name="Srawan Pradhan" userId="10dc9e411449793f" providerId="LiveId" clId="{D4051258-2996-4826-8BC3-E68E04539C45}" dt="2020-11-06T08:58:06.727" v="599" actId="20577"/>
          <ac:spMkLst>
            <pc:docMk/>
            <pc:sldMk cId="1586139339" sldId="257"/>
            <ac:spMk id="8" creationId="{4D897463-CFBE-40A6-8FE3-235622C665FC}"/>
          </ac:spMkLst>
        </pc:spChg>
        <pc:spChg chg="add mod">
          <ac:chgData name="Srawan Pradhan" userId="10dc9e411449793f" providerId="LiveId" clId="{D4051258-2996-4826-8BC3-E68E04539C45}" dt="2020-11-06T08:59:06.957" v="650" actId="1076"/>
          <ac:spMkLst>
            <pc:docMk/>
            <pc:sldMk cId="1586139339" sldId="257"/>
            <ac:spMk id="9" creationId="{A1A6F59D-55E2-4E21-9489-579AAEA59B55}"/>
          </ac:spMkLst>
        </pc:spChg>
      </pc:sldChg>
      <pc:sldChg chg="modSp mod">
        <pc:chgData name="Srawan Pradhan" userId="10dc9e411449793f" providerId="LiveId" clId="{D4051258-2996-4826-8BC3-E68E04539C45}" dt="2020-11-06T08:02:32.677" v="28" actId="20577"/>
        <pc:sldMkLst>
          <pc:docMk/>
          <pc:sldMk cId="3830135221" sldId="260"/>
        </pc:sldMkLst>
        <pc:spChg chg="mod">
          <ac:chgData name="Srawan Pradhan" userId="10dc9e411449793f" providerId="LiveId" clId="{D4051258-2996-4826-8BC3-E68E04539C45}" dt="2020-11-06T08:02:32.677" v="28" actId="20577"/>
          <ac:spMkLst>
            <pc:docMk/>
            <pc:sldMk cId="3830135221" sldId="260"/>
            <ac:spMk id="32" creationId="{B857F561-4C5A-4F56-A917-F9368CD4DC8E}"/>
          </ac:spMkLst>
        </pc:spChg>
        <pc:spChg chg="mod">
          <ac:chgData name="Srawan Pradhan" userId="10dc9e411449793f" providerId="LiveId" clId="{D4051258-2996-4826-8BC3-E68E04539C45}" dt="2020-11-06T08:02:27.205" v="24" actId="20577"/>
          <ac:spMkLst>
            <pc:docMk/>
            <pc:sldMk cId="3830135221" sldId="260"/>
            <ac:spMk id="34" creationId="{CF435D36-D209-48EA-885F-B86A5687B08D}"/>
          </ac:spMkLst>
        </pc:spChg>
      </pc:sldChg>
      <pc:sldChg chg="addSp delSp modSp del mod">
        <pc:chgData name="Srawan Pradhan" userId="10dc9e411449793f" providerId="LiveId" clId="{D4051258-2996-4826-8BC3-E68E04539C45}" dt="2020-11-06T08:41:22.514" v="224" actId="2696"/>
        <pc:sldMkLst>
          <pc:docMk/>
          <pc:sldMk cId="3896977119" sldId="261"/>
        </pc:sldMkLst>
        <pc:spChg chg="add del mod">
          <ac:chgData name="Srawan Pradhan" userId="10dc9e411449793f" providerId="LiveId" clId="{D4051258-2996-4826-8BC3-E68E04539C45}" dt="2020-11-06T08:07:50.995" v="84" actId="478"/>
          <ac:spMkLst>
            <pc:docMk/>
            <pc:sldMk cId="3896977119" sldId="261"/>
            <ac:spMk id="3" creationId="{2B1B9AA9-467B-48B2-A94E-471DA2669704}"/>
          </ac:spMkLst>
        </pc:spChg>
        <pc:spChg chg="add del mod">
          <ac:chgData name="Srawan Pradhan" userId="10dc9e411449793f" providerId="LiveId" clId="{D4051258-2996-4826-8BC3-E68E04539C45}" dt="2020-11-06T08:10:03.605" v="110" actId="478"/>
          <ac:spMkLst>
            <pc:docMk/>
            <pc:sldMk cId="3896977119" sldId="261"/>
            <ac:spMk id="4" creationId="{BF290DBB-7FE1-49BF-BF89-965D663D9036}"/>
          </ac:spMkLst>
        </pc:spChg>
        <pc:spChg chg="del mod">
          <ac:chgData name="Srawan Pradhan" userId="10dc9e411449793f" providerId="LiveId" clId="{D4051258-2996-4826-8BC3-E68E04539C45}" dt="2020-11-06T08:06:25.967" v="64" actId="21"/>
          <ac:spMkLst>
            <pc:docMk/>
            <pc:sldMk cId="3896977119" sldId="261"/>
            <ac:spMk id="7" creationId="{D3235EF0-E2B8-4BAA-94C8-C72A71286C31}"/>
          </ac:spMkLst>
        </pc:spChg>
        <pc:spChg chg="del mod">
          <ac:chgData name="Srawan Pradhan" userId="10dc9e411449793f" providerId="LiveId" clId="{D4051258-2996-4826-8BC3-E68E04539C45}" dt="2020-11-06T08:06:23.057" v="63" actId="478"/>
          <ac:spMkLst>
            <pc:docMk/>
            <pc:sldMk cId="3896977119" sldId="261"/>
            <ac:spMk id="8" creationId="{560B0A23-EA02-4CF1-A6E1-631D46F7467C}"/>
          </ac:spMkLst>
        </pc:spChg>
        <pc:spChg chg="add del mod">
          <ac:chgData name="Srawan Pradhan" userId="10dc9e411449793f" providerId="LiveId" clId="{D4051258-2996-4826-8BC3-E68E04539C45}" dt="2020-11-06T08:10:06.714" v="111" actId="478"/>
          <ac:spMkLst>
            <pc:docMk/>
            <pc:sldMk cId="3896977119" sldId="261"/>
            <ac:spMk id="11" creationId="{7EB8B6A8-1FC5-49FA-8D8A-4849C37D545D}"/>
          </ac:spMkLst>
        </pc:spChg>
      </pc:sldChg>
      <pc:sldChg chg="delSp modSp del mod">
        <pc:chgData name="Srawan Pradhan" userId="10dc9e411449793f" providerId="LiveId" clId="{D4051258-2996-4826-8BC3-E68E04539C45}" dt="2020-11-06T08:41:27.879" v="226" actId="2696"/>
        <pc:sldMkLst>
          <pc:docMk/>
          <pc:sldMk cId="3502298651" sldId="262"/>
        </pc:sldMkLst>
        <pc:spChg chg="del">
          <ac:chgData name="Srawan Pradhan" userId="10dc9e411449793f" providerId="LiveId" clId="{D4051258-2996-4826-8BC3-E68E04539C45}" dt="2020-11-06T08:07:47.777" v="83" actId="21"/>
          <ac:spMkLst>
            <pc:docMk/>
            <pc:sldMk cId="3502298651" sldId="262"/>
            <ac:spMk id="9" creationId="{9048C090-E97F-4706-B7BF-43DF0DDD07B9}"/>
          </ac:spMkLst>
        </pc:spChg>
        <pc:spChg chg="del mod">
          <ac:chgData name="Srawan Pradhan" userId="10dc9e411449793f" providerId="LiveId" clId="{D4051258-2996-4826-8BC3-E68E04539C45}" dt="2020-11-06T08:09:13.404" v="107" actId="478"/>
          <ac:spMkLst>
            <pc:docMk/>
            <pc:sldMk cId="3502298651" sldId="262"/>
            <ac:spMk id="10" creationId="{686D5EB3-F5C0-4C8B-9033-DBBAE68967F2}"/>
          </ac:spMkLst>
        </pc:spChg>
      </pc:sldChg>
      <pc:sldChg chg="addSp delSp modSp mod">
        <pc:chgData name="Srawan Pradhan" userId="10dc9e411449793f" providerId="LiveId" clId="{D4051258-2996-4826-8BC3-E68E04539C45}" dt="2020-11-06T08:55:29.329" v="549" actId="5793"/>
        <pc:sldMkLst>
          <pc:docMk/>
          <pc:sldMk cId="1219289509" sldId="263"/>
        </pc:sldMkLst>
        <pc:spChg chg="add mod">
          <ac:chgData name="Srawan Pradhan" userId="10dc9e411449793f" providerId="LiveId" clId="{D4051258-2996-4826-8BC3-E68E04539C45}" dt="2020-11-06T08:55:29.329" v="549" actId="5793"/>
          <ac:spMkLst>
            <pc:docMk/>
            <pc:sldMk cId="1219289509" sldId="263"/>
            <ac:spMk id="3" creationId="{996F447E-7F0A-4CBD-8656-C26E6EB8E298}"/>
          </ac:spMkLst>
        </pc:spChg>
        <pc:spChg chg="mod">
          <ac:chgData name="Srawan Pradhan" userId="10dc9e411449793f" providerId="LiveId" clId="{D4051258-2996-4826-8BC3-E68E04539C45}" dt="2020-11-06T08:54:15.226" v="451" actId="27636"/>
          <ac:spMkLst>
            <pc:docMk/>
            <pc:sldMk cId="1219289509" sldId="263"/>
            <ac:spMk id="4" creationId="{0777C857-4789-40CE-B1CC-ABE20492E52F}"/>
          </ac:spMkLst>
        </pc:spChg>
        <pc:spChg chg="del">
          <ac:chgData name="Srawan Pradhan" userId="10dc9e411449793f" providerId="LiveId" clId="{D4051258-2996-4826-8BC3-E68E04539C45}" dt="2020-11-06T08:08:08.489" v="89" actId="21"/>
          <ac:spMkLst>
            <pc:docMk/>
            <pc:sldMk cId="1219289509" sldId="263"/>
            <ac:spMk id="5" creationId="{D83332EC-8033-4CB1-9EBA-9E7F90E423CC}"/>
          </ac:spMkLst>
        </pc:spChg>
      </pc:sldChg>
      <pc:sldChg chg="delSp del mod">
        <pc:chgData name="Srawan Pradhan" userId="10dc9e411449793f" providerId="LiveId" clId="{D4051258-2996-4826-8BC3-E68E04539C45}" dt="2020-11-06T08:41:25.068" v="225" actId="2696"/>
        <pc:sldMkLst>
          <pc:docMk/>
          <pc:sldMk cId="496847806" sldId="264"/>
        </pc:sldMkLst>
        <pc:picChg chg="del">
          <ac:chgData name="Srawan Pradhan" userId="10dc9e411449793f" providerId="LiveId" clId="{D4051258-2996-4826-8BC3-E68E04539C45}" dt="2020-11-06T08:07:37.887" v="82" actId="478"/>
          <ac:picMkLst>
            <pc:docMk/>
            <pc:sldMk cId="496847806" sldId="264"/>
            <ac:picMk id="10" creationId="{5660F097-4B0F-4428-8F1A-CB49998F1131}"/>
          </ac:picMkLst>
        </pc:picChg>
        <pc:picChg chg="del">
          <ac:chgData name="Srawan Pradhan" userId="10dc9e411449793f" providerId="LiveId" clId="{D4051258-2996-4826-8BC3-E68E04539C45}" dt="2020-11-06T08:07:37.149" v="81" actId="478"/>
          <ac:picMkLst>
            <pc:docMk/>
            <pc:sldMk cId="496847806" sldId="264"/>
            <ac:picMk id="1026" creationId="{566D13A2-103B-4F76-A8C5-86D44FBEDFBF}"/>
          </ac:picMkLst>
        </pc:picChg>
      </pc:sldChg>
      <pc:sldChg chg="addSp delSp modSp new del mod">
        <pc:chgData name="Srawan Pradhan" userId="10dc9e411449793f" providerId="LiveId" clId="{D4051258-2996-4826-8BC3-E68E04539C45}" dt="2020-11-06T08:53:59.873" v="427" actId="2696"/>
        <pc:sldMkLst>
          <pc:docMk/>
          <pc:sldMk cId="778154828" sldId="264"/>
        </pc:sldMkLst>
        <pc:spChg chg="del">
          <ac:chgData name="Srawan Pradhan" userId="10dc9e411449793f" providerId="LiveId" clId="{D4051258-2996-4826-8BC3-E68E04539C45}" dt="2020-11-06T08:41:33.290" v="228" actId="478"/>
          <ac:spMkLst>
            <pc:docMk/>
            <pc:sldMk cId="778154828" sldId="264"/>
            <ac:spMk id="2" creationId="{71534978-DC9F-46EB-8891-9809229F69BB}"/>
          </ac:spMkLst>
        </pc:spChg>
        <pc:spChg chg="del mod">
          <ac:chgData name="Srawan Pradhan" userId="10dc9e411449793f" providerId="LiveId" clId="{D4051258-2996-4826-8BC3-E68E04539C45}" dt="2020-11-06T08:53:16.988" v="416" actId="21"/>
          <ac:spMkLst>
            <pc:docMk/>
            <pc:sldMk cId="778154828" sldId="264"/>
            <ac:spMk id="3" creationId="{781FA90B-7328-4A0C-979F-9628DC3E2817}"/>
          </ac:spMkLst>
        </pc:spChg>
        <pc:spChg chg="add mod">
          <ac:chgData name="Srawan Pradhan" userId="10dc9e411449793f" providerId="LiveId" clId="{D4051258-2996-4826-8BC3-E68E04539C45}" dt="2020-11-06T08:53:16.988" v="416" actId="21"/>
          <ac:spMkLst>
            <pc:docMk/>
            <pc:sldMk cId="778154828" sldId="264"/>
            <ac:spMk id="5" creationId="{8FABD43A-5DC1-48BA-9DEC-D7B3FDB6F155}"/>
          </ac:spMkLst>
        </pc:spChg>
      </pc:sldChg>
      <pc:sldChg chg="addSp delSp modSp new mod">
        <pc:chgData name="Srawan Pradhan" userId="10dc9e411449793f" providerId="LiveId" clId="{D4051258-2996-4826-8BC3-E68E04539C45}" dt="2020-11-06T08:52:54.436" v="413" actId="14100"/>
        <pc:sldMkLst>
          <pc:docMk/>
          <pc:sldMk cId="4240182962" sldId="265"/>
        </pc:sldMkLst>
        <pc:spChg chg="del">
          <ac:chgData name="Srawan Pradhan" userId="10dc9e411449793f" providerId="LiveId" clId="{D4051258-2996-4826-8BC3-E68E04539C45}" dt="2020-11-06T08:50:01.843" v="290" actId="478"/>
          <ac:spMkLst>
            <pc:docMk/>
            <pc:sldMk cId="4240182962" sldId="265"/>
            <ac:spMk id="2" creationId="{EA24E01D-158D-4F7C-BA4D-450E0977BF42}"/>
          </ac:spMkLst>
        </pc:spChg>
        <pc:spChg chg="mod">
          <ac:chgData name="Srawan Pradhan" userId="10dc9e411449793f" providerId="LiveId" clId="{D4051258-2996-4826-8BC3-E68E04539C45}" dt="2020-11-06T08:50:28.459" v="298" actId="1076"/>
          <ac:spMkLst>
            <pc:docMk/>
            <pc:sldMk cId="4240182962" sldId="265"/>
            <ac:spMk id="3" creationId="{8FE83B90-DC05-4445-8176-F6BCF74FD355}"/>
          </ac:spMkLst>
        </pc:spChg>
        <pc:spChg chg="add mod">
          <ac:chgData name="Srawan Pradhan" userId="10dc9e411449793f" providerId="LiveId" clId="{D4051258-2996-4826-8BC3-E68E04539C45}" dt="2020-11-06T08:52:54.436" v="413" actId="14100"/>
          <ac:spMkLst>
            <pc:docMk/>
            <pc:sldMk cId="4240182962" sldId="265"/>
            <ac:spMk id="4" creationId="{BE8520A3-430F-4D7F-A7F0-EF5255A6CA1A}"/>
          </ac:spMkLst>
        </pc:spChg>
      </pc:sldChg>
      <pc:sldChg chg="addSp delSp modSp new mod">
        <pc:chgData name="Srawan Pradhan" userId="10dc9e411449793f" providerId="LiveId" clId="{D4051258-2996-4826-8BC3-E68E04539C45}" dt="2020-11-06T08:53:08.750" v="415" actId="1076"/>
        <pc:sldMkLst>
          <pc:docMk/>
          <pc:sldMk cId="2612998479" sldId="266"/>
        </pc:sldMkLst>
        <pc:spChg chg="del">
          <ac:chgData name="Srawan Pradhan" userId="10dc9e411449793f" providerId="LiveId" clId="{D4051258-2996-4826-8BC3-E68E04539C45}" dt="2020-11-06T08:50:22.325" v="297" actId="478"/>
          <ac:spMkLst>
            <pc:docMk/>
            <pc:sldMk cId="2612998479" sldId="266"/>
            <ac:spMk id="2" creationId="{E0F89E88-89DF-4DD3-A392-5109206BAA7A}"/>
          </ac:spMkLst>
        </pc:spChg>
        <pc:spChg chg="mod">
          <ac:chgData name="Srawan Pradhan" userId="10dc9e411449793f" providerId="LiveId" clId="{D4051258-2996-4826-8BC3-E68E04539C45}" dt="2020-11-06T08:52:14.179" v="385" actId="1076"/>
          <ac:spMkLst>
            <pc:docMk/>
            <pc:sldMk cId="2612998479" sldId="266"/>
            <ac:spMk id="3" creationId="{0A166657-096D-42CC-BCB2-D863947EF3E2}"/>
          </ac:spMkLst>
        </pc:spChg>
        <pc:spChg chg="add mod">
          <ac:chgData name="Srawan Pradhan" userId="10dc9e411449793f" providerId="LiveId" clId="{D4051258-2996-4826-8BC3-E68E04539C45}" dt="2020-11-06T08:53:08.750" v="415" actId="1076"/>
          <ac:spMkLst>
            <pc:docMk/>
            <pc:sldMk cId="2612998479" sldId="266"/>
            <ac:spMk id="4" creationId="{60794227-DBB4-4CF3-8EE8-F9FD07274E2C}"/>
          </ac:spMkLst>
        </pc:spChg>
      </pc:sldChg>
      <pc:sldChg chg="addSp delSp modSp new mod">
        <pc:chgData name="Srawan Pradhan" userId="10dc9e411449793f" providerId="LiveId" clId="{D4051258-2996-4826-8BC3-E68E04539C45}" dt="2020-11-06T08:58:51.726" v="648" actId="20577"/>
        <pc:sldMkLst>
          <pc:docMk/>
          <pc:sldMk cId="3388783485" sldId="267"/>
        </pc:sldMkLst>
        <pc:spChg chg="mod">
          <ac:chgData name="Srawan Pradhan" userId="10dc9e411449793f" providerId="LiveId" clId="{D4051258-2996-4826-8BC3-E68E04539C45}" dt="2020-11-06T08:58:51.726" v="648" actId="20577"/>
          <ac:spMkLst>
            <pc:docMk/>
            <pc:sldMk cId="3388783485" sldId="267"/>
            <ac:spMk id="2" creationId="{3399ECC4-43A0-4206-BB59-B35FE09FB618}"/>
          </ac:spMkLst>
        </pc:spChg>
        <pc:spChg chg="del">
          <ac:chgData name="Srawan Pradhan" userId="10dc9e411449793f" providerId="LiveId" clId="{D4051258-2996-4826-8BC3-E68E04539C45}" dt="2020-11-06T08:53:20.510" v="417" actId="478"/>
          <ac:spMkLst>
            <pc:docMk/>
            <pc:sldMk cId="3388783485" sldId="267"/>
            <ac:spMk id="3" creationId="{C3F71623-F7F2-4F79-BF67-79695524F7D8}"/>
          </ac:spMkLst>
        </pc:spChg>
        <pc:spChg chg="add mod">
          <ac:chgData name="Srawan Pradhan" userId="10dc9e411449793f" providerId="LiveId" clId="{D4051258-2996-4826-8BC3-E68E04539C45}" dt="2020-11-06T08:53:41.857" v="426" actId="1076"/>
          <ac:spMkLst>
            <pc:docMk/>
            <pc:sldMk cId="3388783485" sldId="267"/>
            <ac:spMk id="4" creationId="{2A1D319C-5944-4927-8FD2-39619191ED93}"/>
          </ac:spMkLst>
        </pc:spChg>
      </pc:sldChg>
      <pc:sldChg chg="modSp new mod">
        <pc:chgData name="Srawan Pradhan" userId="10dc9e411449793f" providerId="LiveId" clId="{D4051258-2996-4826-8BC3-E68E04539C45}" dt="2020-11-06T08:56:03.538" v="571" actId="27636"/>
        <pc:sldMkLst>
          <pc:docMk/>
          <pc:sldMk cId="3701172976" sldId="268"/>
        </pc:sldMkLst>
        <pc:spChg chg="mod">
          <ac:chgData name="Srawan Pradhan" userId="10dc9e411449793f" providerId="LiveId" clId="{D4051258-2996-4826-8BC3-E68E04539C45}" dt="2020-11-06T08:55:38.532" v="563" actId="27636"/>
          <ac:spMkLst>
            <pc:docMk/>
            <pc:sldMk cId="3701172976" sldId="268"/>
            <ac:spMk id="2" creationId="{3386556C-7D27-488F-9CF0-44DC1ED74A3A}"/>
          </ac:spMkLst>
        </pc:spChg>
        <pc:spChg chg="mod">
          <ac:chgData name="Srawan Pradhan" userId="10dc9e411449793f" providerId="LiveId" clId="{D4051258-2996-4826-8BC3-E68E04539C45}" dt="2020-11-06T08:56:03.538" v="571" actId="27636"/>
          <ac:spMkLst>
            <pc:docMk/>
            <pc:sldMk cId="3701172976" sldId="268"/>
            <ac:spMk id="3" creationId="{F62F56B9-C820-4D83-9375-979507CAF048}"/>
          </ac:spMkLst>
        </pc:spChg>
      </pc:sldChg>
      <pc:sldChg chg="addSp delSp modSp new mod">
        <pc:chgData name="Srawan Pradhan" userId="10dc9e411449793f" providerId="LiveId" clId="{D4051258-2996-4826-8BC3-E68E04539C45}" dt="2020-11-06T09:04:32.065" v="852" actId="1076"/>
        <pc:sldMkLst>
          <pc:docMk/>
          <pc:sldMk cId="786484032" sldId="269"/>
        </pc:sldMkLst>
        <pc:spChg chg="mod">
          <ac:chgData name="Srawan Pradhan" userId="10dc9e411449793f" providerId="LiveId" clId="{D4051258-2996-4826-8BC3-E68E04539C45}" dt="2020-11-06T09:03:42.738" v="737" actId="1076"/>
          <ac:spMkLst>
            <pc:docMk/>
            <pc:sldMk cId="786484032" sldId="269"/>
            <ac:spMk id="2" creationId="{E1BA98F1-BA46-4C49-9FEB-8D0A1EAD3D56}"/>
          </ac:spMkLst>
        </pc:spChg>
        <pc:spChg chg="mod">
          <ac:chgData name="Srawan Pradhan" userId="10dc9e411449793f" providerId="LiveId" clId="{D4051258-2996-4826-8BC3-E68E04539C45}" dt="2020-11-06T09:04:32.065" v="852" actId="1076"/>
          <ac:spMkLst>
            <pc:docMk/>
            <pc:sldMk cId="786484032" sldId="269"/>
            <ac:spMk id="3" creationId="{84DA807F-9E72-4845-BC25-4AFAC86A32CB}"/>
          </ac:spMkLst>
        </pc:spChg>
        <pc:spChg chg="add del mod">
          <ac:chgData name="Srawan Pradhan" userId="10dc9e411449793f" providerId="LiveId" clId="{D4051258-2996-4826-8BC3-E68E04539C45}" dt="2020-11-06T09:03:03.497" v="727" actId="478"/>
          <ac:spMkLst>
            <pc:docMk/>
            <pc:sldMk cId="786484032" sldId="269"/>
            <ac:spMk id="4" creationId="{A51897B9-C662-4330-83F6-C8622593CC28}"/>
          </ac:spMkLst>
        </pc:spChg>
        <pc:spChg chg="add mod">
          <ac:chgData name="Srawan Pradhan" userId="10dc9e411449793f" providerId="LiveId" clId="{D4051258-2996-4826-8BC3-E68E04539C45}" dt="2020-11-06T09:04:25.579" v="851" actId="20577"/>
          <ac:spMkLst>
            <pc:docMk/>
            <pc:sldMk cId="786484032" sldId="269"/>
            <ac:spMk id="9" creationId="{593047F1-3B8D-4671-A5C2-556589C5AC15}"/>
          </ac:spMkLst>
        </pc:spChg>
        <pc:picChg chg="add mod modCrop">
          <ac:chgData name="Srawan Pradhan" userId="10dc9e411449793f" providerId="LiveId" clId="{D4051258-2996-4826-8BC3-E68E04539C45}" dt="2020-11-06T09:03:26.090" v="732" actId="1076"/>
          <ac:picMkLst>
            <pc:docMk/>
            <pc:sldMk cId="786484032" sldId="269"/>
            <ac:picMk id="6" creationId="{0B0AA0B0-D49C-4BC3-BF84-7777E52EBEC3}"/>
          </ac:picMkLst>
        </pc:picChg>
        <pc:picChg chg="add mod modCrop">
          <ac:chgData name="Srawan Pradhan" userId="10dc9e411449793f" providerId="LiveId" clId="{D4051258-2996-4826-8BC3-E68E04539C45}" dt="2020-11-06T09:03:29.361" v="733" actId="1076"/>
          <ac:picMkLst>
            <pc:docMk/>
            <pc:sldMk cId="786484032" sldId="269"/>
            <ac:picMk id="8" creationId="{61B729EF-BFCC-4C26-9FEE-CA3DCE00E0E3}"/>
          </ac:picMkLst>
        </pc:picChg>
      </pc:sldChg>
      <pc:sldChg chg="delSp modSp new mod">
        <pc:chgData name="Srawan Pradhan" userId="10dc9e411449793f" providerId="LiveId" clId="{D4051258-2996-4826-8BC3-E68E04539C45}" dt="2020-11-06T09:05:17.732" v="864" actId="1076"/>
        <pc:sldMkLst>
          <pc:docMk/>
          <pc:sldMk cId="675892267" sldId="270"/>
        </pc:sldMkLst>
        <pc:spChg chg="mod">
          <ac:chgData name="Srawan Pradhan" userId="10dc9e411449793f" providerId="LiveId" clId="{D4051258-2996-4826-8BC3-E68E04539C45}" dt="2020-11-06T09:05:17.732" v="864" actId="1076"/>
          <ac:spMkLst>
            <pc:docMk/>
            <pc:sldMk cId="675892267" sldId="270"/>
            <ac:spMk id="2" creationId="{6BD8795D-AA33-44CE-B503-7F2DCA555BB8}"/>
          </ac:spMkLst>
        </pc:spChg>
        <pc:spChg chg="del">
          <ac:chgData name="Srawan Pradhan" userId="10dc9e411449793f" providerId="LiveId" clId="{D4051258-2996-4826-8BC3-E68E04539C45}" dt="2020-11-06T09:05:13.220" v="863" actId="478"/>
          <ac:spMkLst>
            <pc:docMk/>
            <pc:sldMk cId="675892267" sldId="270"/>
            <ac:spMk id="3" creationId="{E2A9E767-E43B-4871-AE65-3C1F9DC55B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1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2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6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2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8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7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1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09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7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9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75392-B6E5-4ABA-B385-114B1444C951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8CADA-23E4-40B0-9CFF-23D68DC38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s-LOSTDc1Z7luub1hdRZHFNLAta4KS5d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1FEA-C533-4F05-89F8-4F80A023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23" y="1047564"/>
            <a:ext cx="9144000" cy="13526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NON CONTACT NUMBER DETECTION FOR ATMS AND LIFTS TO PREVENT CHANCES OF COVID TRANSMISSION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28FF7-FBED-4237-AFA8-546120DB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590" y="2601119"/>
            <a:ext cx="9502066" cy="2424800"/>
          </a:xfrm>
        </p:spPr>
        <p:txBody>
          <a:bodyPr>
            <a:normAutofit/>
          </a:bodyPr>
          <a:lstStyle/>
          <a:p>
            <a:r>
              <a:rPr lang="en-US" dirty="0"/>
              <a:t>SRAWAN PRADHAN(17BEI0058)</a:t>
            </a:r>
          </a:p>
          <a:p>
            <a:r>
              <a:rPr lang="en-US" dirty="0"/>
              <a:t>SHAHNAWAZ AHMAD(17BEI0017)</a:t>
            </a:r>
          </a:p>
          <a:p>
            <a:r>
              <a:rPr lang="en-US" dirty="0"/>
              <a:t>SHAURYA DAS(17BEI0032)</a:t>
            </a:r>
          </a:p>
          <a:p>
            <a:r>
              <a:rPr lang="en-US" dirty="0"/>
              <a:t>RAHUL KUMAR(17BEI0085)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33270-DBBC-4D84-B9E7-E550AB0F39AE}"/>
              </a:ext>
            </a:extLst>
          </p:cNvPr>
          <p:cNvSpPr txBox="1"/>
          <p:nvPr/>
        </p:nvSpPr>
        <p:spPr>
          <a:xfrm>
            <a:off x="5125375" y="647454"/>
            <a:ext cx="206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4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795D-AA33-44CE-B503-7F2DCA55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647765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89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 construction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Framing Idea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extraction ,Image detection  and Background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Counting the extreme points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Display the output(count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0F19D-BEE9-4EB5-AF6B-F8DA8DA27FA3}"/>
              </a:ext>
            </a:extLst>
          </p:cNvPr>
          <p:cNvSpPr txBox="1"/>
          <p:nvPr/>
        </p:nvSpPr>
        <p:spPr>
          <a:xfrm>
            <a:off x="1455938" y="3429001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CF714-5FD7-4DEF-B9CF-22F4DB5AB72D}"/>
              </a:ext>
            </a:extLst>
          </p:cNvPr>
          <p:cNvSpPr txBox="1"/>
          <p:nvPr/>
        </p:nvSpPr>
        <p:spPr>
          <a:xfrm>
            <a:off x="3417903" y="3354175"/>
            <a:ext cx="93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458D1D-A90F-40AE-B4C0-E07157CA8AD5}"/>
              </a:ext>
            </a:extLst>
          </p:cNvPr>
          <p:cNvSpPr txBox="1"/>
          <p:nvPr/>
        </p:nvSpPr>
        <p:spPr>
          <a:xfrm>
            <a:off x="5687627" y="3354175"/>
            <a:ext cx="816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7F561-4C5A-4F56-A917-F9368CD4DC8E}"/>
              </a:ext>
            </a:extLst>
          </p:cNvPr>
          <p:cNvSpPr txBox="1"/>
          <p:nvPr/>
        </p:nvSpPr>
        <p:spPr>
          <a:xfrm>
            <a:off x="9515177" y="3273167"/>
            <a:ext cx="119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35D36-D209-48EA-885F-B86A5687B08D}"/>
              </a:ext>
            </a:extLst>
          </p:cNvPr>
          <p:cNvSpPr txBox="1"/>
          <p:nvPr/>
        </p:nvSpPr>
        <p:spPr>
          <a:xfrm>
            <a:off x="7515480" y="3310970"/>
            <a:ext cx="119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4221-668D-4989-A5B0-C46FBF02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4888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REVIEW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8A06E1-0EE2-4E76-B121-45E76C092E67}"/>
              </a:ext>
            </a:extLst>
          </p:cNvPr>
          <p:cNvSpPr txBox="1">
            <a:spLocks/>
          </p:cNvSpPr>
          <p:nvPr/>
        </p:nvSpPr>
        <p:spPr>
          <a:xfrm>
            <a:off x="6487357" y="1690688"/>
            <a:ext cx="57046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AF9DD4-AAD1-473F-ADA7-12EFA25E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000" y="1690687"/>
            <a:ext cx="10018713" cy="1618695"/>
          </a:xfrm>
        </p:spPr>
        <p:txBody>
          <a:bodyPr/>
          <a:lstStyle/>
          <a:p>
            <a:r>
              <a:rPr lang="en-US" dirty="0"/>
              <a:t>Creating background and removing noises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Creating main method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897463-CFBE-40A6-8FE3-235622C665FC}"/>
              </a:ext>
            </a:extLst>
          </p:cNvPr>
          <p:cNvSpPr txBox="1">
            <a:spLocks/>
          </p:cNvSpPr>
          <p:nvPr/>
        </p:nvSpPr>
        <p:spPr>
          <a:xfrm>
            <a:off x="1654467" y="3548619"/>
            <a:ext cx="10018713" cy="10048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DONE FOR THIS REVIEW</a:t>
            </a:r>
            <a:endParaRPr lang="en-IN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1A6F59D-55E2-4E21-9489-579AAEA59B55}"/>
              </a:ext>
            </a:extLst>
          </p:cNvPr>
          <p:cNvSpPr txBox="1">
            <a:spLocks/>
          </p:cNvSpPr>
          <p:nvPr/>
        </p:nvSpPr>
        <p:spPr>
          <a:xfrm>
            <a:off x="1654467" y="4553507"/>
            <a:ext cx="10018713" cy="821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Finger-tip counting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3B90-DC05-4445-8176-F6BCF74F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44" y="1544716"/>
            <a:ext cx="9959007" cy="5036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as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npfrom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sklearn.metrics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import pairwise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background = None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accumulated_weight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0.5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roi_top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20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roi_bottom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300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roi_right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300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roi_left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600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calc_accum_avg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(frame,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accumulated_weight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):  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global background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 if background is None: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background =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frame.copy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astype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("float")      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 return None   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cv2.accumulateWeighted(frame, background,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accumulated_weight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20A3-430F-4D7F-A7F0-EF5255A6CA1A}"/>
              </a:ext>
            </a:extLst>
          </p:cNvPr>
          <p:cNvSpPr txBox="1"/>
          <p:nvPr/>
        </p:nvSpPr>
        <p:spPr>
          <a:xfrm>
            <a:off x="1100831" y="479395"/>
            <a:ext cx="1068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BACKGROUND CREATION AND NOISE REMOVAL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018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6657-096D-42CC-BCB2-D863947E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22" y="1349407"/>
            <a:ext cx="10018713" cy="4344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segment(frame, threshold=25):</a:t>
            </a:r>
          </a:p>
          <a:p>
            <a:pPr marL="0" indent="0">
              <a:buNone/>
            </a:pPr>
            <a:r>
              <a:rPr lang="en-US" dirty="0"/>
              <a:t>    global background</a:t>
            </a:r>
          </a:p>
          <a:p>
            <a:pPr marL="0" indent="0">
              <a:buNone/>
            </a:pPr>
            <a:r>
              <a:rPr lang="en-US" dirty="0"/>
              <a:t>    diff = cv2.absdiff(</a:t>
            </a:r>
            <a:r>
              <a:rPr lang="en-US" dirty="0" err="1"/>
              <a:t>background.astype</a:t>
            </a:r>
            <a:r>
              <a:rPr lang="en-US" dirty="0"/>
              <a:t>("uint8"), frame)</a:t>
            </a:r>
          </a:p>
          <a:p>
            <a:pPr marL="0" indent="0">
              <a:buNone/>
            </a:pPr>
            <a:r>
              <a:rPr lang="en-US" dirty="0"/>
              <a:t>_ , </a:t>
            </a:r>
            <a:r>
              <a:rPr lang="en-US" dirty="0" err="1"/>
              <a:t>thresholded</a:t>
            </a:r>
            <a:r>
              <a:rPr lang="en-US" dirty="0"/>
              <a:t> = cv2.threshold(diff, threshold, 255, cv2.THRESH_BINARY)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(contours) == 0:</a:t>
            </a:r>
          </a:p>
          <a:p>
            <a:pPr marL="0" indent="0">
              <a:buNone/>
            </a:pPr>
            <a:r>
              <a:rPr lang="en-US" dirty="0"/>
              <a:t>        		return None</a:t>
            </a:r>
          </a:p>
          <a:p>
            <a:pPr marL="0" indent="0">
              <a:buNone/>
            </a:pPr>
            <a:r>
              <a:rPr lang="en-US" dirty="0"/>
              <a:t>   	 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hand_segment</a:t>
            </a:r>
            <a:r>
              <a:rPr lang="en-US" dirty="0"/>
              <a:t> = max(</a:t>
            </a:r>
            <a:r>
              <a:rPr lang="en-US" dirty="0" err="1"/>
              <a:t>contours,key</a:t>
            </a:r>
            <a:r>
              <a:rPr lang="en-US" dirty="0"/>
              <a:t>=cv2.contourArea)</a:t>
            </a:r>
          </a:p>
          <a:p>
            <a:pPr marL="0" indent="0">
              <a:buNone/>
            </a:pPr>
            <a:r>
              <a:rPr lang="en-US" dirty="0"/>
              <a:t>   return (</a:t>
            </a:r>
            <a:r>
              <a:rPr lang="en-US" dirty="0" err="1"/>
              <a:t>thresholded</a:t>
            </a:r>
            <a:r>
              <a:rPr lang="en-US" dirty="0"/>
              <a:t>, </a:t>
            </a:r>
            <a:r>
              <a:rPr lang="en-US" dirty="0" err="1"/>
              <a:t>hand_segment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94227-DBB4-4CF3-8EE8-F9FD07274E2C}"/>
              </a:ext>
            </a:extLst>
          </p:cNvPr>
          <p:cNvSpPr txBox="1"/>
          <p:nvPr/>
        </p:nvSpPr>
        <p:spPr>
          <a:xfrm>
            <a:off x="2991773" y="355107"/>
            <a:ext cx="651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SEGMENTATION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1299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ECC4-43A0-4206-BB59-B35FE09F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508"/>
            <a:ext cx="10018713" cy="592584"/>
          </a:xfrm>
        </p:spPr>
        <p:txBody>
          <a:bodyPr>
            <a:normAutofit fontScale="90000"/>
          </a:bodyPr>
          <a:lstStyle/>
          <a:p>
            <a:r>
              <a:rPr lang="en-US" dirty="0"/>
              <a:t>FINGERTIP COUNTING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D319C-5944-4927-8FD2-39619191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63" y="719092"/>
            <a:ext cx="10364941" cy="61389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count_fingers</a:t>
            </a:r>
            <a:r>
              <a:rPr lang="en-US" dirty="0"/>
              <a:t>(</a:t>
            </a:r>
            <a:r>
              <a:rPr lang="en-US" dirty="0" err="1"/>
              <a:t>thresholded</a:t>
            </a:r>
            <a:r>
              <a:rPr lang="en-US" dirty="0"/>
              <a:t>, </a:t>
            </a:r>
            <a:r>
              <a:rPr lang="en-US" dirty="0" err="1"/>
              <a:t>hand_segment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conv_hull</a:t>
            </a:r>
            <a:r>
              <a:rPr lang="en-US" dirty="0"/>
              <a:t> = cv2.convexHull(</a:t>
            </a:r>
            <a:r>
              <a:rPr lang="en-US" dirty="0" err="1"/>
              <a:t>hand_segment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top    = tuple(</a:t>
            </a:r>
            <a:r>
              <a:rPr lang="en-US" dirty="0" err="1"/>
              <a:t>conv_hull</a:t>
            </a:r>
            <a:r>
              <a:rPr lang="en-US" dirty="0"/>
              <a:t>[</a:t>
            </a:r>
            <a:r>
              <a:rPr lang="en-US" dirty="0" err="1"/>
              <a:t>conv_hull</a:t>
            </a:r>
            <a:r>
              <a:rPr lang="en-US" dirty="0"/>
              <a:t>[:, :, 1].</a:t>
            </a:r>
            <a:r>
              <a:rPr lang="en-US" dirty="0" err="1"/>
              <a:t>argmin</a:t>
            </a:r>
            <a:r>
              <a:rPr lang="en-US" dirty="0"/>
              <a:t>()][0])    </a:t>
            </a:r>
          </a:p>
          <a:p>
            <a:pPr marL="0" indent="0">
              <a:buNone/>
            </a:pPr>
            <a:r>
              <a:rPr lang="en-US" dirty="0"/>
              <a:t>bottom = tuple(</a:t>
            </a:r>
            <a:r>
              <a:rPr lang="en-US" dirty="0" err="1"/>
              <a:t>conv_hull</a:t>
            </a:r>
            <a:r>
              <a:rPr lang="en-US" dirty="0"/>
              <a:t>[</a:t>
            </a:r>
            <a:r>
              <a:rPr lang="en-US" dirty="0" err="1"/>
              <a:t>conv_hull</a:t>
            </a:r>
            <a:r>
              <a:rPr lang="en-US" dirty="0"/>
              <a:t>[:, :, 1].argmax()][0])    </a:t>
            </a:r>
          </a:p>
          <a:p>
            <a:pPr marL="0" indent="0">
              <a:buNone/>
            </a:pPr>
            <a:r>
              <a:rPr lang="en-US" dirty="0"/>
              <a:t>left   = tuple(</a:t>
            </a:r>
            <a:r>
              <a:rPr lang="en-US" dirty="0" err="1"/>
              <a:t>conv_hull</a:t>
            </a:r>
            <a:r>
              <a:rPr lang="en-US" dirty="0"/>
              <a:t>[</a:t>
            </a:r>
            <a:r>
              <a:rPr lang="en-US" dirty="0" err="1"/>
              <a:t>conv_hull</a:t>
            </a:r>
            <a:r>
              <a:rPr lang="en-US" dirty="0"/>
              <a:t>[:, :, 0].</a:t>
            </a:r>
            <a:r>
              <a:rPr lang="en-US" dirty="0" err="1"/>
              <a:t>argmin</a:t>
            </a:r>
            <a:r>
              <a:rPr lang="en-US" dirty="0"/>
              <a:t>()][0])   </a:t>
            </a:r>
          </a:p>
          <a:p>
            <a:pPr marL="0" indent="0">
              <a:buNone/>
            </a:pPr>
            <a:r>
              <a:rPr lang="en-US" dirty="0"/>
              <a:t>right  = tuple(</a:t>
            </a:r>
            <a:r>
              <a:rPr lang="en-US" dirty="0" err="1"/>
              <a:t>conv_hull</a:t>
            </a:r>
            <a:r>
              <a:rPr lang="en-US" dirty="0"/>
              <a:t>[</a:t>
            </a:r>
            <a:r>
              <a:rPr lang="en-US" dirty="0" err="1"/>
              <a:t>conv_hull</a:t>
            </a:r>
            <a:r>
              <a:rPr lang="en-US" dirty="0"/>
              <a:t>[:, :, 0].argmax()][0])    </a:t>
            </a:r>
          </a:p>
          <a:p>
            <a:pPr marL="0" indent="0">
              <a:buNone/>
            </a:pPr>
            <a:r>
              <a:rPr lang="en-US" dirty="0" err="1"/>
              <a:t>cX</a:t>
            </a:r>
            <a:r>
              <a:rPr lang="en-US" dirty="0"/>
              <a:t> = (left[0] + right[0]) // 2    </a:t>
            </a:r>
            <a:r>
              <a:rPr lang="en-US" dirty="0" err="1"/>
              <a:t>cY</a:t>
            </a:r>
            <a:r>
              <a:rPr lang="en-US" dirty="0"/>
              <a:t> = (top[1] + bottom[1]) // 2    </a:t>
            </a:r>
          </a:p>
          <a:p>
            <a:pPr marL="0" indent="0">
              <a:buNone/>
            </a:pPr>
            <a:r>
              <a:rPr lang="en-US" dirty="0"/>
              <a:t>distance = </a:t>
            </a:r>
            <a:r>
              <a:rPr lang="en-US" dirty="0" err="1"/>
              <a:t>pairwise.euclidean_distances</a:t>
            </a:r>
            <a:r>
              <a:rPr lang="en-US" dirty="0"/>
              <a:t>([(</a:t>
            </a:r>
            <a:r>
              <a:rPr lang="en-US" dirty="0" err="1"/>
              <a:t>cX</a:t>
            </a:r>
            <a:r>
              <a:rPr lang="en-US" dirty="0"/>
              <a:t>, </a:t>
            </a:r>
            <a:r>
              <a:rPr lang="en-US" dirty="0" err="1"/>
              <a:t>cY</a:t>
            </a:r>
            <a:r>
              <a:rPr lang="en-US" dirty="0"/>
              <a:t>)], Y=[left, right, top, bottom])[0]        </a:t>
            </a:r>
          </a:p>
          <a:p>
            <a:pPr marL="0" indent="0">
              <a:buNone/>
            </a:pPr>
            <a:r>
              <a:rPr lang="en-US" dirty="0" err="1"/>
              <a:t>max_distance</a:t>
            </a:r>
            <a:r>
              <a:rPr lang="en-US" dirty="0"/>
              <a:t> = </a:t>
            </a:r>
            <a:r>
              <a:rPr lang="en-US" dirty="0" err="1"/>
              <a:t>distance.max</a:t>
            </a:r>
            <a:r>
              <a:rPr lang="en-US" dirty="0"/>
              <a:t>()        </a:t>
            </a:r>
          </a:p>
          <a:p>
            <a:pPr marL="0" indent="0">
              <a:buNone/>
            </a:pPr>
            <a:r>
              <a:rPr lang="en-US" dirty="0"/>
              <a:t>radius = int(0.8 * </a:t>
            </a:r>
            <a:r>
              <a:rPr lang="en-US" dirty="0" err="1"/>
              <a:t>max_distance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circumference = (2 * </a:t>
            </a:r>
            <a:r>
              <a:rPr lang="en-US" dirty="0" err="1"/>
              <a:t>np.pi</a:t>
            </a:r>
            <a:r>
              <a:rPr lang="en-US" dirty="0"/>
              <a:t> * radius)    </a:t>
            </a:r>
          </a:p>
          <a:p>
            <a:pPr marL="0" indent="0">
              <a:buNone/>
            </a:pPr>
            <a:r>
              <a:rPr lang="en-US" dirty="0" err="1"/>
              <a:t>circular_roi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thresholded.shape</a:t>
            </a:r>
            <a:r>
              <a:rPr lang="en-US" dirty="0"/>
              <a:t>[:2], </a:t>
            </a:r>
            <a:r>
              <a:rPr lang="en-US" dirty="0" err="1"/>
              <a:t>dtype</a:t>
            </a:r>
            <a:r>
              <a:rPr lang="en-US" dirty="0"/>
              <a:t>="uint8")       </a:t>
            </a:r>
          </a:p>
          <a:p>
            <a:pPr marL="0" indent="0">
              <a:buNone/>
            </a:pPr>
            <a:r>
              <a:rPr lang="en-US" dirty="0"/>
              <a:t>cv2.circle(</a:t>
            </a:r>
            <a:r>
              <a:rPr lang="en-US" dirty="0" err="1"/>
              <a:t>circular_roi</a:t>
            </a:r>
            <a:r>
              <a:rPr lang="en-US" dirty="0"/>
              <a:t>, (</a:t>
            </a:r>
            <a:r>
              <a:rPr lang="en-US" dirty="0" err="1"/>
              <a:t>cX</a:t>
            </a:r>
            <a:r>
              <a:rPr lang="en-US" dirty="0"/>
              <a:t>, </a:t>
            </a:r>
            <a:r>
              <a:rPr lang="en-US" dirty="0" err="1"/>
              <a:t>cY</a:t>
            </a:r>
            <a:r>
              <a:rPr lang="en-US" dirty="0"/>
              <a:t>), radius, 255, 10)            </a:t>
            </a:r>
          </a:p>
          <a:p>
            <a:pPr marL="0" indent="0">
              <a:buNone/>
            </a:pPr>
            <a:r>
              <a:rPr lang="en-US" dirty="0" err="1"/>
              <a:t>circular_roi</a:t>
            </a:r>
            <a:r>
              <a:rPr lang="en-US" dirty="0"/>
              <a:t> = cv2.bitwise_and(</a:t>
            </a:r>
            <a:r>
              <a:rPr lang="en-US" dirty="0" err="1"/>
              <a:t>thresholded</a:t>
            </a:r>
            <a:r>
              <a:rPr lang="en-US" dirty="0"/>
              <a:t>, </a:t>
            </a:r>
            <a:r>
              <a:rPr lang="en-US" dirty="0" err="1"/>
              <a:t>thresholded</a:t>
            </a:r>
            <a:r>
              <a:rPr lang="en-US" dirty="0"/>
              <a:t>, mask=</a:t>
            </a:r>
            <a:r>
              <a:rPr lang="en-US" dirty="0" err="1"/>
              <a:t>circular_roi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image, contours, hierarchy = cv2.findContours(</a:t>
            </a:r>
            <a:r>
              <a:rPr lang="en-US" dirty="0" err="1"/>
              <a:t>circular_roi.copy</a:t>
            </a:r>
            <a:r>
              <a:rPr lang="en-US" dirty="0"/>
              <a:t>(), cv2.RETR_EXTERNAL, cv2.CHAIN_APPROX_NONE)    </a:t>
            </a:r>
          </a:p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cnt</a:t>
            </a:r>
            <a:r>
              <a:rPr lang="en-US" dirty="0"/>
              <a:t> in contours</a:t>
            </a:r>
          </a:p>
          <a:p>
            <a:pPr marL="0" indent="0">
              <a:buNone/>
            </a:pPr>
            <a:r>
              <a:rPr lang="en-US" dirty="0"/>
              <a:t>(x, y, w, h) = cv2.boundingRect(</a:t>
            </a:r>
            <a:r>
              <a:rPr lang="en-US" dirty="0" err="1"/>
              <a:t>cnt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out_of_wrist</a:t>
            </a:r>
            <a:r>
              <a:rPr lang="en-US" dirty="0"/>
              <a:t> = ((</a:t>
            </a:r>
            <a:r>
              <a:rPr lang="en-US" dirty="0" err="1"/>
              <a:t>cY</a:t>
            </a:r>
            <a:r>
              <a:rPr lang="en-US" dirty="0"/>
              <a:t> + (</a:t>
            </a:r>
            <a:r>
              <a:rPr lang="en-US" dirty="0" err="1"/>
              <a:t>cY</a:t>
            </a:r>
            <a:r>
              <a:rPr lang="en-US" dirty="0"/>
              <a:t> * 0.25)) &gt; (y + h)</a:t>
            </a:r>
          </a:p>
          <a:p>
            <a:pPr marL="0" indent="0">
              <a:buNone/>
            </a:pPr>
            <a:r>
              <a:rPr lang="en-US" dirty="0" err="1"/>
              <a:t>limit_points</a:t>
            </a:r>
            <a:r>
              <a:rPr lang="en-US" dirty="0"/>
              <a:t> = ((circumference * 0.25) &gt; </a:t>
            </a:r>
            <a:r>
              <a:rPr lang="en-US" dirty="0" err="1"/>
              <a:t>cnt.shape</a:t>
            </a:r>
            <a:r>
              <a:rPr lang="en-US" dirty="0"/>
              <a:t>[0])                        </a:t>
            </a:r>
          </a:p>
          <a:p>
            <a:pPr marL="0" indent="0">
              <a:buNone/>
            </a:pPr>
            <a:r>
              <a:rPr lang="en-US" dirty="0"/>
              <a:t>count += 1   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countcam</a:t>
            </a:r>
            <a:r>
              <a:rPr lang="en-US" dirty="0"/>
              <a:t> = cv2.VideoCapture(0)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C857-4789-40CE-B1CC-ABE20492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034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447E-7F0A-4CBD-8656-C26E6EB8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2673"/>
            <a:ext cx="10018713" cy="4388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num_frames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ret, frame = </a:t>
            </a:r>
            <a:r>
              <a:rPr lang="en-US" dirty="0" err="1"/>
              <a:t>cam.read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frame = cv2.flip(frame, 1)</a:t>
            </a:r>
          </a:p>
          <a:p>
            <a:pPr marL="0" indent="0">
              <a:buNone/>
            </a:pPr>
            <a:r>
              <a:rPr lang="en-US" dirty="0" err="1"/>
              <a:t>frame_copy</a:t>
            </a:r>
            <a:r>
              <a:rPr lang="en-US" dirty="0"/>
              <a:t> = </a:t>
            </a:r>
            <a:r>
              <a:rPr lang="en-US" dirty="0" err="1"/>
              <a:t>frame.copy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roi</a:t>
            </a:r>
            <a:r>
              <a:rPr lang="en-US" dirty="0"/>
              <a:t> = frame[</a:t>
            </a:r>
            <a:r>
              <a:rPr lang="en-US" dirty="0" err="1"/>
              <a:t>roi_top:roi_bottom</a:t>
            </a:r>
            <a:r>
              <a:rPr lang="en-US" dirty="0"/>
              <a:t>, </a:t>
            </a:r>
            <a:r>
              <a:rPr lang="en-US" dirty="0" err="1"/>
              <a:t>roi_right:roi_left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gray = cv2.cvtColor(</a:t>
            </a:r>
            <a:r>
              <a:rPr lang="en-US" dirty="0" err="1"/>
              <a:t>roi</a:t>
            </a:r>
            <a:r>
              <a:rPr lang="en-US" dirty="0"/>
              <a:t>, cv2.COLOR_BGR2GRAY)</a:t>
            </a:r>
          </a:p>
          <a:p>
            <a:pPr marL="0" indent="0">
              <a:buNone/>
            </a:pPr>
            <a:r>
              <a:rPr lang="en-US" dirty="0"/>
              <a:t>gray = cv2.GaussianBlur(gray, (7, 7), 0)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num_frames</a:t>
            </a:r>
            <a:r>
              <a:rPr lang="en-US" dirty="0"/>
              <a:t> &lt; 60:</a:t>
            </a:r>
          </a:p>
          <a:p>
            <a:pPr marL="0" indent="0">
              <a:buNone/>
            </a:pPr>
            <a:r>
              <a:rPr lang="en-US" dirty="0" err="1"/>
              <a:t>calc_accum_avg</a:t>
            </a:r>
            <a:r>
              <a:rPr lang="en-US" dirty="0"/>
              <a:t>(gray, </a:t>
            </a:r>
            <a:r>
              <a:rPr lang="en-US" dirty="0" err="1"/>
              <a:t>accumulated_weight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num_frames</a:t>
            </a:r>
            <a:r>
              <a:rPr lang="en-US" dirty="0"/>
              <a:t> &lt;= 59:</a:t>
            </a:r>
          </a:p>
          <a:p>
            <a:pPr marL="0" indent="0">
              <a:buNone/>
            </a:pPr>
            <a:r>
              <a:rPr lang="en-US" dirty="0"/>
              <a:t>cv2.putText(</a:t>
            </a:r>
            <a:r>
              <a:rPr lang="en-US" dirty="0" err="1"/>
              <a:t>frame_copy</a:t>
            </a:r>
            <a:r>
              <a:rPr lang="en-US" dirty="0"/>
              <a:t>, "WAIT! GETTING BACKGROUND AVG.",</a:t>
            </a:r>
          </a:p>
          <a:p>
            <a:pPr marL="0" indent="0">
              <a:buNone/>
            </a:pPr>
            <a:r>
              <a:rPr lang="en-US" dirty="0"/>
              <a:t>(200, 400), cv2.FONT_HERSHEY_SIMPLEX, 1, (0,0,255), 2)</a:t>
            </a:r>
          </a:p>
          <a:p>
            <a:pPr marL="0" indent="0">
              <a:buNone/>
            </a:pPr>
            <a:r>
              <a:rPr lang="en-US" dirty="0"/>
              <a:t>cv2.imshow("Finger Count",</a:t>
            </a:r>
            <a:r>
              <a:rPr lang="en-US" dirty="0" err="1"/>
              <a:t>frame_copy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28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56C-7D27-488F-9CF0-44DC1ED7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5850"/>
          </a:xfrm>
        </p:spPr>
        <p:txBody>
          <a:bodyPr>
            <a:normAutofit fontScale="90000"/>
          </a:bodyPr>
          <a:lstStyle/>
          <a:p>
            <a:r>
              <a:rPr lang="en-US" dirty="0"/>
              <a:t>MAIN 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56B9-C820-4D83-9375-979507CA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9508"/>
            <a:ext cx="10018713" cy="52200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else:        </a:t>
            </a:r>
          </a:p>
          <a:p>
            <a:pPr marL="0" indent="0">
              <a:buNone/>
            </a:pPr>
            <a:r>
              <a:rPr lang="en-US" sz="2400" dirty="0"/>
              <a:t>hand = segment(gray)</a:t>
            </a:r>
          </a:p>
          <a:p>
            <a:pPr marL="0" indent="0">
              <a:buNone/>
            </a:pPr>
            <a:r>
              <a:rPr lang="en-US" sz="2400" dirty="0"/>
              <a:t>if hand is not None:            </a:t>
            </a:r>
          </a:p>
          <a:p>
            <a:pPr marL="0" indent="0">
              <a:buNone/>
            </a:pPr>
            <a:r>
              <a:rPr lang="en-US" sz="2400" dirty="0" err="1"/>
              <a:t>thresholded</a:t>
            </a:r>
            <a:r>
              <a:rPr lang="en-US" sz="2400" dirty="0"/>
              <a:t>, </a:t>
            </a:r>
            <a:r>
              <a:rPr lang="en-US" sz="2400" dirty="0" err="1"/>
              <a:t>hand_segment</a:t>
            </a:r>
            <a:r>
              <a:rPr lang="en-US" sz="2400" dirty="0"/>
              <a:t> = hand</a:t>
            </a:r>
          </a:p>
          <a:p>
            <a:pPr marL="0" indent="0">
              <a:buNone/>
            </a:pPr>
            <a:r>
              <a:rPr lang="en-US" sz="2400" dirty="0"/>
              <a:t>cv2.drawContours(</a:t>
            </a:r>
            <a:r>
              <a:rPr lang="en-US" sz="2400" dirty="0" err="1"/>
              <a:t>frame_copy</a:t>
            </a:r>
            <a:r>
              <a:rPr lang="en-US" sz="2400" dirty="0"/>
              <a:t>, [</a:t>
            </a:r>
            <a:r>
              <a:rPr lang="en-US" sz="2400" dirty="0" err="1"/>
              <a:t>hand_segment</a:t>
            </a:r>
            <a:r>
              <a:rPr lang="en-US" sz="2400" dirty="0"/>
              <a:t> + (</a:t>
            </a:r>
            <a:r>
              <a:rPr lang="en-US" sz="2400" dirty="0" err="1"/>
              <a:t>roi_right</a:t>
            </a:r>
            <a:r>
              <a:rPr lang="en-US" sz="2400" dirty="0"/>
              <a:t>, </a:t>
            </a:r>
            <a:r>
              <a:rPr lang="en-US" sz="2400" dirty="0" err="1"/>
              <a:t>roi_top</a:t>
            </a:r>
            <a:r>
              <a:rPr lang="en-US" sz="2400" dirty="0"/>
              <a:t>)], -1, (255, 0, 0),1)</a:t>
            </a:r>
          </a:p>
          <a:p>
            <a:pPr marL="0" indent="0">
              <a:buNone/>
            </a:pPr>
            <a:r>
              <a:rPr lang="en-US" sz="2400" dirty="0"/>
              <a:t>fingers = </a:t>
            </a:r>
            <a:r>
              <a:rPr lang="en-US" sz="2400" dirty="0" err="1"/>
              <a:t>count_fingers</a:t>
            </a:r>
            <a:r>
              <a:rPr lang="en-US" sz="2400" dirty="0"/>
              <a:t>(</a:t>
            </a:r>
            <a:r>
              <a:rPr lang="en-US" sz="2400" dirty="0" err="1"/>
              <a:t>thresholded</a:t>
            </a:r>
            <a:r>
              <a:rPr lang="en-US" sz="2400" dirty="0"/>
              <a:t>, </a:t>
            </a:r>
            <a:r>
              <a:rPr lang="en-US" sz="2400" dirty="0" err="1"/>
              <a:t>hand_segment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cv2.putText(</a:t>
            </a:r>
            <a:r>
              <a:rPr lang="en-US" sz="2400" dirty="0" err="1"/>
              <a:t>frame_copy</a:t>
            </a:r>
            <a:r>
              <a:rPr lang="en-US" sz="2400" dirty="0"/>
              <a:t>, str(fingers), (70, 45), cv2.FONT_HERSHEY_SIMPLEX, 1, (0,0,255), 2)</a:t>
            </a:r>
          </a:p>
          <a:p>
            <a:pPr marL="0" indent="0">
              <a:buNone/>
            </a:pPr>
            <a:r>
              <a:rPr lang="en-US" sz="2400" dirty="0"/>
              <a:t>cv2.imshow("</a:t>
            </a:r>
            <a:r>
              <a:rPr lang="en-US" sz="2400" dirty="0" err="1"/>
              <a:t>Thesholded</a:t>
            </a:r>
            <a:r>
              <a:rPr lang="en-US" sz="2400" dirty="0"/>
              <a:t>", </a:t>
            </a:r>
            <a:r>
              <a:rPr lang="en-US" sz="2400" dirty="0" err="1"/>
              <a:t>thresholded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cv2.rectangle(</a:t>
            </a:r>
            <a:r>
              <a:rPr lang="en-US" sz="2400" dirty="0" err="1"/>
              <a:t>frame_copy</a:t>
            </a:r>
            <a:r>
              <a:rPr lang="en-US" sz="2400" dirty="0"/>
              <a:t>, (</a:t>
            </a:r>
            <a:r>
              <a:rPr lang="en-US" sz="2400" dirty="0" err="1"/>
              <a:t>roi_left</a:t>
            </a:r>
            <a:r>
              <a:rPr lang="en-US" sz="2400" dirty="0"/>
              <a:t>, </a:t>
            </a:r>
            <a:r>
              <a:rPr lang="en-US" sz="2400" dirty="0" err="1"/>
              <a:t>roi_top</a:t>
            </a:r>
            <a:r>
              <a:rPr lang="en-US" sz="2400" dirty="0"/>
              <a:t>), (</a:t>
            </a:r>
            <a:r>
              <a:rPr lang="en-US" sz="2400" dirty="0" err="1"/>
              <a:t>roi_right</a:t>
            </a:r>
            <a:r>
              <a:rPr lang="en-US" sz="2400" dirty="0"/>
              <a:t>, </a:t>
            </a:r>
            <a:r>
              <a:rPr lang="en-US" sz="2400" dirty="0" err="1"/>
              <a:t>roi_bottom</a:t>
            </a:r>
            <a:r>
              <a:rPr lang="en-US" sz="2400" dirty="0"/>
              <a:t>), (0,0,255), 5)</a:t>
            </a:r>
          </a:p>
          <a:p>
            <a:pPr marL="0" indent="0">
              <a:buNone/>
            </a:pPr>
            <a:r>
              <a:rPr lang="en-US" sz="2400" dirty="0" err="1"/>
              <a:t>num_frames</a:t>
            </a:r>
            <a:r>
              <a:rPr lang="en-US" sz="2400" dirty="0"/>
              <a:t> += 1</a:t>
            </a:r>
          </a:p>
          <a:p>
            <a:pPr marL="0" indent="0">
              <a:buNone/>
            </a:pPr>
            <a:r>
              <a:rPr lang="en-US" sz="2400" dirty="0"/>
              <a:t>cv2.imshow("Finger Count", </a:t>
            </a:r>
            <a:r>
              <a:rPr lang="en-US" sz="2400" dirty="0" err="1"/>
              <a:t>frame_copy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k = cv2.waitKey(1) &amp; 0xFF</a:t>
            </a:r>
          </a:p>
          <a:p>
            <a:pPr marL="0" indent="0">
              <a:buNone/>
            </a:pPr>
            <a:r>
              <a:rPr lang="en-US" sz="2400" dirty="0"/>
              <a:t>    if k == 27:</a:t>
            </a:r>
          </a:p>
          <a:p>
            <a:pPr marL="0" indent="0">
              <a:buNone/>
            </a:pPr>
            <a:r>
              <a:rPr lang="en-US" sz="2400" dirty="0"/>
              <a:t>        break</a:t>
            </a:r>
          </a:p>
          <a:p>
            <a:pPr marL="0" indent="0">
              <a:buNone/>
            </a:pPr>
            <a:r>
              <a:rPr lang="en-US" sz="2400" dirty="0" err="1"/>
              <a:t>cam.release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cv2.destroyAllWindows()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1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98F1-BA46-4C49-9FEB-8D0A1EAD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54240"/>
            <a:ext cx="10018713" cy="68062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AND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07F-9E72-4845-BC25-4AFAC86A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24578"/>
            <a:ext cx="10018713" cy="78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https://drive.google.com/file/d/1s-LOSTDc1Z7luub1hdRZHFNLAta4KS5d/view?usp=sharing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A0B0-D49C-4BC3-BF84-7777E52EB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43"/>
          <a:stretch/>
        </p:blipFill>
        <p:spPr>
          <a:xfrm>
            <a:off x="3151574" y="1837393"/>
            <a:ext cx="5888852" cy="2351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729EF-BFCC-4C26-9FEE-CA3DCE00E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85"/>
          <a:stretch/>
        </p:blipFill>
        <p:spPr>
          <a:xfrm>
            <a:off x="3117990" y="4260825"/>
            <a:ext cx="5956019" cy="2432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047F1-3B8D-4671-A5C2-556589C5AC15}"/>
              </a:ext>
            </a:extLst>
          </p:cNvPr>
          <p:cNvSpPr txBox="1"/>
          <p:nvPr/>
        </p:nvSpPr>
        <p:spPr>
          <a:xfrm>
            <a:off x="1484309" y="958788"/>
            <a:ext cx="97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code was compiled and in the result we could see the counting mechanism as shown in the screenshot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8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</TotalTime>
  <Words>992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NON CONTACT NUMBER DETECTION FOR ATMS AND LIFTS TO PREVENT CHANCES OF COVID TRANSMISSION</vt:lpstr>
      <vt:lpstr>TIMELINE</vt:lpstr>
      <vt:lpstr>PREVIOUS REVIEW</vt:lpstr>
      <vt:lpstr>PowerPoint Presentation</vt:lpstr>
      <vt:lpstr>PowerPoint Presentation</vt:lpstr>
      <vt:lpstr>FINGERTIP COUNTING</vt:lpstr>
      <vt:lpstr>MAIN METHOD</vt:lpstr>
      <vt:lpstr>MAIN  METHOD</vt:lpstr>
      <vt:lpstr>RESULT AND 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CONTACT NUMBER DETECTION FOR ATMS AND LIFTS TO PREVENT CHANCES OF COVID TRANSMISSION</dc:title>
  <dc:creator>Srawan Pradhan</dc:creator>
  <cp:lastModifiedBy>Srawan Pradhan</cp:lastModifiedBy>
  <cp:revision>27</cp:revision>
  <dcterms:created xsi:type="dcterms:W3CDTF">2020-10-08T10:49:45Z</dcterms:created>
  <dcterms:modified xsi:type="dcterms:W3CDTF">2020-11-06T09:05:22Z</dcterms:modified>
</cp:coreProperties>
</file>