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5"/>
    <p:restoredTop sz="94621"/>
  </p:normalViewPr>
  <p:slideViewPr>
    <p:cSldViewPr snapToGrid="0" snapToObjects="1">
      <p:cViewPr>
        <p:scale>
          <a:sx n="107" d="100"/>
          <a:sy n="107" d="100"/>
        </p:scale>
        <p:origin x="53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>
                <a:solidFill>
                  <a:srgbClr val="FF0000"/>
                </a:solidFill>
              </a:rPr>
              <a:t>Size</a:t>
            </a:r>
            <a:r>
              <a:rPr lang="en-US" sz="1600" baseline="0">
                <a:solidFill>
                  <a:srgbClr val="FF0000"/>
                </a:solidFill>
              </a:rPr>
              <a:t> vs Time -- Log-log Plot</a:t>
            </a:r>
            <a:endParaRPr lang="en-US" sz="1600">
              <a:solidFill>
                <a:srgbClr val="FF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1"/>
            <c:dispEq val="1"/>
            <c:trendlineLbl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4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aseline="0">
                        <a:solidFill>
                          <a:srgbClr val="0070C0"/>
                        </a:solidFill>
                      </a:rPr>
                      <a:t>y = 2.9209x - 9.768</a:t>
                    </a:r>
                    <a:br>
                      <a:rPr lang="en-US" sz="1400" baseline="0">
                        <a:solidFill>
                          <a:srgbClr val="0070C0"/>
                        </a:solidFill>
                      </a:rPr>
                    </a:br>
                    <a:r>
                      <a:rPr lang="en-US" sz="1400" baseline="0">
                        <a:solidFill>
                          <a:srgbClr val="0070C0"/>
                        </a:solidFill>
                      </a:rPr>
                      <a:t>R² = 0.9997</a:t>
                    </a:r>
                    <a:endParaRPr lang="en-US" sz="1400">
                      <a:solidFill>
                        <a:srgbClr val="0070C0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Sheet1!$E$35:$E$38</c:f>
              <c:numCache>
                <c:formatCode>General</c:formatCode>
                <c:ptCount val="4"/>
                <c:pt idx="0">
                  <c:v>3</c:v>
                </c:pt>
                <c:pt idx="1">
                  <c:v>3.3010299956639813</c:v>
                </c:pt>
                <c:pt idx="2">
                  <c:v>3.6020599913279625</c:v>
                </c:pt>
                <c:pt idx="3">
                  <c:v>3.9030899869919438</c:v>
                </c:pt>
              </c:numCache>
            </c:numRef>
          </c:xVal>
          <c:yVal>
            <c:numRef>
              <c:f>Sheet1!$F$35:$F$38</c:f>
              <c:numCache>
                <c:formatCode>General</c:formatCode>
                <c:ptCount val="4"/>
                <c:pt idx="0">
                  <c:v>-0.98716277529482777</c:v>
                </c:pt>
                <c:pt idx="1">
                  <c:v>-0.15119529894819625</c:v>
                </c:pt>
                <c:pt idx="2">
                  <c:v>0.74927240829842034</c:v>
                </c:pt>
                <c:pt idx="3">
                  <c:v>1.6436204396747569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F6C-5147-BC5C-9B77D8E112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3456240"/>
        <c:axId val="1612999440"/>
      </c:scatterChart>
      <c:valAx>
        <c:axId val="1613456240"/>
        <c:scaling>
          <c:orientation val="minMax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rgbClr val="FF0000"/>
                    </a:solidFill>
                  </a:rPr>
                  <a:t>Log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2999440"/>
        <c:crosses val="autoZero"/>
        <c:crossBetween val="midCat"/>
      </c:valAx>
      <c:valAx>
        <c:axId val="1612999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rgbClr val="FF0000"/>
                    </a:solidFill>
                  </a:rPr>
                  <a:t>Log</a:t>
                </a:r>
                <a:r>
                  <a:rPr lang="en-US" sz="1400" baseline="0">
                    <a:solidFill>
                      <a:srgbClr val="FF0000"/>
                    </a:solidFill>
                  </a:rPr>
                  <a:t>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456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64" units="cm"/>
          <inkml:channel name="Y" type="integer" max="121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3468" units="1/cm"/>
          <inkml:channelProperty channel="Y" name="resolution" value="622.5640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5T20:01:57.08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13270 6446 1076 0,'0'0'0'0,"0"-3"0"0,0-3 0 0,-4 1 263 16,0 0-263-16,1 4 264 0,-1-1-264 0,1 1 256 15,2-1-256-15,1 2 256 0,0 0-256 0,0 0 130 16,0 0-130-16,0 0 130 0,3 0-130 0,0 0 102 16,2 2-102-16,14-1 103 0,9 2-103 0,8 1-1 15,7-3 1-15,1 1 0 0,3-1 0 0,4-1 46 0,3-3-46 16,6 2 46-16,3 1-46 0,22-2-6 0,16-1 6 15,1 1-5-15,7 2 5 0,3 2 0 0,3-1 0 0,5-2 0 16,5-4 0-16,8 5-10 0,7 2 10 0,-4-2-9 16,-2 0 9-16,11 1 49 0,5 2-49 0,-5 5 49 15,-1 3-49-15,-9 2 15 0,-7 1-15 0,-6 0 15 16,-7 2-15-16,-3-5 15 0,-5-3-15 0,-4 6 15 16,-7 1-15-16,-8-4 53 0,-9-4-53 0,-11 0 54 15,-10 1-54-15,-6 0 38 0,-6 2-38 0,-9-4 38 16,-11-3-38-16,-7-3-139 0,-9-2 139 0,-6-1-139 15,-4-1 139-15,-6-4-681 0,-6-2 681 0,-9-1-681 16,-9-3 681-16,-20-11-777 0</inkml:trace>
  <inkml:trace contextRef="#ctx0" brushRef="#br0" timeOffset="1135.13">17978 5663 247 0,'0'0'0'0,"12"0"0"0,9-6 0 0,-21 6 315 15,0 0-315-15,8-8 315 0,-7-1-315 16,-1 9 271-16,0 0-271 0,13-16 272 0,3-3-272 0,-16 19 129 16,0 0-129-16,24-22 130 0,6-1-130 0,-30 23 69 15,0 0-69-15,34-27 69 0,7 2-69 0,-41 25 33 16,0 0-33-16,40-22 33 0,-1 3-33 0,-39 19 10 16,0 0-10-16,33-16 10 0,-3 4-10 0,-30 12 58 15,0 0-58-15,22-10 58 0,-6 4-58 0,-16 6 51 16,0 0-51-16,8-5 51 0,-6 2-51 0,-2 3 0 0,0 0 0 15,0 0 1-15,-8-3-1 0,8 3-35 0,0 0 35 16,-10 2-34-16,-4-1 34 0,14-1-12 0,0 0 12 16,-9 2-12-16,-1-1 12 0,10-1 3 0,0 0-3 15,-6 7 4-15,-1 2-4 0,7-9 64 0,0 0-64 0,-3 27 65 16,2 10-65-16,-1 6 99 0,2 4-99 0,0-20 99 16,0-12-99-16,0-15 101 0,0 0-101 0,-3 44 101 15,-2 16-101-15,5-60 31 0,0 0-31 0,-6 59 31 16,0 4-31-16,6-63 56 0,0 0-56 0,-5 49 56 15,2-10-56-15,1-9 42 0,1-8-42 0,-1-6 42 16,2-7-42-16,0-1-218 0,-2-5 218 0,2-3-218 16,0 0 218-16,0 0-1676 0</inkml:trace>
  <inkml:trace contextRef="#ctx0" brushRef="#br0" timeOffset="1474.32">18443 5740 1020 0,'0'0'0'0,"-3"8"0"0,-2 6 0 0,4-9 336 0,2-4-336 16,-1-1 336-16,4-1-336 0,-4 1 185 0,4-5-185 15,-4 5 185-15,3-1-185 0,-3 1 143 0,0 3-143 0,0 3 143 16,2 2-143-16,0 4 67 0,1 2-67 0,-2-1 68 16,-1-2-68-16,2 2 36 0,0-2-36 15,-1 1 37-15,2 2-37 0,0 0 57 0,2 0-57 0,-3-4 57 16,-1-5-57-16,-1-2-333 0,0-2 333 0,0-1-333 15,2-6 333-15,-1 0-1360 0</inkml:trace>
  <inkml:trace contextRef="#ctx0" brushRef="#br0" timeOffset="1596.779">18434 5502 550 0,'0'0'0'0,"3"9"0"15,3 8 0-15,-1-10 39 0,-2-4-39 0,-1 0 39 0,-1-2-39 16,1 3 149-16,0-3-149 0,-1 2 149 0,-1-1-149 15,2 3-672-15</inkml:trace>
  <inkml:trace contextRef="#ctx0" brushRef="#br0" timeOffset="2134.743">18577 5889 819 0,'0'0'0'0,"-7"-12"0"0,-6-10 0 0,8 14 264 16,5 8-264-16,0 3 264 0,0 6-264 0,5-1 176 15,1 0-176-15,-3-3 176 0,-1-2-176 0,0 0 132 0,-1-1-132 16,-1-2 133-16,0 0-133 0,0 0 83 0,2-7-83 16,-2-1 84-16,0-1-84 0,0-2-3 0,-2-3 3 0,2 0-3 15,-1-2 3-15,1 0 36 0,0 1-36 16,1 2 37-16,1 2-37 0,-1 0-3 0,2 0 3 16,1 2-3-16,-1 1 3 0,0 0 0 0,2 3 0 0,-1 2 0 15,0 0 0-15,0 2 15 0,-1-1-15 0,1 4 15 16,-1-1-15-16,0 1 15 0,-2 1-15 0,1 0 16 15,0-1-16-15,-1 1 91 0,1 3-91 0,-1-4 92 16,-1 1-92-16,2 1-19 0,0 1 19 0,-1 1-18 16,1 2 18-16,-1 3 41 0,2 3-41 0,-1-3 41 15,0-3-41-15,-1 2 2 0,1-1-2 0,-1-1 3 16,2 0-3-16,1 0 54 0,-1 1-54 0,0-3 55 16,-2-1-55-16,3-2 10 0,-1 0-10 0,2-4 10 15,-1-4-10-15,3-1 3 0,-1-4-3 0,-1-2 3 16,-1-2-3-16,1-2 71 0,-2 0-71 0,2 1 72 0,0-3-72 15,-1 1-38-15,1 0 38 0,0-1-37 0,1 3 37 16,1 2-47-16,-3-1 47 0,1 6-47 0,0 2 47 16,-1 0-17-16,3-1 17 0,-1 4-17 0,-1 2 17 15,1 1-42-15,2 0 42 0,-3 1-41 0,-2 1 41 0,0 1 74 16,-1 2-74-16,1-1 75 0,-2 1-75 0,3 3 92 16,0 0-92-16,1 3 92 0,0 1-92 0,-2 4 55 15,0 1-55-15,0-4 56 0,-1-5-56 0,-1 3 51 16,1 0-51-16,1 4 51 0,0 4-51 0,0-2 71 15,2 1-71-15,-2-7 72 0,0-5-72 0,-1-1-94 16,0-4 94-16,1-1-94 0,0-1 94 0,0-2-249 0,0-4 249 16,0-1-249-16,-1-3 249 0,3-7-1739 0</inkml:trace>
  <inkml:trace contextRef="#ctx0" brushRef="#br0" timeOffset="4004.357">18929 5638 191 0,'0'0'0'0,"0"0"0"16,5 5 0-16,-5-5-3 0,0 0 3 0,0 0-3 15,-2-3 3-15,2 3 242 0,-3-2-242 0,3 2 243 16,0-5-243-16,0 5 171 0,3-4-171 0,-3 4 171 0,0 0-171 16,0 0 182-16,0 0-182 0,0 0 182 0,4 1-182 15,-4-1 150-15,3 5-150 0,-2-2 151 0,1-1-151 16,-1 2 84-16,1 3-84 0,0-1 85 0,-1 0-85 16,1 4 69-16,1-1-69 0,0-1 69 0,-1-2-69 0,1 4 13 15,-2-1-13-15,3 0 13 0,-3-1-13 0,2 2 66 16,-1-1-66-16,-1-3 67 0,1-1-67 0,0-2-88 15,-2 0 88-15,0-3-87 0,1 3 87 0,1 1-1395 16</inkml:trace>
  <inkml:trace contextRef="#ctx0" brushRef="#br0" timeOffset="4147.267">18912 5404 527 0,'0'0'0'15,"5"5"0"-15,1 6 0 0,-1-6 93 0,-2-4-93 0,0 1 93 16,-1-1-93-16,1 3 75 0,1-1-75 0,1 0 75 16,-2 0-75-16,2 5-245 0,1 1 245 0,-1 1-244 15,0-3 244-15,4 11-160 0</inkml:trace>
  <inkml:trace contextRef="#ctx0" brushRef="#br0" timeOffset="4482.437">19071 5715 763 0,'0'0'0'0,"-6"-14"0"16,-3-11 0-16,4 17 258 0,3 6-258 0,2 2 258 0,0 0-258 15,2 5 88-15,-1 4-88 0,-1-4 88 0,0-2-88 16,0 2 101-16,2-2-101 0,0 0 102 0,-2 0-102 16,0-3 74-16,4 4-74 0,-1-6 75 0,2-1-75 0,0-3 10 15,-2-2-10-15,0-2 10 0,0-2-10 0,1-1 46 16,-1 1-46-16,0-1 47 0,2-1-47 0,-1 1-2 15,-1 1 2-15,1 2-1 0,-1 4 1 0,0 1-15 16,2 4 15-16,-1-1-15 0,0 1 15 0,0 1 0 16,1 1 0-16,-2 1 0 0,-1-2 0 0,1 1-35 15,-2 3 35-15,3-1-34 0,0 1 34 0,3 4 22 16,1 2-22-16,-4-4 23 0,-1-1-23 0,1 1 80 16,-1 2-80-16,0 1 80 0,2 1-80 0,-1 2 80 0,3 2-80 15,-4-6 80-15,-2-3-80 0,3 1 37 0,-3 0-37 16,1-1 37-16,-1 0-37 0,1 0-51 0,1-1 51 15,0 3-51-15,2-1 51 0,3 6-1544 0</inkml:trace>
  <inkml:trace contextRef="#ctx0" brushRef="#br0" timeOffset="4932.932">19344 5502 729 0,'0'0'0'0,"0"-7"0"16,2-4 0-16,-2 3 316 0,0-1-316 0,0 3 316 15,-2 1-316-15,1-1 194 0,-2 1-194 0,3 5 195 16,-5-3-195-16,2 3 90 0,-1 0-90 0,1 0 90 16,2 0-90-16,1 0 61 0,-3 3-61 0,1 0 62 15,2 2-62-15,0 1 20 0,-2 4-20 0,2-4 20 0,-1-3-20 16,1 2 5-16,-2-2-5 0,2 5 5 0,0 1-5 16,2 4 39-16,1 1-39 0,0-5 40 0,-1-1-40 0,2 0 1 15,1-2-1-15,0-1 2 0,0 0-2 0,1-2 71 16,0-2-71-16,1-1 71 0,-3 0-71 15,1-1-41-15,0-4 41 0,-2-1-41 0,0-2 41 0,0-1-71 16,-1-1 71-16,-1 1-70 0,1-1 70 0,-2 1-40 16,0-7 40-16,0 7-40 0,-2 1 40 0,2-2-11 15,0 1 11-15,0 3-10 0,0 1 10 0,0 0-61 16,0 2 61-16,0 0-61 0,0 2 61 0,0 1 4 0,0 0-4 16,0 0 4-16,0 3-4 0,2 0 73 15,0 2-73-15,1 4 73 0,0 2-73 0,3 8 104 16,4 6-104-16,1 5 104 0,0 4-104 0,1 1 80 0,3 1-80 15,-1 1 81-15,0 4-81 0,0-1 196 0,-1-1-196 16,-5-9 197-16,-5-8-197 0,-2 4 117 0,-1 1-117 0,-6 11 117 16,-3 7-117-16,-4-4 86 0,-3-2-86 0,5-11 87 15,2-6-87-15,-5 0 48 0,-5-1-48 0,-3-3 48 16,-4 0-48-16,1-4-170 0,0-5 170 0,4-4-170 16,2-5 170-16,-20 5-2118 0</inkml:trace>
  <inkml:trace contextRef="#ctx0" brushRef="#br0" timeOffset="47280.327">13012 7623 259 0,'0'0'0'0,"0"0"0"15,16-6 0-15,-16 6 254 0,-1-3-254 0,1 3 254 16,0 0-254-16,0 0 203 0,-5-2-203 0,5 2 204 15,-2-3-204-15,2 3 204 0,-1-3-204 0,1 3 205 16,0 0-205-16,0 0 172 0,0 0-172 0,0 0 172 16,3 0-172-16,-3 0 130 0,0 0-130 0,0 0 130 15,3 0-130-15,2 0 103 0,0 0-103 0,6 0 104 16,3 1-104-16,2 1 0 0,2-2 0 0,0 0 1 16,-2 0-1-16,4 0 84 0,2 0-84 0,-4 0 85 15,-3-2-85-15,6 1 49 0,3-2-49 0,-2-2 50 16,-2-1-50-16,4-1 88 0,3 1-88 0,-7 3 89 0,-1 1-89 15,3 2 31-15,3 2-31 0,1 0 31 0,-1-1-31 16,0 1 42-16,2 1-42 0,3-2 43 0,1 1-43 16,-4 3 16-16,-1-1-16 0,-4 0 17 0,-3-4-17 0,6-2 11 15,5-1-11-15,-13 3 11 0,-6 0-11 0,7 0 27 16,2 1-27-16,7 1 27 0,6 0-27 0,0 1-1 16,0 0 1-16,-4 0 0 0,-6-1 0 0,4 1 12 15,0 0-12-15,0 0 13 0,1-1-13 0,2-1 0 16,0-1 0-16,-6 2 0 0,-7-1 0 0,12-1 9 15,2 0-9-15,5 3 10 0,4 1-10 0,-2 0 15 0,-2 1-15 16,-4-2 16-16,-4-3-16 0,2 2-4 0,2 1 4 16,-6 0-4-16,0-1 4 0,4-2-1 0,1-2 1 15,5 2 0-15,5 2 0 0,-1-1-14 0,-1 1 14 0,-7-1-13 16,-5-1 13-16,3-1 14 0,1-2-14 0,2 1 15 16,2 2-15-16,-2 0 0 0,0 0 0 0,1 3 0 15,0 0 0-15,1 2 36 0,1 1-36 0,-1-4 36 16,0-4-36-16,-2 2-3 0,-2 2 3 0,-2-4-2 15,-6 1 2-15,4-1 8 0,-1-1-8 0,0 3 9 16,3 2-9-16,1-4-8 0,3-1 8 0,-5 3-7 16,-1 1 7-16,1 1 33 0,1 1-33 0,-5 0 33 15,-2-1-33-15,3 1-14 0,0 2 14 0,2-5-13 16,0-2 13-16,-2 2-20 0,-3 0 20 0,-5-2-20 16,-2 1 20-16,2 1 17 0,0 0-17 0,2-2 17 15,0-1-17-15,0-1-28 0,0-4 28 0,-5 6-28 16,-4 2 28-16,1 2 14 0,-2-1-14 0,2-2 15 15,0-2-15-15,2-1-2 0,0 1 2 0,-4 0-1 0,-3 0 1 16,-1 1-29-16,-2 1 29 0,-3 1-29 0,3-5 29 16,-3 2-57-16,0 0 57 0,0 3-57 0,0-3 57 0,0 3-318 15,0 0 318-15,0 0-317 0,-4 0 317 0,-1 0-1682 16</inkml:trace>
  <inkml:trace contextRef="#ctx0" brushRef="#br0" timeOffset="48697.901">16378 7375 1188 0,'0'0'0'0,"0"0"0"0,24 5 0 0,-21 0 298 16,-8 2-298-16,3-3 298 0,-1-3-298 0,-1 2 179 16,-1-1-179-16,2-2 180 0,0-3-180 0,3 0 218 15,3-2-218-15,1-5 218 0,4-2-218 0,3-1 91 0,4-1-91 16,2-1 91-16,5-1-91 0,5 0 128 0,3 2-128 16,8 3 128-16,6 3-128 0,0-1 86 0,3 1-86 0,1 3 87 15,1 2-87-15,-2 0 0 0,0 0 0 0,2 1 1 16,2 1-1-16,-4-1 47 0,0-1-47 0,-9 5 47 15,-6 2-47-15,-1 1-1 0,-1 1 1 0,-6 1 0 16,-5 0 0-16,1 1 20 0,-1 2-20 0,-8-6 20 16,-7-2-20-16,2-1-212 0,0-1 212 0,-6 0-211 15,2 5 211-15,-2 0-706 0,-2 0 706 0,1-2-705 16,-1-3 705-16,-1 3-882 0</inkml:trace>
  <inkml:trace contextRef="#ctx0" brushRef="#br0" timeOffset="49164.258">16477 7071 1166 0,'0'0'0'15,"5"12"0"-15,3 9 0 0,-5-12 312 0,-1-4-312 0,-2-5 313 16,-3 0-313-16,-2 1 242 0,-2 3-242 0,4-3 243 15,0-1-243-15,0 3 143 0,-2 0-143 0,-4 12 144 16,-5 5-144-16,1 3 82 0,-1 6-82 0,3-9 82 16,1-4-82-16,-1 9 41 0,-1 5-41 0,1-7 41 15,0-1-41-15,-1 2 41 0,1-1-41 0,4-5 41 16,2-6-41-16,-1 1 0 0,-1-2 0 0,4-5 0 16,1-3 0-16,2-3-2 0,-3 2 2 0,3-2-2 15,0 0 2-15,3-2-20 0,1-1 20 0,4-3-20 16,1-4 20-16,4 6-1 0,2 0 1 0,0 0-1 15,-1-1 1-15,5 3 7 0,3 4-7 0,-6 0 8 16,-4 1-8-16,7 5 27 0,2 4-27 0,4 2 27 16,3 3-27-16,-1-1 7 0,-2-2-7 0,-1-1 7 15,-2-4-7-15,0 2 0 0,0-1 0 0,-7-6 0 0,-6-2 0 16,15 4-2136-16</inkml:trace>
  <inkml:trace contextRef="#ctx0" brushRef="#br0" timeOffset="49713.457">17563 7157 964 0,'0'0'0'0,"17"5"0"0,10 3 0 0,-19-4 313 16,-10-2-313-16,2-2 314 0,-6-2-314 0,-2 1 222 15,-3-1-222-15,6 1 222 0,5-1-222 0,0 2 193 16,0 0-193-16,4-1 193 0,0-3-193 0,3 0 93 16,2-3-93-16,2 0 94 0,0-1-94 0,5-2 76 15,1 1-76-15,1-1 77 0,1-1-77 0,0 0 56 16,1-1-56-16,-3 1 57 0,-2 2-57 0,0 1 3 16,3 0-3-16,-4 2 4 0,-1-1-4 0,-1 3-12 0,1 0 12 15,-5 1-12-15,-2 0 12 0,0 2-316 0,-1-1 316 16,-2 0-315-16,0 1 315 0,4-2-1531 0</inkml:trace>
  <inkml:trace contextRef="#ctx0" brushRef="#br0" timeOffset="49878.722">17768 7156 1233 0,'0'0'0'0,"0"17"0"16,-2 13 0-16,2-2 303 0,2 3-303 0,-2-12 303 15,0-10-303-15,2 10 199 0,-1 2-199 0,4 7 199 16,1 5-199-16,1-3 89 0,0-2-89 0,-2-11 89 15,-2-6-89-15,0-1-29 0,1-3 29 0,-1-2-29 16,0-3 29-16,0-2-472 0,2-3 472 0,0-2-472 16,1-1 472-16,5-5-882 0</inkml:trace>
  <inkml:trace contextRef="#ctx0" brushRef="#br0" timeOffset="50283.41">17867 6995 1603 0,'0'0'0'0,"0"15"0"0,0 8 0 0,2-6 359 16,0-2-359-16,1 0 359 0,0 1-359 0,2 4 274 16,-1 5-274-16,4 5 274 0,2 3-274 0,1 2 120 15,1 2-120-15,-4-15 120 0,-5-11-120 0,2 7 62 16,0 0-62-16,3 9 62 0,1 4-62 0,-1-4 1 16,0-3-1-16,-2-9 1 0,-3-5-1 0,1-2 0 15,-1-4 0-15,-2-1 0 0,-1-1 0 0,0-2-157 0,0 0 157 16,0 0-156-16,2-6 156 0,0-2-69 0,-1-2 69 0,1-5-69 15,-1-4 69-15,1 0-86 0,1-1 86 0,-1 2-86 16,-1 4 86-16,-1 2-34 0,0 2 34 0,2-2-33 16,1-4 33-16,0 4 8 0,-1 1-8 0,1 3 9 15,0 1-9-15,0 3-28 0,2 1 28 0,-2 1-28 16,0 1 28-16,0 2 99 0,2 2-99 0,0 0 100 16,-2 0-100-16,3 5 103 0,1 2-103 0,2 7 103 15,0 5-103-15,1 3 81 0,1 3-81 0,-3-10 81 16,-3-6-81-16,1 2 75 0,0 0-75 0,-1-1 75 15,-2-4-75-15,2 2-4 0,1-1 4 0,-3-6-3 16,0-2 3-16,1-2-178 0,-3-3 178 0,2-5-178 16,2-5 178-16,-3 1-778 0,-4-4 778 0,2-3-778 15,2-1 778-15,-1-19-724 0</inkml:trace>
  <inkml:trace contextRef="#ctx0" brushRef="#br0" timeOffset="50584.826">18207 7311 1603 0,'0'0'0'0,"-2"5"0"0,0 2 0 0,1 0 359 16,1-1-359-16,0-3 359 0,1-1-359 0,3 1 139 16,0-2-139-16,1-1 140 0,1 0-140 0,1-1 97 15,1-2-97-15,1-4 97 0,1-2-97 0,-3 0-10 16,0-1 10-16,-1-4-9 0,-1-3 9 0,-2 1-20 16,0-1 20-16,-1 1-19 0,-4 0 19 0,1 1-107 0,-4 1 107 15,0 3-106-15,-1 3 106 0,-1 0 0 0,0 0 0 16,-1 2 0-16,0 0 0 0,-2 2-26 0,1 3 26 15,3-1-25-15,2 2 25 0,0 2 51 0,0 1-51 16,0 3 52-16,-1 2-52 0,0 8 74 0,-1 6-74 0,3-8 74 16,0-5-74-16,3 10 54 0,3 3-54 0,2 2 54 15,-1-1-54-15,3 2 37 0,0 2-37 0,1-8 38 16,-1-7-38-16,4 2 1 0,1 1-1 0,4-4 2 16,3-2-2-16,-3-1 3 0,0 0-3 0,-1-7 3 15,0-4-3-15,-1 0-212 0,-2-3 212 0,1-4-211 16,-2-2 211-16,13-10-1757 0</inkml:trace>
  <inkml:trace contextRef="#ctx0" brushRef="#br0" timeOffset="50931.068">18352 7171 1535 0,'0'0'0'0,"8"11"0"0,4 8 0 16,-9-13 335-16,-4-6-335 0,-2-4 336 0,-5-7-336 15,3 4 243-15,2 1-243 0,1 0 243 0,4 1-243 16,3 0 172-16,3-1-172 0,-4 3 172 0,1 3-172 15,3 2 99-15,1 1-99 0,6 3 99 0,0 2-99 0,3 4 46 16,-1 6-46-16,-6-9 47 0,-3-3-47 0,0 4 44 16,-2 1-44-16,2 6 45 0,2 5-45 0,-3-2 0 15,0 1 0-15,-2-10 0 0,-2-5 0 0,-2 0 32 16,1 1-32-16,-2-7 32 0,0 0-32 0,0 0-50 16,-2 3 50-16,2-3-49 0,0 0 49 0,0 0-127 15,-3 0 127-15,0-2-126 0,0 1 126 0,0-1-13 16,-2-1 13-16,2-2-12 0,-2-1 12 0,2 0-31 0,1-2 31 15,1 1-31-15,1 1 31 0,0 0 0 0,0 0 0 16,1-2 0-16,1 0 0 0,1 0-18 0,0-1 18 0,0-1-18 16,2-1 18-16,1 0 0 0,1-1 0 0,-1 1 0 15,2 0 0-15,0 0-185 0,1 0 185 0,-2 3-184 16,-3 2 184-16,3 1-387 0,-1 0 387 0,-1 2-386 16,-2 2 386-16,5-4-1241 0</inkml:trace>
  <inkml:trace contextRef="#ctx0" brushRef="#br0" timeOffset="51213.066">18656 7190 886 0,'0'0'0'0,"-4"-5"0"15,-6-1 0-15,10 6 400 0,0 0-400 0,3 2 400 16,2 1-400-16,1 1 248 0,2 1-248 0,-3-2 248 16,0-1-248-16,-1-1 172 0,3-1-172 0,-3 0 173 15,0-1-173-15,0-2 67 0,0 0-67 0,0-2 67 0,-1 0-67 16,1-3 61-16,-1-1-61 0,-3-2 61 16,-2-3-61-16,4-2-18 0,-1-1 18 0,-1 3-18 0,-1 1 18 15,-4 2 12-15,-1 2-12 0,-1-1 13 0,-1 1-13 16,-1 3 0-16,-2 1 0 0,5 2 0 0,1 0 0 15,-1 4 7-15,-2 2-7 0,0 5 7 0,-2 2-7 16,1 5 84-16,-2 7-84 0,5-3 85 0,1-2-85 0,2 7 68 16,3 1-68-16,1-3 68 0,2-2-68 0,4 4 61 15,1 3-61-15,1-7 62 0,1-1-62 0,5-2 65 16,4 0-65-16,-6-6 66 0,-2-4-66 0,5-1-31 16,3 0 31-16,1-4-31 0,4-5 31 0,-4-5 21 15,-1-3-21-15,-1-3 21 0,-4-5-21 0,-3 3-329 16,-3-1 329-16,0 1-329 0,-1-1 329 0,9-16-1858 0</inkml:trace>
  <inkml:trace contextRef="#ctx0" brushRef="#br0" timeOffset="51679.748">19186 7065 1569 0,'0'0'0'0,"7"3"0"0,2 1 0 0,-6 4 361 0,-1 2-361 0,0-3 361 16,-2 1-361-16,1 3 228 0,-1 2-228 0,3 6 228 16,4 3-228-16,-3 3 110 0,3 1-110 0,-4-10 110 15,0-8-110-15,0 5 24 0,-1-1-24 0,1-6 25 16,-2-4-25-16,3 3-185 0,0 1 185 0,-1-6-185 16,1-5 185-16,2 0-1879 0</inkml:trace>
  <inkml:trace contextRef="#ctx0" brushRef="#br0" timeOffset="51814.196">19117 6933 1446 0,'0'0'0'0,"10"17"0"15,5 11 0-15,-7-12 163 0,-5-4-163 0,1-7 163 16,-4-5-163-16,3 2 101 0,0-2-101 0,0-2 102 16,-1-3-102-16,4 5 4 0,3 2-4 0,1-5 5 15,-1-3-5-15,10-4-1430 0</inkml:trace>
  <inkml:trace contextRef="#ctx0" brushRef="#br0" timeOffset="52115.905">19332 6952 1356 0,'0'0'0'0,"-10"3"0"0,-4 1 0 0,6 0 271 16,2-3-271-16,1 1 272 0,3-1-272 0,2 4 164 16,0 1-164-16,0-3 165 0,0-1-165 0,0 1 119 15,2 2-119-15,0 1 120 0,-1 0-120 0,2 2 6 16,2 0-6-16,0-2 6 0,1 1-6 0,2-1 49 0,3-1-49 15,-1-1 49-15,-1-1-49 0,4 2 0 0,1 0 0 16,-2 0 1-16,-1-1-1 0,4 2 24 0,2 2-24 16,-3-1 25-16,-3-1-25 0,2 2 43 0,1 1-43 15,-8-4 44-15,-4-4-44 0,0 3 60 0,-2 0-60 0,0 9 61 16,-2 4-61-16,0 3 50 0,-1 6-50 0,0-12 51 16,0-8-51-16,-2 3 9 0,-3 1-9 0,5-5 9 15,0-4-9-15,-2 2-4 0,-1 0 4 0,1 1-4 16,1-3 4-16,-1 4-398 0,-2 0 398 0,4-4-397 15,0-1 397-15,-3 2-1454 0</inkml:trace>
  <inkml:trace contextRef="#ctx0" brushRef="#br0" timeOffset="52490.835">19871 6859 1547 0,'0'0'0'0,"-9"17"0"0,-5 11 0 0,4-17 280 16,2-7-280-16,2-9 280 0,0-6-280 0,-1 8 266 16,1 1-266-16,3-1 266 0,1-2-266 0,-1 5 154 15,-2 2-154-15,-1 4 155 0,-2 5-155 0,-1 6 62 16,-2 7-62-16,6-13 63 0,2-8-63 0,0 5 1 16,1 0-1-16,-1 12 1 0,-2 7-1 0,4-4 36 15,1-1-36-15,0-6 37 0,0-7-37 0,3-1-26 16,1-1 26-16,4-4-25 0,2-2 25 0,1-1-19 15,0 0 19-15,2-4-18 0,1-3 18 0,0-1-108 0,-1-3 108 16,-1-3-107-16,-1-1 107 0,0 1-171 0,0-2 171 16,0-1-170-16,-1-2 170 0,1 3-74 0,0 2 74 15,-5 3-74-15,-1 2 74 0,1 2-9 0,-1 4 9 0,1-2-9 16,-1 1 9-16,0 2-28 0,0 4 28 0,-2-2-28 16,0 0 28-16,2 8 130 0,1 3-130 0,-1-4 131 15,-1-2-131-15,1 8 157 0,1 2-157 0,2 3 157 16,2 2-157-16,-2-1 46 0,0 1-46 0,-4-9 46 15,-1-5-46-15,1 1 24 0,-1-4-24 0,-3-3 25 16,3-3-25-16,0 0-2195 0</inkml:trace>
  <inkml:trace contextRef="#ctx0" brushRef="#br0" timeOffset="53269.586">20356 6915 774 0,'0'0'0'0,"3"7"0"15,2 2 0-15,-2-3 382 0,0-1-382 0,-3-5 383 16,-3-9-383-16,3 9 244 0,0-3-244 0,1-1 244 16,2-2-244-16,1 8 192 0,-1 2-192 0,0-4 192 15,-2-3-192-15,3 10 144 0,-1 5-144 0,0-6 145 0,-1-2-145 16,2 5 57-16,3 5-57 0,-4-5 58 0,0 1-58 15,2 4 39-15,-1 3-39 0,1-3 40 0,0-1-40 16,1 1 4-16,0 0-4 0,1-4 5 0,-3-6-5 16,3 3 0-16,-1-3 0 0,-1-2 0 0,0-5 0 15,-2-2 7-15,0-3-7 0,0-4 8 0,-1-4-8 0,-2 3-35 16,0 2 35-16,0-4-35 0,1-4 35 0,-2 5-2 16,-1 3 2-16,0-3-2 0,-1-4 2 0,0 7 4 15,-2 5-4-15,2-3 4 0,0-1-4 0,2 7-2 16,-1 5 2-16,0-5-2 0,2-4 2 0,0 7-17 15,0 0 17-15,0 0-16 0,5 0 16 0,0 7-9 0,3 2 9 16,3-1-8-16,1 0 8 0,3 6 0 0,-1 3 0 16,0 2 0-16,-1 0 0 0,1-2 0 0,0 0 0 15,-3-4 0-15,-1-5 0 0,1 0-4 0,-2-1 4 16,-3-2-3-16,-1-2 3 0,1-1-1 0,-1-2 1 0,0-7 0 16,-2-2 0-16,-1-3 1 0,-4-4-1 0,-1-5 2 15,-3-2-2-15,1 6 0 0,-1 3 0 0,-1-5 1 16,-1-2-1-16,0 6-36 0,-1 0 36 0,1 1-36 15,2 2 36-15,-1 1-81 0,1 0 81 0,3 3-81 16,0 3 81-16,1 2-106 0,1 0 106 0,1 3-106 16,0-3 106-16,0 3-222 0,3 3 222 0,-3-3-221 15,0 0 221-15,0 0-1314 0</inkml:trace>
  <inkml:trace contextRef="#ctx0" brushRef="#br0" timeOffset="53679.935">20775 6796 1188 0,'0'0'0'0,"-9"0"0"0,-8 0 0 0,10-3 292 15,4-2-292-15,-2 2 293 0,2 0-293 0,0 1 251 16,0 1-251-16,3 1 251 0,-3 0-251 0,3 0 166 16,-2 3-166-16,2 0 166 0,-1 0-166 0,1 5 64 15,-2 3-64-15,2 0 64 0,2 2-64 0,1 6 26 16,1 6-26-16,1-8 26 0,1-3-26 0,4 6 0 15,3 2 0-15,-6-7 0 0,-2-8 0 0,5 4 1 16,1 2-1-16,0-5 1 0,0-2-1 0,1 0 8 16,3 1-8-16,-4-9 8 0,-2-4-8 0,-3-1-85 15,-4-2 85-15,1-4-84 0,0-4 84 0,-1 2-176 0,0-1 176 16,-4-6-175-16,-1-3 175 0,0 3-119 0,-1 0 119 16,3 3-119-16,1 3 119 0,0 2-45 0,-2 2 45 15,2 4-45-15,-1 5 45 0,-1-1 9 0,-1 3-9 0,3 1 10 16,-3 0-10-16,3 3 84 0,1 2-84 0,1-2 84 15,0 0-84-15,1 3 94 0,1 4-94 0,0-4 94 16,-3-3-94-16,4 5 90 0,0 0-90 0,-1 1 91 16,0 1-91-16,0 4 0 0,3 1 0 0,-1-4 0 15,-1-4 0-15,1 2 31 0,-1 1-31 0,1-6 31 16,-1-1-31-16,1 2-196 0,-1-2 196 0,0-3-196 16,-1-3 196-16,6 0-1529 0</inkml:trace>
  <inkml:trace contextRef="#ctx0" brushRef="#br0" timeOffset="54013.183">20928 6741 1132 0,'0'0'0'0,"5"8"0"0,1 5 0 0,-2-7 297 15,-1-5-297-15,-2 3 298 0,1-3-298 0,0 2 137 16,1 2-137-16,1-3 138 0,1-1-138 0,1 2 91 16,2 2-91-16,-1 0 91 0,-1-1-91 0,2 3 7 15,0 1-7-15,0-4 8 0,-2-1-8 0,2-1 40 16,0-2-40-16,0-2 40 0,-2-1-40 0,0-1-38 15,1-4 38-15,-3 1-38 0,-1 0 38 0,1-3-309 16,-1 1 309-16,-2-2-308 0,-2 0 308 0,-1 0-232 16,1 1 232-16,-1 1-231 0,0 0 231 0,1 2-93 0,-1 1 93 15,2 1-92-15,0 2 92 0,0 3 316 0,0 0-316 16,0 0 317-16,2 3-317 0,-1 2 339 0,1 1-339 16,3 12 340-16,-1 7-340 0,1 6 233 0,2 5-233 0,-1-6 233 15,2-3-233-15,0 6 187 0,-2 3-187 0,3 0 187 16,4 1-187-16,-4 1 57 0,-2-2-57 0,-1-12 58 15,0-10-58-15,-1 2 33 0,0-2-33 0,-2-3 34 16,-1-5-34-16,-1 2-209 0,1 0 209 0,-2-5-209 16,0-2 209-16,0 4-2029 0</inkml:trace>
  <inkml:trace contextRef="#ctx0" brushRef="#br0" timeOffset="54713.801">21329 6509 1099 0,'0'0'0'0,"0"17"0"0,2 10 0 0,-2-16 394 16,-2-6-394-16,2-1 395 0,-1-2-395 0,2 1 291 16,1 2-291-16,-1-1 291 0,1 0-291 0,-1 7 206 15,3 3-206-15,2 11 206 0,3 8-206 0,2 4 74 16,1 6-74-16,-3-12 75 0,-1-6-75 0,0 8 38 0,0 2-38 16,0-2 38-16,1-2-38 0,0 0 1 0,1-1-1 15,-4-11 1-15,-1-8-1 0,0 2-25 0,-2-2 25 16,0-3-24-16,-1-2 24 0,-2 2-257 0,0-1 257 0,-2-3-257 15,-1-3 257-15,-3-1-344 0,-2-3 344 0,-3-3-343 16,-2-2 343-16,-1 0-262 0,0-1 262 0,-2-5-261 16,0-4 261-16,0 7-54 0,2 2 54 0,5-5-54 15,1-4 54-15,1 9-5 0,3 4 5 0,1-2-5 16,3-1 5-16,0 3 125 0,1 2-125 0,1-2 126 16,-1 0-126-16,1 2 175 0,1 0-175 0,0-2 175 15,2 1-175-15,1 2 95 0,2 2-95 0,0-3 96 16,0 0-96-16,1 1 50 0,2 1-50 0,2-4 51 15,0-3-51-15,-1 2 0 0,1-2 0 0,-1-1 0 16,0-4 0-16,-1 2-120 0,0 0 120 0,0-3-120 16,0-2 120-16,-2 2-376 0,1-2 376 0,-4 2-375 0,-1 2 375 15,-2-2-194-15,-3 0 194 0,0 4-194 0,-2 2 194 0,-1 2 228 16,-2 0-228-16,2 3 228 0,2 3-228 16,-3 1 402-16,1 1-402 0,0 1 402 0,2 0-402 0,-3 3 263 15,0 4-263-15,-1 7 263 0,-1 5-263 0,4 5 213 16,2 4-213-16,3-7 213 0,4-6-213 0,4 4 59 15,4 0-59-15,4-1 60 0,5-2-60 0,-2-2 40 16,0-1-40-16,0-7 40 0,0-3-40 0,0-3 0 16,1-3 0-16,-3-6 1 0,-3-5-1 0,-2 0-28 15,-3-1 28-15,-2-4-28 0,-6-5 28 0,-2 1-2 0,-4-3 2 16,-2 2-2-16,-6 1 2 0,-1 1-79 0,-5 2 79 16,4 2-79-16,-1 3 79 0,-4 3-185 0,-2 1 185 15,5 1-185-15,3 3 185 0,-4 1-471 0,-2-1 471 0,8 3-471 16,4 1 471-16,-9-2-1033 0</inkml:trace>
  <inkml:trace contextRef="#ctx0" brushRef="#br0" timeOffset="55812.793">22090 6754 1199 0,'0'0'0'0,"0"0"0"0,4-3 0 0,-4 3 322 16,4-2-322-16,-4 2 322 0,0 0-322 0,0 0 229 15,0 5-229-15,1-2 230 0,1 0-230 0,1 5 164 16,2 3-164-16,-1 0 165 0,0 1-165 0,0 12 56 16,3 7-56-16,0-7 56 0,1-2-56 0,0 3 37 15,-1 0-37-15,-3-8 38 0,1-6-38 0,0 3 3 16,1 2-3-16,-3-8 4 0,0-6-4 0,-1 2 7 0,0 1-7 16,-2-5 8-16,3-2-8 0,-3-2 3 0,0-3-3 15,0-5 4-15,0-4-4 0,-2 0-31 0,1 1 31 16,-1-7-31-16,-1-6 31 0,0 6 2 0,-1 1-2 0,1-1 2 15,0-1-2-15,2 2 22 0,-1 4-22 0,0 6 23 16,2 3-23-16,0 2-48 0,2 0 48 0,-2 1-47 16,0 0 47-16,0 5 7 0,3-1-7 0,-3 1 7 15,5-2-7-15,0 4 16 0,-1 1-16 0,1 0 17 16,-2-1-17-16,2 4 76 0,1 2-76 0,-1 1 77 16,0 0-77-16,1 7 28 0,0 3-28 0,1-6 28 15,-3-2-28-15,3 4 13 0,-3 4-13 0,1-6 13 16,-2-4-13-16,2 5 22 0,-2 3-22 0,0-7 22 15,-1-4-22-15,1 2 2 0,-1 0-2 0,-1-5 2 16,1-1-2-16,-2-2-2 0,1 3 2 0,1-6-2 16,-2-5 2-16,0 1-93 0,0 1 93 0,0-5-93 15,0-3 93-15,2 1-71 0,1 2 71 0,0-3-71 0,-1-1 71 16,1 1-41-16,-2-1 41 0,2 1-40 0,-1 0 40 16,1 3 0-16,2 0 0 0,-2 3 0 0,0 0 0 15,2 4-29-15,1-1 29 0,4 0-29 0,1 2 29 0,0 2 38 16,1 1-38-16,-2 1 39 0,-4 1-39 0,2 4 62 15,2 5-62-15,-1 0 63 0,0 3-63 0,1 7 78 16,-1 5-78-16,-1-10 78 0,-3-5-78 0,0 5 41 16,-1 1-41-16,1-5 42 0,0-2-42 0,0 4 1 15,-1 0-1-15,1-6 1 0,1-6-1 0,-1 1-149 16,-2-3 149-16,1-5-148 0,-1-4 148 0,-2 2-532 16,1 1 532-16,-1-3-532 0,1-2 532 0,1-10-1067 0</inkml:trace>
  <inkml:trace contextRef="#ctx0" brushRef="#br0" timeOffset="56184.874">22522 6722 1211 0,'0'0'0'0,"0"7"0"16,0 2 0-16,0-9 289 0,0 0-289 0,0 0 289 15,0 0-289-15,0 0 234 0,0 0-234 0,0 0 235 16,0 0-235-16,0 0 168 0,0 5-168 0,0-2 168 16,0-1-168-16,0 2 96 0,0 4-96 0,0 0 96 15,2 0-96-15,-1 3 18 0,2 1-18 0,0-2 19 16,-1-1-19-16,3 1 4 0,0-1-4 0,-1-1 5 15,3-3-5-15,-1-1 0 0,2-1 0 0,0-3 1 16,-2-4-1-16,2-1-15 0,-2-3 15 0,0 2-14 16,-1-2 14-16,-2 0-108 0,1-1 108 0,-1-1-108 15,-2 1 108-15,1-1-131 0,-1 3 131 0,1-1-130 0,0 0 130 16,-2 0-78-16,0 2 78 0,1 0-77 0,1 1 77 16,-1 0-6-16,-1 0 6 0,2 2-5 0,-2 2 5 0,0 1-26 15,0 0 26-15,0 0-25 0,0 0 25 0,0 0 178 16,5 4-178-16,-2 0 179 0,-2-3-179 0,3 4 190 15,-1 1-190-15,0 2 191 0,0 0-191 0,2 4 125 16,-1 2-125-16,1-3 126 0,-2-1-126 0,2 2 105 16,0 1-105-16,0-2 105 0,-2-3-105 0,1 3 3 15,0 0-3-15,0-3 3 0,-1-4-3 0,2 3-41 16,0-1 41-16,-2-5-41 0,0-1 41 0,-3 0-280 16,3-1 280-16,-3-4-280 0,0-4 280 0,0-5-1875 0</inkml:trace>
  <inkml:trace contextRef="#ctx0" brushRef="#br0" timeOffset="56930.198">22732 6573 852 0,'0'0'0'0,"0"5"0"16,-2 4 0-16,2-9 251 0,-4-6-251 0,0-3 251 16,1-4-251-16,0 5 259 0,0 1-259 0,1 0 259 15,1 3-259-15,1 4 216 0,0 0-216 0,0 0 217 16,0 0-217-16,1 3 187 0,1 1-187 0,0 3 187 16,1 1-187-16,0 4 146 0,2 5-146 0,1 1 146 0,0 2-146 15,4 4 96-15,1 4-96 0,-3-9 97 0,-4-5-97 16,3 3 0-16,-3 0 0 0,6 4 0 0,2 2 0 0,0-1 44 15,-3 0-44-15,-1-8 45 0,-3-6-45 0,1 0-32 16,0-3 32-16,-1-4-32 0,-3-1 32 0,-2 0-241 16,3-1 241-16,0-4-240 0,0-3 240 0,0-1-535 15,2-2 535-15,-4 1-534 0,1 2 534 0,1-9-1036 16</inkml:trace>
  <inkml:trace contextRef="#ctx0" brushRef="#br0" timeOffset="57233.559">22918 6567 1278 0,'0'0'0'0,"0"-5"0"0,0-2 0 0,0 2 279 0,0 2-279 16,0 0 280-16,0-2-280 0,0 5 280 0,0 0-280 0,0 0 281 16,0 0-281-16,0 3 194 0,-2 3-194 0,-1 2 195 15,0 0-195-15,-2 6 99 0,1 3-99 16,-1-3 99-16,2 1-99 0,-2 2 57 0,0 0-57 0,1-3 57 16,-1-3-57-16,0 2 1 0,0 1-1 0,2-6 2 15,2-5-2-15,-1 2-5 0,-1-1 5 0,3-4-5 16,-3 2 5-16,3-2-35 0,0 0 35 0,0 0-35 15,0 0 35-15,0 0-37 0,3-2 37 0,-1-1-37 16,-1 0 37-16,2 0-8 0,0 1 8 0,1 1-8 16,-1-2 8-16,1 3-1 0,3 0 1 0,-2 1 0 15,-1 1 0-15,3 1-3 0,-1 2 3 0,0-1-3 16,2 3 3-16,2 0 8 0,-1 3-8 0,0 1 8 0,1 0-8 16,-1 0 0-16,2 0 0 0,-3-2 0 0,-3-3 0 15,1 1 28-15,-1-4-28 0,-2 0 28 0,0-1-28 16,1-1-132-16,-3 1 132 0,-1-2-132 0,3 1 132 0,-3-1-324 15,2-3 324-15,-2 3-323 0,0 0 323 16,0 0-1424-16</inkml:trace>
  <inkml:trace contextRef="#ctx0" brushRef="#br0" timeOffset="57550.263">23044 6779 1244 0,'0'0'0'0,"0"0"0"0,5 1 0 0,-2-2 225 15,0-2-225-15,-3 3 226 0,3-5-226 0,-3 5 138 16,4-5-138-16,-4 5 139 0,4-4-139 0,0 1 91 0,0-1-91 15,-1 0 92-15,1-1-92 0,-1-1 0 0,0-4 0 16,0 2 0-16,-1 1 0 0,1-3 13 0,-2-1-13 0,1-1 13 16,-2-2-13-16,0 1 3 0,-2 2-3 0,2 0 4 15,-1 2-4-15,-1 1 30 0,-1 1-30 0,0 1 30 16,-2 1-30-16,0 4 141 0,-1 1-141 0,3 0 142 16,0-2-142-16,0 4 155 0,1-1-155 0,-4 9 155 15,-5 6-155-15,1 2 131 0,1 4-131 0,2-1 131 16,4-2-131-16,2 1 79 0,2-1-79 0,2-2 79 15,4-1-79-15,2-2 101 0,4 0-101 0,1-3 101 16,3-2-101-16,2-4-2 0,2-3 2 0,1-2-1 16,0-2 1-16,0-1 3 0,2-3-3 0,-4-1 4 15,-2-2-4-15,-4 0-102 0,-5-4 102 0,-1 2-101 16,-3 2 101-16,-3-1-591 0,-2 2 591 0,0 1-590 16,-2-3 590-16,0-7-1355 0</inkml:trace>
  <inkml:trace contextRef="#ctx0" brushRef="#br0" timeOffset="58482.2">18008 8077 1289 0,'0'0'0'0,"0"0"0"0,0 22 0 0,0-16 331 15,1-5-331-15,-1-1 331 0,4 0-331 0,-3 4 264 16,2-1-264-16,-3-3 264 0,3 3-264 0,-1 3 123 16,0 2-123-16,1 8 124 0,0 6-124 0,3 0 44 15,1 3-44-15,-3-8 44 0,-2-6-44 0,1 2 29 16,2-4-29-16,-1 0 29 0,0 1-29 0,0-1-132 15,0 1 132-15,-1-6-132 0,-2-2 132 0,4 4-1863 16</inkml:trace>
  <inkml:trace contextRef="#ctx0" brushRef="#br0" timeOffset="58636.138">17956 7986 1143 0,'0'0'0'0,"8"22"0"16,6 12 0-16,-6-13 220 0,-4-6-220 0,-4-18 221 15,-4-13-221-15,2 9 121 0,2-1-121 0,0 1 122 16,0 1-122-16,3 3 35 0,0 3-35 0,-3 0 36 16,4 0-36-16,-1 0-1373 0</inkml:trace>
  <inkml:trace contextRef="#ctx0" brushRef="#br0" timeOffset="58880.302">18104 8017 1703 0,'0'0'0'0,"-3"8"0"0,-3 3 0 16,4-5 292-16,4-1-292 0,2 1 292 0,3 0-292 0,2 5 219 15,4 5-219-15,-4-5 220 0,-2 0-220 0,0 6 153 16,3 4-153-16,-1 5 153 0,2 4-153 0,-1 0 23 16,-1 0-23-16,-2-11 24 0,-3-8-24 0,1 0-9 15,0-2 9-15,0 2-8 0,1 0 8 0,2 2 0 16,0-1 0-16,-4-6 0 0,-2-2 0 0,-2-4-328 15,0 0 328-15,0-4-328 0,0 0 328 0,0-4-1663 16</inkml:trace>
  <inkml:trace contextRef="#ctx0" brushRef="#br0" timeOffset="59366.828">18109 8290 1177 0,'0'0'0'0,"11"0"0"0,8 0 0 0,-13-2 319 16,-7 1-319-16,1 1 319 0,0 0-319 0,0 0 318 15,-5-5-318-15,3 2 318 0,1-2-318 0,2 1 138 0,1-1-138 16,3-1 138-16,1-4-138 0,2 4 98 0,3 0-98 16,0-1 99-16,0 1-99 0,3 1 45 0,0 1-45 0,-3-1 46 15,-1 2-46-15,1 0 18 0,1 1-18 0,-5 1 18 16,-4-1-18-16,2 2 21 0,-1 2-21 0,0-2 21 15,-3 0-21-15,2 3-270 0,0 0 270 0,-3-3-270 16,4 1 270-16,-1 1-1788 0</inkml:trace>
  <inkml:trace contextRef="#ctx0" brushRef="#br0" timeOffset="60042.776">17937 7992 550 0,'0'0'0'0,"11"6"0"15,6 5 0-15,-7-5 280 0,-6-2-280 0,-4-4 280 16,-6 0-280-16,1 1 234 0,1 1-234 0,-1-2 234 16,2-2-234-16,0 2 104 0,-1-1-104 0,1 1 105 0,2-2-105 15,1 2 76-15,-3 0-76 0,3 0 76 0,-2-5-76 16,2 1 32-16,-2-1-32 0,2 0 33 0,-1-1-33 16,-1 1 0-16,1-1 0 0,-1 1 1 0,2-1-1 0,0 1 4 15,-1-1-4-15,1 1 4 0,-2 1-4 0,2-1 64 16,-2 2-64-16,2 0 65 0,-1 1-65 0,1 2 46 15,-2-5-46-15,2 5 46 0,-1-3-46 0,1 3 88 16,0 0-88-16,0 0 89 0,0 0-89 0,0 0-21 16,0 0 21-16,0 0-21 0,0 0 21 0,0 0 2 0,0 0-2 15,0 0 2-15,0 0-2 0,0 0 0 16,0 0 0-16,0 0 0 0,0 0 0 0,0 0-1720 0</inkml:trace>
  <inkml:trace contextRef="#ctx0" brushRef="#br0" timeOffset="65196.389">18754 8072 1479 0,'0'0'0'0,"0"19"0"0,2 11 0 0,-1-13 178 16,1-6-178-16,-2-11 178 0,3-16-178 0,0 18 184 15,0 4-184-15,-3-6 185 0,2-8-185 0,-2 8 138 16,2 5-138-16,-1 14 138 0,1 9-138 0,-1-5 39 15,2 3-39-15,-1-9 39 0,0-5-39 0,-2 1 16 16,0-4-16-16,0 2 17 0,1-1-17 0,1 1 53 16,1 1-53-16,-2-5 54 0,-1-6-54 0,0 2 32 15,0-1-32-15,0-2 33 0,0 0-33 0,0 0 23 0,0 0-23 16,0-5 24-16,-1-3-24 0,-1-4 36 0,-1-4-36 16,0-3 36-16,-2-1-36 0,-1-4 0 0,-2-1 0 15,-1-6 1-15,-1-4-1 0,-1 1 1 0,-2-4-1 16,6 0 1-16,0 1-1 0,1-1-25 0,1 2 25 0,2 8-24 15,3 4 24-15,0 2-9 0,0 2 9 0,3 4-8 16,0 4 8-16,2 1 6 0,0 0-6 0,-2 4 6 16,0 4-6-16,2 2-46 0,0-1 46 0,-1 2-45 15,3 2 45-15,1 1-6 0,-1 1 6 0,0 0-6 16,-1-1 6-16,0 1-99 0,-1 1 99 0,1 5-99 16,2 1 99-16,0 4-286 0,2 3 286 0,-4-9-286 15,-3-3 286-15,7 10-1337 0</inkml:trace>
  <inkml:trace contextRef="#ctx0" brushRef="#br0" timeOffset="65401.596">18666 8284 1222 0,'0'0'0'0,"9"-13"0"0,9-9 0 0,-10 11 200 15,-5 5-200-15,1-2 201 0,0 2-201 0,-3 3 149 16,1 3-149-16,1-2 149 0,2 1-149 0,2-3 113 15,3 1-113-15,3-5 113 0,1-3-113 0,-2 7 40 16,1 1-40-16,0-5 41 0,-2-2-41 0,0 7 37 16,-2 2-37-16,1-4 37 0,-2 0-37 0,1 1-236 0,2 0 236 15,-3 1-235-15,-3 2 235 0,7-4-1255 0</inkml:trace>
  <inkml:trace contextRef="#ctx0" brushRef="#br0" timeOffset="67029.493">19008 8091 931 0,'0'0'0'0,"-3"3"0"0,-2 2 0 0,2-2 186 0,0-2-186 16,3-1 186-16,-2-8-186 0,2 4 148 0,0-3-148 16,0 3 149-16,0-3-149 0,0 3 131 0,-1-1-131 0,1 2 132 15,-2 0-132-15,1 0 71 0,-2 1-71 0,3 2 71 16,-5-5-71-16,2 4 96 0,-1 1-96 0,4 0 97 15,-3 0-97-15,0 3 48 0,0 0-48 0,0 2 49 16,-2 0-49-16,-1 5 35 0,-1 5-35 0,4-8 35 16,0-2-35-16,2 1 1 0,1 2-1 0,0 11 2 15,0 8-2-15,1-4 58 0,1-1-58 0,-1-6 58 16,-1-7-58-16,3-1-16 0,1-3 16 0,-1 0-15 16,2-1 15-16,1 0 22 0,0-1-22 0,-1-2 22 15,-2-1-22-15,2 0 14 0,1-1-14 0,0-2 15 16,-1-1-15-16,1 0 4 0,2-4-4 0,-1-2 5 15,-1-2-5-15,0 2-9 0,-1 1 9 0,0-2-8 16,-2 0 8-16,0 2-137 0,-1-1 137 0,-1-2-136 0,1-4 136 16,-2 5-98-16,-3 0 98 0,1-2-97 0,0 1 97 15,1 4-45-15,-1 2 45 0,1 0-45 0,-1-2 45 16,1 3-1-16,-3 3 1 0,4 2 0 0,-3-3 0 16,3 3 49-16,0 0-49 0,0 0 50 0,0 3-50 0,0 4 64 15,2 1-64-15,-1-1 64 0,-1 0-64 0,4 5 59 16,2 4-59-16,0-2 59 0,2 2-59 0,2 1-2 15,2 2 2-15,2-5-2 0,4-5 2 0,-2 2 64 16,-2 0-64-16,-5-4 64 0,-2-4-64 0,0-3 5 16,1-3-5-16,0-4 6 0,-2-1-6 0,2 2 13 15,-1-2-13-15,1-4 14 0,-2-4-14 0,-1 2-138 0,-4 0 138 16,-1-5-137-16,-1-1 137 0,-1-1-105 16,0 1 105-16,-1-2-104 0,-1-3 104 0,0 3-115 0,1 0 115 15,0 0-115-15,-2-2 115 0,2 2-15 0,2 2 15 0,-1 6-14 16,0 3 14-16,1 1 36 0,1 1-36 0,0 4 36 15,-2 2-36-15,2 0 138 0,2 1-138 16,-2 2 138-16,0 0-138 0,0 0 98 0,-2 4-98 0,4 2 98 16,-1 3-98-16,3 5 47 0,0 5-47 0,1-6 47 15,-2-5-47-15,2 4 54 0,0 4-54 0,1 9 54 16,2 6-54-16,0 2-3 0,1 3 3 0,-1-14-2 16,0-8 2-16,0 5 44 0,1 0-44 0,-2-9 45 15,-1-6-45-15,2 4 0 0,0 0 0 0,-2-6 0 16,0-4 0-16,1 2-37 0,1-2 37 0,-4-1-37 15,1-1 37-15,-2-1-130 0,-1 0 130 0,-1-3-129 16,1-3 129-16,-2 3-128 0,0 2 128 0,0-5-128 16,0-5 128-16,0 2-187 0,2 0 187 0,-2 2-186 0,0-1 186 15,0 1-116-15,-2-1 116 0,0 0-115 16,1 1 115-16,-1 1-102 0,1 2 102 0,-1-1-102 0,2 2 102 16,-1 0 152-16,-3 2-152 0,3 1 152 0,-1 1-152 15,2 1 166-15,0 1-166 0,0 2 167 0,0-3-167 0,0 3 102 16,0 0-102-16,0 0 103 0,0 0-103 0,0 0 60 15,5 5-60-15,-2-2 61 0,0 0-61 0,2 3 13 16,1 0-13-16,1 1 14 0,-3-3-14 0,4 4 41 16,2 0-41-16,-1 0 42 0,-1 1-42 0,5 5 35 15,1 4-35-15,-8-10 35 0,-3-5-35 0,4 3 38 16,-1 2-38-16,3 4 38 0,2 4-38 0,-1 1 40 0,-1 2-40 16,-4-8 40-16,-3-6-40 0,-2 3 57 0,-2-2-57 15,2-6 57-15,0 0-57 0,0 0 55 0,2-3-55 16,-7 3 55-16,-3 1-55 0,0 3-118 0,-3 2 118 0,3-5-118 15,2-1 118-15,1 0-154 0,1-1 154 0,0-2-154 16,3 0 154-16,1 3-90 0,-2-4 90 0,2 4-90 16,0 0 90-16,0 0-33 0,0 0 33 0,0 0-33 15,5-3 33-15,-2 2-3 0,2-1 3 0,0-1-2 16,-2 0 2-16,1 1-36 0,3 1 36 0,-1-1-36 16,0-1 36-16,1 1-33 0,1-1 33 0,-2 0-32 15,0 0 32-15,2 1-1 0,0 1 1 0,0-2 0 16,0-2 0-16,1 2 12 0,1 0-12 0,-4 0 12 15,-1 0-12-15,-1 1 26 0,1 0-26 0,-2 1 26 16,-3-2-26-16,4 1 128 0,-1-1-128 0,0 0 129 16,-2 0-129-16,3 0 35 0,-1-2-35 0,-2 2 36 15,1 0-36-15,-1-1 29 0,1 1-29 0,0 0 29 0,1-2-29 16,-2 1 27-16,1-3-27 0,-1 1 27 0,-1 0-27 16,0 0 58-16,0-1-58 0,0 1 59 0,2 0-59 15,0 0-20-15,-2-2 20 0,0 1-19 0,0 0 19 0,-2-3 50 16,-1 1-50-16,1 2 51 0,1 3-51 0,-2-3-10 15,-2 1 10-15,0 0-10 0,-1 0 10 0,-2-1 12 16,0 1-12-16,3 3 12 0,4 0-12 0,-2 1 47 16,-2 1-47-16,5 1 47 0,-3-2-47 0,3 2 31 15,-3 3-31-15,3-3 31 0,0 5-31 0,0 1 34 16,0 2-34-16,3 1 35 0,0 4-35 0,3 7 44 16,2 6-44-16,0-9 44 0,0-3-44 0,1 6 51 0,2 4-51 15,-3-10 51-15,-1-6-51 0,5 6 48 0,2 0-48 16,-1-6 49-16,0-5-49 0,-1 2 49 0,2-2-49 15,-3-3 49-15,1-3-49 0,-1-2 2 0,-2-3-2 0,-1-1 3 16,-2-2-3-16,-1 0-3 0,0 0 3 0,-4 0-3 16,-1 1 3-16,-1 3-206 0,-2 0 206 0,1 1-206 15,-1 1 206-15,-2-6-1870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4T12:01:28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15 677 8880,'0'0'24,"0"1"1,0-1 0,0 0 0,-1 1-1,1-1 1,0 0 0,0 1 0,0-1-1,0 0 1,-1 1 0,1-1-1,0 0 1,0 1 0,-1-1 0,1 0-1,0 0 1,-1 1 0,1-1 0,0 0-1,0 0 1,-1 0 0,1 1 0,0-1-1,-1 0 1,1 0 0,-1 0-1,1 0 1,0 0 0,-1 0 0,1 0-1,0 0 1,-1 0-25,1 0 92,-1 0 0,1-1 1,0 1-1,-1 0 0,1-1 0,0 1 0,-1 0 0,1-1 0,0 1 1,-1 0-1,1-1 0,0 1 0,0-1 0,0 1 0,-1-1 1,1 1-1,0-1 0,0 1 0,0-1-92,0-8 1775,1 9-1754,-1 0 1,0 0-1,0 0 0,1 0 0,-1 0 0,0-1 0,0 1 0,0 0 0,1 0 0,-1 0 0,0 0 0,0 0 1,1 0-1,-1 0 0,0 0 0,0 0 0,1 1 0,-1-1 0,0 0 0,0 0 0,1 0 0,-1 0 1,0 0-1,0 0 0,0 0 0,1 0 0,-1 1 0,0-1 0,0 0 0,0 0 0,0 0 0,1 0 0,-1 1 1,0-1-1,0 0 0,0 0 0,0 0 0,0 1 0,0-1 0,0 0 0,1 1-21,10 11 310,-4-5-176,-1 1 0,1-1 0,-1 2 0,0-1 0,-1 1 0,0-1 0,3 9-134,3 17 99,-2 0 0,-1 0-1,-2 1 1,0 18-99,1 1 536,-7-53-368,0-27 222,0-14-50,-1 3-332,1 1 0,3 0 0,0 0 0,3-3-8,-5 37-17,0-1 0,0 0 0,0 0 0,0 0-1,1 0 1,-1 1 0,1-1 0,-1 1-1,1-1 1,0 1 0,0 0 0,0 0 0,0-1-1,1 1 1,-1 1 0,1-1 0,1-1 17,3-1-34,1 0-1,-1 1 1,0 0 0,1 0 0,0 1 0,1 0 34,-7 2 15,0 0 0,1-1 0,-1 2 0,0-1 1,0 0-1,0 0 0,0 1 0,0-1 0,0 1 0,1 0 0,-1 0 0,-1-1 0,1 1 0,0 0 0,0 1 0,0-1 0,0 0 0,-1 0 1,1 1-1,-1-1 0,2 2-15,3 3 101,-1 0 0,0 0 0,0 1 0,0 0-1,0 1-100,-1 0 0,0 0 0,-1 0 0,2 7 0,8 19 0,-11-30 5,0 0 0,0 0-1,-1 0 1,1 1 0,-1-1-1,0 0 1,0 1-1,0-1 1,-1 1 0,0 0-1,0-1 1,0 1 0,0-1-1,-1 1 1,1-1-1,-1 1 1,-1 2-5,2-8 4,0 0 1,0 0-1,-1-1 0,1 1 1,0 0-1,0 0 0,-1 0 1,1 0-1,-1 0 0,1 0 1,-1-1-5,-4-12 41,2-20 235,2 26-300,0 0-1,1 0 1,0-1-1,0 1 1,1-5 24,2-6-45,1 0 0,1 0-1,1-1 46,-3 11 11,1-1 0,0 2-1,0-1 1,1 0-1,0 1 1,0 0-1,2-1-10,-5 7 2,-1 0 0,1 1-1,0-1 1,0 1-1,-1 0 1,1-1 0,0 1-1,0 0 1,1 0-1,-1 0 1,0 1-1,0-1-1,-1 1-4,0-1 0,0 1-1,0 0 1,0 0 0,0 0 0,0-1-1,-1 1 1,1 0 0,0 0-1,0 1 1,0-1 0,0 0-1,0 0 1,0 0 0,0 1-1,-1-1 1,1 0 0,0 1 0,0-1-1,0 1 1,-1-1 0,1 1-1,0-1 1,-1 1 0,1-1-1,0 1 1,-1 0 0,1-1-1,0 1 1,-1 0 0,1 0 4,10 21 153,-1 0 0,-1 1 1,5 19-154,14 74 958,-16-35-290,-12-80-671,0-1 0,0 1 0,0-1 0,0 0 0,0 1-1,0-1 1,0 1 0,0-1 0,1 0 0,-1 1-1,0-1 1,0 1 0,0-1 0,0 0 0,1 1 0,-1-1-1,0 0 1,0 1 0,1-1 0,-1 0 0,0 1-1,1-1 1,-1 0 0,0 0 0,1 1 0,-1-1 0,0 0-1,1 0 1,-1 0 0,1 1 0,-1-1 0,0 0 0,1 0-1,-1 0 1,1 0 0,-1 0 0,0 0 0,1 0-1,-1 0 1,1 0 0,-1 0 0,1 0 0,-1 0 0,0 0-1,1 0 1,-1 0 0,1-1 0,-1 1 0,0 0 0,1 0-1,-1 0 1,0-1 0,1 1 0,-1 0 0,0 0-1,1-1 1,-1 1 0,0 0 0,1-1 0,-1 1 0,0 0-1,0-1 4,3-1-391,-1 0 0,0-1 0,0 1 0,0-1-1,0 1 1,0-1 0,-1 0 0,1 0 391,3-15-1723,0 1 0,-2-1 0,2-17 1723,-1 11-586,5-20 586,-8 42 15,0 0 0,0 0 0,0 0 1,0 0-1,0 0 0,1 1 0,-1-1 0,1 0 0,-1 1 0,1-1-15,0 1 103,-1 0 1,1 0-1,-1-1 0,0 1 1,0 0-1,0-1 0,0 1 1,0-1-1,0 1 0,0-1 1,0 0-1,-1 1 0,1-1 1,-1 0-1,1 1 0,-1-3-103,2 4 113,-1-1-1,0 1 1,0-1-1,0 1 1,1 0-1,-1-1 1,0 1-1,0 0 1,1 0-1,-1 0 1,0 0-1,0 0 0,1 0 1,0 0-113,-1 0 96,5 1 379,1-1-1,-1 1 1,0 1 0,0-1 0,0 1-1,3 1-474,-3 0 199,0-1 0,0-1 0,1 1 0,-1-1 0,0 0 0,4 0-199,-9-2 36,0 0 0,1 1-1,-1-1 1,0 0 0,0 0-1,0 0 1,0 0-1,0 0 1,0 0 0,0 0-1,0 0 1,-1 0-1,1 0 1,0-2-36,1-2-10,0-1 1,-1 0-1,1 0 1,-1 0-1,-1 0 1,1 0-1,-1 0 0,0 0 1,-1 0-1,1 0 1,-1 0-1,0 0 0,-1 0 1,1 1-1,-2-3 10,3 7-2,0 1-1,-1 0 1,1-1 0,0 1-1,-1-1 1,1 1 0,0 0-1,-1-1 1,1 1 0,-1 0-1,1-1 1,0 1-1,-1 0 1,1 0 0,-1-1-1,1 1 1,-1 0 0,1 0-1,-1 0 1,1 0 0,-1-1-1,1 1 1,-1 0 0,1 0-1,-1 0 1,1 0-1,-1 0 3,-17 4-37,4-2-17,3-1 36,0 0-1,0 1 0,1 0 1,-2 1 18,11-3-8,-1 1 0,1-1-1,0 1 1,0 0 0,0 0 0,0-1 0,0 1 0,0 0 0,0 0 0,0 0 0,0 0-1,1 0 1,-1 0 0,0 0 0,1 1 0,-1-1 0,0 0 0,1 0 0,0 0-1,-1 1 1,1-1 0,0 0 0,-1 1 0,1-1 0,0 0 0,0 0 0,0 1 0,0 0 8,0 3-5,0 0 1,1-1 0,-1 1-1,1 0 1,0-1 0,0 1-1,1 2 5,6 9 11,1 0 0,1 0 0,0-1 0,1 0 0,0-1 0,11 10-11,-17-18 88,0 0 1,1-1-1,0 1 1,0-1-1,0-1 1,3 3-89,-7-6 11,-1-1 0,0 1 0,1 0 0,-1-1 1,1 1-1,-1-1 0,1 1 0,-1-1 0,1 0 0,-1 1 1,1-1-1,0 0 0,-1 0 0,1 0 0,-1 0 0,1 0 0,0-1 1,-1 1-1,1-1 0,-1 1 0,1-1 0,-1 1 0,1-1 0,-1 0 1,0 1-1,1-1 0,-1 0 0,0 0 0,0 0 0,1 0 1,-1 0-1,0 0 0,0-1 0,0 1 0,0-1-11,8-11-190,0-1 0,-1-1 0,-1 1 0,0-1 0,-1-1 0,0 1 0,-2-1 0,0 0-1,2-12 191,3-2-354,-7 25 334,0 0 0,0 0 0,-1 0 0,1 0 0,-1 0 0,-1-1 0,1-3 20,0 6-4,-1 0 0,1 0 0,0 0 0,-1 0-1,2 0 1,-1 0 0,0 1 0,0-1 0,1 0 0,-1 1 0,2-1 4,-2 1-2,0 0 0,0 1 0,0-1 0,1 0 0,-1 1 0,1-1 0,-1 1 0,1 0 1,0-1-1,0 1 0,-1 0 0,1 0 0,0 0 0,0 0 0,0 0 0,1 1 2,-3 0 5,1 0-1,-1 0 1,1 0 0,0 0-1,-1 0 1,1 1 0,-1-1 0,1 0-1,-1 1 1,1-1 0,-1 0-1,1 1 1,-1-1 0,1 0 0,-1 1-1,0-1 1,1 1 0,-1-1-1,0 1 1,1-1 0,-1 1 0,0-1-1,1 1 1,-1-1 0,0 1-1,0 0-4,1 0 9,-1 0 0,1 0 0,-1 0-1,0 1 1,1-1 0,-1 0-1,0 0 1,0 0 0,0 1-1,0-1 1,0 0 0,0 0-1,0 0 1,0 1 0,0-1-1,0 0 1,-1 0 0,1 1-9,-10 22 70,5-14-29,2-1 114,0 0 0,0 0-1,1 0 1,0 1 0,1-1-1,0 1 1,0-1 0,1 1-1,1 5-154,0-13 26,-1 0-1,1 1 1,0-1 0,0 0-1,0 0 1,0 0-1,0 0 1,0 0-1,1 0 1,-1 0-1,1-1 1,-1 1-1,1 0 1,0-1-1,-1 1 1,1-1-1,0 0 1,0 1-1,0-1 1,0 0-1,0 0 1,0-1-1,1 1-25,0 1 24,0-1-1,0 0 0,0 0 0,0 0 1,0-1-1,0 1 0,0-1 1,1 0-1,-1 0 0,0 0 0,0 0 1,0 0-1,0-1 0,0 1 1,0-1-1,0 0 0,1 0-23,-1-1-16,0-1 1,0 1-1,-1-1 1,1 1-1,-1-1 0,1 0 1,0-2 15,8-8 30,-8 11-45,-1-1 0,0 0 0,0 0 0,0 0 0,-1-1 0,1 1 0,-1 0-1,1-1 1,-1 1 0,0-1 0,-1 1 0,1-1 0,0 0 0,-1 1-1,0-1 1,0 1 0,0-1 0,0 0 0,-1 1 0,1-1 0,-1 1 0,0-1-1,0 1 1,-1-1 0,1 1 0,-1-3 15,1 6-6,1 0-1,0 0 1,0 0-1,0 0 1,0 0 0,0-1-1,-1 1 1,1 0-1,0 0 1,0 0 0,0 0-1,0 0 1,-1 0-1,1 0 1,0 0 0,0 0-1,0 0 1,0-1-1,-1 1 1,1 0 0,0 0-1,0 0 1,0 0-1,-1 0 1,1 0 0,0 1-1,0-1 1,0 0-1,-1 0 1,1 0 0,0 0-1,0 0 1,0 0-1,0 0 1,-1 0 0,1 0-1,0 0 1,0 0-1,0 1 1,0-1 0,0 0-1,-1 0 1,1 0-1,0 0 1,0 0 0,0 1-1,0-1 1,0 0-1,0 0 1,0 0 0,0 1-1,0-1 1,0 0-1,0 0 1,0 0 0,-1 0-1,1 1 1,0-1-1,0 0 1,1 0 6,9 24 0,-9-21 10,0 0 0,0-1 0,0 1 1,0-1-1,0 1 0,0-1 0,0 1 1,1-1-1,0 0 0,-1 0 0,1 0 1,0 0-1,0 0 0,0 0 0,0 0 1,0-1-1,0 1 0,1-1 0,-1 1 1,0-1-1,2 0-10,-3 0-6,0-1 0,0 1 0,0-1 0,0 1 0,0-1 0,0 1 0,0-1 0,-1 1 0,1 0 0,0 0-1,0-1 1,0 1 0,-1 0 0,1 0 0,-1 0 0,1 0 0,-1 0 0,1-1 0,-1 2 6,7 7-71,-7-9 84,1 0-1,-1 0 0,0 0 1,0 0-1,1 0 0,-1 0 0,0 0 1,0 0-1,1 0 0,-1 0 1,0 0-1,0 0 0,1 0 0,-1 0 1,0 0-1,0 0 0,0 0 1,1-1-1,-1 1 0,0 0 0,0 0 1,0 0-1,1 0 0,-1-1 1,0 1-1,0 0 0,0 0 1,0 0-1,0-1 0,1 1 0,-1 0 1,0 0-1,0-1 0,0 1 1,0 0-1,0-1-12,7-11-108,-6 8-113,1 2 172,-1 0 0,1 0 0,-1 0 0,0 0 0,0-1 0,0 1 0,0 0 0,-1 0-1,1-1 1,-1 1 0,1-1 0,-1 1 0,0 0 0,0-1 0,0 1 0,0-1 0,0 1 0,0-1 0,-1 1 0,1 0 0,-1-1 0,0 0 49,0-3 22,1 0-1,-1 0 0,1 0 1,0-1-1,1 1 1,-1 0-1,1 0 1,0 0-1,1 0 0,0 0 1,0 0-1,0 0 1,1 0-1,1-3-21,-4 9-12,0 0 1,1 0-1,-1 0 0,0 0 1,0 0-1,1 0 0,-1 0 0,0 0 1,0 0-1,1 0 0,-1 0 1,0 0-1,0 0 0,0 0 0,1 0 1,-1 0-1,0 0 0,0 0 1,1 0-1,-1 0 0,0 0 1,0 0-1,1 0 0,-1 0 0,0 0 1,0 0-1,0 1 0,1-1 1,-1 0-1,0 0 0,0 0 0,0 0 1,1 1-1,-1-1 0,0 0 1,0 0-1,0 0 12,8 10 130,10 22 244,-11-21-151,-1 0-1,0 0 1,3 11-223,-3-4 184,-5-12-177,1 0 0,0 0 0,0 0 0,0-1 1,1 1-1,0-1 0,0 1 0,4 3-7,-7-8 8,0-1 1,0 0-1,0 1 1,1-1-1,-1 0 0,0 1 1,0-1-1,1 0 0,-1 0 1,0 1-1,1-1 0,-1 0 1,0 0-1,1 1 0,-1-1 1,0 0-1,1 0 1,-1 0-1,0 0 0,1 1 1,-1-1-1,1 0 0,-1 0 1,0 0-1,1 0 0,-1 0 1,1 0-1,-1 0 1,0 0-1,1 0 0,-1 0 1,1-1-1,-1 1 0,0 0-8,1-1 17,0 1 0,-1-1 0,1 0 0,-1 0-1,1 1 1,-1-1 0,1 0 0,-1 0 0,0 0 0,1 0-1,-1 0 1,0 0 0,0 0 0,0 0-17,3-38 252,-3 37-248,1-26-44,2 1 1,1 1-1,1-1 0,1 0 0,6-12 40,-8 26-42,2 1-1,-1-1 0,1 1 1,4-5 42,-9 17 5,-1-1 0,1 0 0,-1 0 0,1 0 0,-1 0 0,1 1 0,0-1 0,-1 0 0,1 1 0,0-1 0,0 0 0,-1 1 0,1-1 0,0 1 0,0-1 0,0 1 0,0 0 0,0-1 0,0 1 0,0 0 0,0-1 0,-1 1 0,1 0 0,0 0 0,0 0 0,0 0 0,0 0 0,0 0 0,0 0 0,0 1 0,0-1 0,0 0 0,0 0 0,0 1 0,0-1 0,0 0 0,0 1 0,0-1 0,-1 1 0,1-1 0,0 1 0,0 0 0,-1-1 0,1 1 0,0 0 0,-1 0 0,1-1-5,2 4 33,1-1 0,-1 1 0,0 0 0,-1 0 0,1 0 0,-1 0 0,1 1 0,-1-1 0,0 2-33,6 22 1142,4 26-1142,5 18 383,-6-41-181,-8-24-153,0 0 1,0 0-1,-1 0 0,1 6-49,-2-11-167,0 1 1,0-1-1,0 1 0,1-1 1,-1 0-1,1 1 1,0-1-1,0 1 167,3 2-4176,-3-3-3502,-2-2 7664,-7-5-2702</inkml:trace>
  <inkml:trace contextRef="#ctx0" brushRef="#br0" timeOffset="339.532">1529 772 18551,'0'0'0,"0"0"0,0-5 0,0 0-13439</inkml:trace>
  <inkml:trace contextRef="#ctx0" brushRef="#br0" timeOffset="1590.743">1482 168 7896,'19'35'129,"-14"-24"1164,0 3-363,-5-12-103,-3-10-189,-1-2-462,1 0-1,0 0 1,0 0 0,1-1 0,1 1-1,-1-7-175,2 12 36,0 0-1,0 1 0,1-1 1,-1 1-1,1-1 1,0 1-1,0-1 0,1 1 1,-1-1-1,1 1 0,0 0 1,0 0-1,0 0 0,1 0 1,0 0-1,2-2-35,2-2 51,1 0 0,0 0-1,1 1 1,-1 0 0,7-3-51,-11 7-21,1 1 0,0-1 1,-1 1-1,1 0 0,0 0 0,0 1 0,0 0 0,1 0 0,-1 0 1,0 0-1,0 1 0,4 0 21,-3 0-1,0 0 0,0 0 0,0 1 0,-1 0 1,1 1-1,0-1 0,-1 1 0,1 0 0,3 2 1,-6-2 2,-1 0-1,1 0 0,0 0 1,-1 0-1,0 0 1,1 0-1,-1 1 0,0-1 1,0 1-1,0 0 1,0 0-1,-1 0 0,1-1 1,-1 2-1,0-1 1,0 0-1,1 2-1,0 6 91,0 0 1,0 0-1,-1 0 1,-1 0-1,1 1 1,-2-1-1,0 0 1,-1 4-92,-4 24 1372,-10 26-1372,12-50-13,1-1 92,-2-1 0,0 1 1,0-1-1,-1 0 0,-1 0 1,-1 1-80,6-10 7,0 0 0,0 0 1,0 0-1,1 0 1,0 1-1,0-1 1,0 0-1,0 4-7,0-3 3,-1 2 25,-1-9 132,3 1-150,0 0 1,-1 0 0,1 1-1,0-1 1,0 0-1,0 0 1,0 1 0,0-1-1,0 0 1,0 0-1,0 1 1,0-1 0,1 0-1,-1 1 1,0-1 0,0 0-1,1 0 1,-1 1-11,2-4 5,0 1-1,0-1 1,0 0 0,-1 1 0,1-1-1,-1 0 1,1-3-5,0 4 29,0 1 1,0-1-1,1 0 0,-1 1 1,1-1-1,-1 1 0,1 0 1,0 0-1,3-2-29,-6 4 0,1 1 0,-1-1 0,0 0-1,1 0 1,-1 0 0,1 1 0,-1-1 0,0 0-1,1 0 1,-1 1 0,0-1 0,0 0-1,1 1 1,-1-1 0,0 0 0,0 1 0,1-1-1,-1 0 1,0 1 0,0-1 0,0 0 0,0 1-1,1-1 1,-1 1 0,0-1 0,0 0 0,0 1-1,0-1 1,0 1 0,4 15 166,-4-15-161,3 20 542,0 0-1,-1 19-546,-2-24 155,0-4-142,1 0 0,0-1 0,1 1 0,0-1 0,0 1 0,1-1 0,4 10-13,1 1 164,-8-22-163,0 0 0,0 1 0,0-1-1,0 0 1,0 0 0,0 0 0,0 0 0,0 0 0,0 0-1,0 1 1,0-1 0,0 0 0,0 0 0,0 0 0,1 0-1,-1 0 1,0 0 0,0 0 0,0 0 0,0 1 0,0-1-1,0 0 1,0 0 0,0 0 0,1 0 0,-1 0 0,0 0-1,0 0 1,0 0 0,0 0 0,0 0 0,1 0 0,-1 0-1,0 0 1,0 0 0,0 0 0,0 0 0,0 0-1,0 0 1,1 0 0,-1 0 0,0 0 0,0 0 0,0 0-1,0 0 1,0-1 0,0 1 0,0 0 0,1 0 0,-1 0-1,0 0 1,0 0-1,5-5 34,-5 3-231,0 2-1018,3-6-2055,-2-1-5723</inkml:trace>
  <inkml:trace contextRef="#ctx0" brushRef="#br0" timeOffset="1988.177">1816 862 6280,'1'-4'297,"-1"1"-1,1-1 1,0 0 0,-1 1-1,2-1 1,-1 1 0,0-1-1,1 1 1,0-2-297,-1 4 112,-1 0 1,1-1-1,0 1 0,-1 0 1,1 0-1,0 0 0,0 0 1,0 0-1,0 0 0,0 0 1,0 0-1,0 0 0,0 0 1,0 1-1,0-1 0,0 0 0,0 1 1,1-1-1,-1 1 0,0-1 1,0 1-1,1-1 0,-1 1 1,0 0-1,1 0 0,0 0-112,-1 0 94,0 1 0,0-1-1,0 1 1,0 0-1,0 0 1,0-1 0,0 1-1,-1 0 1,1 0-1,0 0 1,-1 0-1,1 0 1,0 0 0,-1 0-1,1 0 1,-1 0-1,0 0 1,1 0 0,-1 0-1,0 0 1,1 0-1,-1 0 1,0 0 0,0 0-1,0 1 1,0-1-94,0 32 921,-1-31-867,0 0 0,0 0 0,0-1 0,0 1 0,0 0 0,0-1 0,0 1 0,-1 0 0,1-1 0,-1 0 0,1 1 0,-2 0-54,-19 15-5,21-17 2,1 0 0,-1 1 1,1-1-1,0 1 1,-1-1-1,0 0 0,1 0 1,-1 1-1,1-1 1,-1 0-1,1 0 0,-1 0 1,0 1-1,1-1 1,-1 0-1,1 0 0,-1 0 1,0 0-1,1 0 1,-1 0-1,0 0 3,1-1 0,0 1 0,-1 0-1,1-1 1,0 1 0,0 0 0,0-1-1,0 1 1,-1 0 0,1-1 0,0 1-1,0 0 1,0-1 0,0 1 0,0-1-1,0 1 1,0 0 0,0-1 0,0 1-1,0 0 1,0-1 0,0 1 0,0-1-1,0 1 1,1 0 0,7-25 30,-7 23-30,6-13-1009,1-1 1,0 1 0,2 0 1008,4-10-8540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4T12:01:24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148 531 6368,'-3'9'39,"-2"2"608,-1-9 2839,24-10 700,-17 8-4100,1 0 0,-1 0-1,0 1 1,1-1 0,-1 1 0,0-1-1,1 1 1,-1 0 0,0-1 0,1 1-1,-1 0 1,0 0 0,0 0-1,0 0 1,0 0 0,0 0 0,0 0-1,0 0 1,0 0 0,0 1-86,17 31 125,-8-14 150,-5-10-168,0 1 1,-1 0-1,0 0 1,-1 0-1,0 0 1,-1 0-1,0 1 1,0-1-1,-1 2-107,3 17 121,3 12-40,0 1 94,10 33-175,-15-58 41,-3-15-52,1 0 0,0 0 0,0 1 0,1-1 0,-1 0-1,0 0 1,1 0 0,-1 0 0,1 0 0,0 0 0,-1 0 0,2 0 11,0 3-733,-3-4-855,1-1 1468,-1 0 0,1-1 1,0 1-1,0 0 0,0 0 1,0 0-1,0 0 0,0 0 1,0-1-1,0 1 0,-1 0 1,1 0-1,0 0 0,0-1 0,0 1 1,0 0-1,0 0 0,0 0 1,0 0-1,0-1 0,0 1 1,0 0-1,0 0 0,0 0 1,0 0-1,0-1 0,0 1 1,1 0-1,-1 0 0,0 0 0,0 0 1,0-1-1,0 1 0,0 0 1,0 0-1,0 0 0,0 0 1,1-1 119,-6 9-1708,-2 1-3752</inkml:trace>
  <inkml:trace contextRef="#ctx0" brushRef="#br0" timeOffset="335.436">293 138 11384,'0'0'0</inkml:trace>
  <inkml:trace contextRef="#ctx0" brushRef="#br0" timeOffset="671.585">242 476 9328,'0'0'2273,"0"0"-89,4 1-663,54 3 996,-30-2-1599,1 0 0,9 4-918,-21-1 27,0 0 0,-1 1 0,0 1 0,15 8-27,28 11-7819,-40-22 3023,-3-3 1316</inkml:trace>
  <inkml:trace contextRef="#ctx0" brushRef="#br0" timeOffset="1391.142">260 104 4936,'39'84'368,"-38"-82"-184,0 0 0,1 0 0,-1 0 0,0 0 0,1 0 0,-1 0 0,1 0 0,1 1-184,-3-3 11,0 0 0,0 0 0,0 0 0,0 0 1,0 0-1,0 0 0,1 1 0,-1-1 0,0 0 0,0 0 0,0 0 1,0 0-1,0 0 0,0 0 0,0 0 0,1 0 0,-1 0 1,0 0-1,0 0 0,0 0 0,0 0 0,0 0 0,0 0 0,1 0 1,-1 0-1,0 0 0,0 0 0,0 0 0,0 0 0,0 0 0,0 0 1,0 0-1,1 0 0,-1-1 0,0 1 0,0 0 0,0 0 1,0 0-1,0 0 0,0 0 0,0 0 0,0 0 0,0 0 0,0 0 1,1-1-1,-1 1 0,0 0 0,0 0 0,0 0 0,0 0 0,0 0 1,0 0-1,0 0 0,0-1 0,0 1 0,0 0 0,0 0 1,0 0-1,0 0 0,0 0 0,0 0 0,0-1 0,0 1 0,0 0 1,0 0-1,0 0-11,-1-5 268,0-1 0,0 1 0,-1 0 0,1 0 1,-1 0-1,0 0 0,-1-1-268,-4-10 271,-30-97 3285,33 84-2548,2 25 137,2 4-830,5 1 175,-2 1-282,1 0 1,-1 0-1,0 1 0,0-1 0,0 1 0,-1-1 0,2 2-208,3 6 230,0 1 0,-1 0 0,0 0 0,-1 1 0,0 0 0,-1 0 0,0 0 0,0 5-230,13 56 794,4 61-794,-15-89-4,2 10-37,-3-11 306,2 0 0,2 0-1,2-1 1,11 27-265,-13-44 116,-5-13-112,1 0 1,4 8-5,-7-18 22,-1 0 0,1 0 0,0 0 0,0-1 0,0 1 0,0 0 0,1-1 0,-1 1 0,1-1 0,-1 0-1,1 0 1,2 1-22,-3-1 23,0-1 0,0 1-1,-1-1 1,1 1-1,0-1 1,-1 1 0,1 0-1,-1 0 1,0 0-1,0 0 1,1 0 0,-1 0-1,-1 0 1,2 3-23,3 5 1,-5-9-1,1-1 0,-1 0 0,0 1 0,0-1 1,1 1-1,-1-1 0,1 0 0,-1 1 0,0-1 0,1 0 1,-1 1-1,1-1 0,-1 0 0,1 0 0,-1 1 0,0-1 1,1 0-1,-1 0 0,1 0 0,-1 0 0,1 1 0,-1-1 1,1 0-1,0 0 0,-1 0 0,1 0 0,-1 0 1,1 0-1,-1-1 0,1 1 0,-1 0 0,1 0 0,-1 0 1,1 0-1,-1-1 0,0 1 0,1 0 0,0-1 0,17-14 27,-9 8 74,-4 3-18,0 0-1,0 0 0,0 0 1,0 0-1,-1-1 0,1 0 1,-1 0-1,1-2-82,-3 4-265,-1 0 1,1-1-1,-1 1 1,0 0-1,0 0 1,0 0-1,0-1 1,-1 1-1,0-1 0,1-2 265,-1 3-1170,0 0 0,0-1 0,-1 1 0,1 0 0,-1-1 0,-1-2 1170,-1-4-8440</inkml:trace>
  <inkml:trace contextRef="#ctx0" brushRef="#br0" timeOffset="1734.706">0 269 7088,'28'23'592,"-21"-17"-114,0 0 0,0 0 0,4 2-478,-9-7 391,2 2 462,1 0 0,0 0 0,-1 0 0,0 1 0,1 1-853,-4-26 2164,0 14-1539,-1 6-383,5-1-2017,0-1-8571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4T12:01:20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43 199 3144,'32'18'276,"-32"-18"-247,1 1-1,-1-1 1,0 0 0,0 0 0,1 0-1,-1 1 1,0-1 0,0 0-1,1 0 1,-1 0 0,0 0 0,1 0-1,-1 0 1,0 1 0,0-1 0,1 0-1,-1 0 1,0 0 0,1 0-1,-1 0 1,0 0 0,1 0 0,-1-1-1,0 1 1,1 0 0,-1 0 0,0 0-1,1 0 1,-1 0 0,0 0-1,0 0 1,1-1 0,-1 1 0,0 0-1,0 0 1,1 0 0,-1-1 0,0 1-1,0 0 1,0 0 0,1-1-29,-2-10 434,1 10-390,-5-14 610,0-1 1,-1 1 0,-3-5-655,-9-23 862,16 36-562,1 3-108,0 0 0,0 1 0,0-1 0,-1 0 0,0 1 0,0-1-1,0 1 1,0 0 0,0-1 0,-1 1 0,1 0 0,-4-2-192,6 5 13,0 0-1,-1 0 1,1-1-1,0 1 1,-1 0-1,1 0 1,-1 0-1,1 0 1,0 0-1,-1 0 1,1 0-1,0 0 1,-1 1-1,1-1 1,0 0-1,-1 0 1,1 0-1,0 0 1,-1 0-1,1 0 1,0 1-1,-1-1 1,1 0-1,0 0 1,-1 1-1,1-1 1,0 0-1,0 0 1,-1 1-1,1-1 1,0 0-1,0 1 1,0-1-1,-1 0 1,1 1-1,0-1 1,0 0-1,0 1 1,0-1 0,0 0-1,0 1 1,0-1-1,0 1 1,0-1-1,0 0 1,0 1-13,-3 19 204,7 44 177,2 1 0,13 52-381,-9-54 171,23 191 641,-30-208-461,2 0-1,2-1 0,3 0 1,13 42-351,-23-86 15,1 1 0,-1-1 0,1 1 0,-1-1 0,1 0 0,-1 1 0,1-1 0,-1 0 0,1 0 0,0 0 0,0 1 1,0-1-1,0 0 0,0 0 0,0 0 0,0 0 0,0 0 0,0-1 0,0 1 0,0 0 0,1 0 0,-1-1 0,0 1 0,1-1 1,-1 1-1,0-1 0,1 0 0,-1 1 0,1-1-15,-1 0 13,-1 0-1,1 0 1,-1-1 0,1 1-1,-1 0 1,1 0 0,-1 0-1,1-1 1,-1 1 0,1 0 0,-1-1-1,0 1 1,1 0 0,-1-1-1,1 1 1,-1 0 0,0-1-1,1 1 1,-1-1 0,0 1 0,0-1-1,1 1 1,-1-1 0,0 1-1,0-1 1,0 1-13,5-20 646,-2 11-467,17-58-17,-11 38-177,0-1-1,-2 0 1,-1 0 0,1-18 15,-6-5-8,0 21-72,3-22 80,-4 39-127,0 12-82,0 11 36,0 12 34,1 1 1,1 0-1,0-1 1,1 0 0,6 16 138,-7-27-42,2 0 0,-1 0 0,1-1 0,0 0 0,1 1 0,0-2 0,0 1 0,1 0 0,0-1 1,0 0-1,1-1 0,0 1 0,0-1 0,0-1 42,-3-2 0,13 10 78,1 0-1,1-1 0,0-1 0,1 0 1,1-1-78,-19-9 37,0-1 0,0 1 0,0 0 0,1-1 0,-1 0 0,0 1 1,0-1-1,0 0 0,1 0 0,-1 0 0,0 0 0,0-1 0,1 1 0,-1 0 1,0-1-1,0 0 0,0 1 0,0-1 0,0 0 0,0 0 0,0 0 1,0-1-1,0 1 0,-1 0 0,1-1 0,0 1 0,-1-1 0,1 1 1,-1-1-1,1 0 0,-1 0 0,0 0 0,0 0 0,0 0 0,0 0 0,0 0 1,0 0-1,-1 0 0,1 0 0,-1 0 0,1-1-37,3-22 129,-1-1 0,-1 1 0,-1-1 0,-2 0-1,0 0 1,-4-13-129,-8-38-273,-12-36 273,2 16 60,18 75-231,0-3-351,0 1 0,2-1 0,0 1-1,2-13 523,7 15-4269,-5 9-2184</inkml:trace>
  <inkml:trace contextRef="#ctx0" brushRef="#br0" timeOffset="482.63">597 110 3680,'11'26'1314,"-2"-1"-1,-1 2 1,0-1-1,-2 1 1,-2 1-1314,5 15 1030,8 27 261,-5-20-542,-1-1 0,-3 1 1,1 41-750,-9-78 172,0 1 1,2 0-1,-1 0 1,2-1-1,0 1 1,2 5-173,-6-24 139,1 0 0,0 0 1,0 0-1,0 0 1,1-4-140,0-20 208,-2-113-142,5 39-22,-4 102-50,0-1 0,0 1-1,1 0 1,-1 0-1,1-1 1,-1 1 0,1 0-1,-1 0 1,1 0-1,-1 0 1,1 0 0,0 0-1,0 0 1,0 0-1,0 0 1,0 0 0,0 0-1,0 0 1,0 1-1,0-1 1,0 0 0,0 1-1,0-1 1,0 1-1,1-1 1,-1 1 0,0-1-1,0 1 1,1 0-1,-1 0 1,0 0 0,0 0-1,1 0 1,-1 0-1,0 0 1,1 0 0,-1 0-1,0 0 1,0 1-1,1-1 1,-1 1 0,0-1-1,0 1 1,0-1-1,1 1 7,2 4-62,0 0-1,0 0 0,0 0 0,-1 0 0,0 0 0,0 1 0,0-1 0,-1 1 0,0 0 1,1 3 62,0 0-70,0-1 1,1 1-1,0-1 1,3 4 69,4 6-9,-1 1 0,1 3 9,-4-7-167,1 0 0,0-1-1,1 0 1,2 1 167,2-3-1984,-11-11 1459,-1 0 1,0 0-1,1-1 0,-1 1 0,0-1 0,1 1 0,-1-1 0,1 0 0,-1 1 1,1-1-1,-1 0 0,1 0 525,7 0-3520</inkml:trace>
  <inkml:trace contextRef="#ctx0" brushRef="#br0" timeOffset="940.513">996 415 4488,'-9'28'706,"3"-11"467,1 1 1,1 0-1,-1 4-1173,1-1 1104,3-18-897,0 0 1,1 1-1,-1-1 0,1 0 1,-1 0-1,1 0 0,0 0 0,0 0 1,1 0-1,-1 0 0,1 0 1,-1 0-1,2 3-207,-2-5 40,0 0 1,1-1-1,-1 1 0,0 0 1,0-1-1,1 1 1,-1-1-1,1 1 0,-1 0 1,0-1-1,1 1 0,-1-1 1,1 1-1,-1-1 0,1 1 1,0-1-1,-1 0 1,1 1-1,-1-1 0,1 0 1,0 1-1,-1-1 0,1 0 1,0 0-1,-1 1 0,1-1 1,0 0-1,0 0 1,-1 0-1,1 0 0,0 0 1,-1 0-1,1 0 0,0 0 1,-1-1-1,1 1 0,0 0 1,-1 0-1,1 0 1,0-1-1,-1 1 0,1 0 1,0-1-1,-1 1 0,1-1 1,-1 1-1,1-1 0,-1 1 1,1-1-1,-1 1 1,1-1-41,2-2 30,0 1 0,0-1 1,-1 0-1,1 0 1,-1 0-1,0-1 0,0 1 1,0 0-1,0-1 1,1-2-31,9-13 200,-10 17-200,0 0 1,-1 0-1,1-1 0,-1 1 0,1-1 0,-1 1 0,0 0 0,1-3 0,9-61-1457,-4 31-694,-5 28 1569,0 9 212,3 7 277,4 3 109,-1 1 0,-1 0 0,0 0 0,5 13-16,-4-8 32,1 0 0,2 2-32,-5-13 71,-1 0 0,1-1 1,0 0-1,0-1 1,1 1-1,0-1 1,0-1-1,0 1 0,0-1 1,5 2-72,-8-4 19,-4-2-17,0 0 1,1 0-1,-1 1 0,0-1 0,1 0 1,-1 0-1,0 0 0,1 0 1,-1 0-1,0 0 0,1 0 0,-1 0 1,0 0-1,1 0 0,-1 0 1,0 0-1,1 0 0,-1 0 0,1 0 1,-1 0-1,0 0 0,1 0 1,-1 0-1,0-1 0,1 1 0,-1 0 1,0 0-1,1 0 0,-1-1 0,0 1 1,0 0-1,1 0 0,-1-1 1,0 1-1,0 0 0,0 0 0,1-1-2,7-16 179,-3 2-389,-4 14-177,0-1-1,-1 1 0,1-1 1,-1 1-1,0-1 0,1 1 1,-1-1-1,0 0 0,0 1 1,0-1-1,0 1 0,0-1 388,-1-8-706,4-38-299,0-20-1322</inkml:trace>
  <inkml:trace contextRef="#ctx0" brushRef="#br0" timeOffset="1291.997">1144 0 4312,'2'19'979,"0"0"0,1 0 0,1-1 0,1 0 0,1 0 0,2 4-979,-4-11 577,1 0 1,1-1-1,5 9-577,-5-10 406,-1 1 1,1 0-1,-2 0 1,1 1-407,18 65 1658,-3 2 1,-2 8-1659,19 59-727,-35-130-248,-3-2-4310,-1-12 1207,-3-1 4076,5 0-427,-7 0-1784</inkml:trace>
  <inkml:trace contextRef="#ctx0" brushRef="#br0" timeOffset="1631.245">1109 269 7800,'13'6'1164,"0"-2"0,0 1 0,0-2 0,2 1-1164,30 8 2925,-32-10-2430,1 2 0,-1-1 0,0 2 0,0 0 0,4 3-495,15 5 327,-24-10-143,1 2-1,-1-1 1,0 1-1,2 2-183,-4-2 9,1-1 0,0 0-1,0 0 1,0 0 0,5 1-9,-11-5-152,0 0 0,0 0 1,0 1-1,0-1 0,0 0 1,0 0-1,0 0 1,0 0-1,0 0 0,0 0 1,0-1-1,0 1 0,0 0 1,0 0-1,0-1 0,0 1 1,0 0-1,0-1 0,0 1 1,0-1-1,-1 0 0,1 1 1,0-1-1,0 1 0,-1-1 1,1 0-1,0 0 0,-1 1 1,1-1-1,-1 0 0,1 0 1,-1 0-1,1 0 1,-1 0-1,0 0 0,1 0 1,-1 0-1,0 0 0,0 0 152,4-9-8366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4T12:01:44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27 8880,'-8'47'86,"8"-47"-69,0 1 0,0-1 0,0 0-1,0 1 1,0-1 0,0 1 0,0-1-1,0 0 1,0 1 0,0-1-1,0 1 1,0-1 0,0 0 0,0 1-1,-1-1 1,1 0 0,0 1 0,0-1-1,0 1 1,-1-1 0,1 0-1,0 0 1,-1 1 0,1-1 0,0 0-1,-1 1 1,1-1-17,-1-11 422,6-62 3334,-11 93-3704,0-1 0,2 1 1,1 0-1,0 0 1,1 18-53,1-27 16,-3 46 53,2-12 66,-2-1 0,-1 0-1,-3-1 1,-6 20-135,-31 73 298,-12 45 26,51-155-179,4-17-214,-1 0 0,1 0-1,-1-1 1,-1 1-1,-3 8 70,2-6-170,4-9 11,1 0 1,-1-1-1,0 1 0,0 0 0,1 0 0,-1-1 0,0 1 0,-1 0 0,1-1 0,0 1 0,0-1 0,-1 1 0,1-1 0,-1 0 0,1 0 0,-2 1 159,-4 4-2875,2-2-2831</inkml:trace>
  <inkml:trace contextRef="#ctx0" brushRef="#br0" timeOffset="333.332">64 428 6816,'0'4'73,"0"-3"92,-1 0 0,1 0 0,0-1 0,0 1-1,0 0 1,1 0 0,-1 0 0,0 0 0,0 0 0,0 0 0,1 0-1,-1 0 1,0 0 0,1 0-165,0-1 144,0 1-1,0-1 1,0 1-1,0-1 0,0 0 1,-1 0-1,1 1 1,0-1-1,0 0 1,1 0-1,-1 0 1,0 0-1,0 0 1,0 0-1,0 0-143,3 0 249,1 1 0,0-1 1,0 1-1,-1 1 0,1-1 0,0 1-249,-1-1 70,0 0 0,-1 1 1,1-1-1,0-1 0,0 1 0,1-1 0,-1 1 0,0-1 1,0 0-71,4-1-54,0-1 0,1 0 1,-1 0-1,-1 0 0,1-1 1,0 0-1,-1 0 0,6-4 54,-10 5-174,1 1 0,0-1-1,-1 1 1,1 0 0,0 0-1,0 0 1,1 0 174,2 0-798,26-7-6462</inkml:trace>
  <inkml:trace contextRef="#ctx0" brushRef="#br0" timeOffset="670.414">581 9 6552,'-33'46'1573,"25"-38"245,7-7-1683,0-1 0,0 1 0,1 0 0,-1-1-1,0 1 1,1 0 0,-1 0 0,1-1 0,-1 1-1,1 0 1,-1 0 0,1 0 0,0 0 0,-1 0-1,1 0 1,0-1 0,0 1 0,-1 0 0,1 0-1,0 0 1,0 0 0,0 0-135,-4 44 1434,-3 0-1,-10 38-1433,6-33 282,-25 90 295,20-82-430,2-1 0,-5 50-147,18-98 3,-8 94 47,8-84 2,1-1 0,1 1 0,0-1 0,2 7-52,-3-15 127,-1-6-179,2-7-242,-1-17-1032,1-24-4931,1 27 717</inkml:trace>
  <inkml:trace contextRef="#ctx0" brushRef="#br0" timeOffset="1472.822">603 448 5560,'-6'7'-105,"-3"2"762,9-9-599,0 0 0,0 1 0,-1-1 0,1 0 0,0 0-1,-1 0 1,1 0 0,0 0 0,0 0 0,-1 1 0,1-1 0,0 0-1,-1 0 1,1 0 0,0 0 0,-1 0 0,1 0 0,0 0-1,-1 0 1,1 0 0,0-1 0,-1 1 0,1 0 0,0 0 0,0 0-1,-1 0 1,1 0 0,0-1 0,-1 1 0,1 0-58,-4 0 2205,4 0-2175,0 0 0,0 0 0,0 0 0,0 0 0,0 0 0,0 0 0,0 0 0,0 0 0,-1 1 0,1-1 0,0 0 0,0 0-1,0 0 1,0 0 0,0 0 0,0 0 0,0 0 0,-1 0 0,1 0 0,0 0 0,0 0 0,0 0 0,0 0 0,0 0 0,0 0 0,0-1 0,-1 1 0,1 0 0,0 0 0,0 0 0,0 0 0,0 0 0,0 0 0,0 0 0,0 0 0,0 0 0,0 0 0,-1 0 0,1 0 0,0-1 0,0 1-1,0 0 1,0 0 0,0 0 0,0 0 0,0 0 0,0 0 0,0 0 0,0-1 0,0 1 0,0 0 0,0 0 0,0 0 0,0 0 0,0 0 0,0 0 0,0-1-30,-15 30 1380,10-14-1114,-1 0 0,0 0 0,-2 2-266,2-6 183,1 0 0,0 0 0,1 1 0,0 0 0,1 0 0,0 1-183,-1 14 111,0-5 56,-1 21-167,5-36 26,0 0 1,0 0-1,1-1 0,-1 1 1,2 0-1,-1 0 1,1-1-1,1 5-26,1-1 35,-3-7 3,0 0 0,0 1 0,0-1-1,1 0 1,0 0 0,-1 0 0,1 0-1,0 0 1,0 0 0,1-1-1,-1 1 1,3 1-38,0 1 156,-5-4-149,1-1 0,-1 1 0,1 0 0,-1-1-1,1 1 1,-1-1 0,1 1 0,-1-1 0,1 1-1,-1-1 1,1 1 0,0-1 0,-1 0 0,1 1-1,0-1 1,0 0 0,-1 0 0,1 0 0,0 1 0,-1-1-1,1 0 1,0 0 0,0 0 0,-1 0 0,1 0-1,0 0 1,0 0-7,3-3 13,-3 3-8,-1 0-1,1-1 1,0 1-1,-1 0 1,1-1 0,0 1-1,-1 0 1,1 0-1,0 0 1,-1-1 0,1 1-1,0 0 1,-1 0 0,1 0-1,0 0 1,0 0-5,0 0 33,1 0 0,-1 0 0,0 0-1,0-1 1,1 1 0,-1-1 0,0 1 0,0-1 0,1 1 0,-1-1 0,0 0 0,0 1 0,0-1 0,0 0-1,0 0 1,0 0 0,0 0 0,0 0 0,-1 0 0,2-1-33,1-1 55,-1 0-1,0-1 1,0 1 0,0-1 0,0 1-1,0-1 1,-1 0-55,12-36 149,-2-1 1,-3 0-1,0-5-149,-7 34-86,-1-1 0,0-10 86,-1 12-134,1 1 1,0 0-1,1-1 0,0-2 134,13-35-381,-10 40 354,-3 8 27,-1-1-1,0 1 0,1 0 0,-1 0 1,0-1-1,1 1 0,-1 0 0,1-1 0,-1 1 1,1 0-1,-1 0 0,1 0 0,-1 0 0,1 0 1,-1-1-1,1 1 0,-1 0 0,1 0 0,-1 0 1,1 0-1,-1 0 0,1 0 0,-1 1 0,1-1 1,-1 0-1,0 0 0,1 0 0,-1 0 0,1 1 1,-1-1-1,1 0 0,-1 0 0,1 1 1,-1-1-1,0 0 0,1 1 0,-1-1 0,0 0 1,1 1-1,-1-1 0,0 0 0,1 1 0,-1-1 1,0 1-1,0-1 0,0 1 0,1-1 1,0 2-44,4 4-19,-5-5 61,0 0 0,1-1 0,-1 1-1,0-1 1,1 1 0,-1-1 0,1 1 0,-1-1-1,1 1 1,-1-1 0,1 0 0,-1 1 0,1-1-1,-1 1 1,1-1 0,0 0 0,-1 0 0,1 1 1,5 2 3,-5-3-1,-1 0-1,0 1 1,0-1 0,1 0 0,-1 0 0,0 0 0,1 0 0,-1 1 0,0-1 0,1 0 0,-1 0 0,0 0 0,0 0 0,1 0 0,-1 0 0,1 0 0,-1 0 0,0 0 0,1 0 0,-1 0 0,0 0 0,1 0 0,-1 0 0,0 0 0,0-1 0,1 1 0,-1 0-1,1 0 0,10-5-84,1 0-1,-1-1 0,0-1 0,0 1 0,4-5 85,3-2 26,-13 9-104,-5 4 68,0 0 0,0 0 0,0 0 1,0 0-1,0 1 0,0-1 0,0 0 0,0 0 0,0 0 1,0 0-1,0 0 0,0 0 0,1 0 0,-1 0 0,0 0 1,0 0-1,0 0 0,0 0 0,0 0 0,0 0 0,0 0 1,0 0-1,0 0 0,0 1 0,0-1 0,0 0 0,0 0 1,0 0-1,0 0 0,0 0 0,0 0 0,0 0 0,0 0 1,1 0-1,-1 0 0,0 0 0,0 0 0,0 0 0,0 0 1,0 0-1,0 0 0,0 0 0,0 0 0,0 0 0,0 0 1,0 0-1,0 0 0,0 0 0,0 0 10,1 10 143,-1-1-113,0 1 0,0-1 0,-1 1 0,0 1-30,0-1 43,0 0 1,0 0-1,1-1 0,1 3-43,1 10 104,0-2-172,0-1 1,3 6 67,-3-17-31,-1-2 32,0 0 0,1-1 0,-1 0 1,1 1-1,0-1 0,1 0 0,-1 0 0,1 0 0,0 0 0,1 1-1,-1-2 85,6 9-27,-8-13-50,-1 1 0,0-1 0,0 0 0,0 1 0,1-1 0,-1 0 0,0 1 1,1-1-1,-1 0 0,0 0 0,1 1 0,-1-1 0,0 0 0,1 0 0,-1 0 0,1 1 0,-1-1 0,0 0 0,1 0 0,-1 0 0,1 0 0,-1 0 0,0 0 0,1 0 0,-1 0 0,1 0 0,-1 0-8,3-2 34,-3 2-26,1 0-1,-1 0 0,0-1 1,0 1-1,1 0 1,-1 0-1,0 0 0,1 0 1,-1 0-1,0-1 0,0 1 1,1 0-1,-1 0 1,0 0-1,1 0 0,-1 0 1,0 0-1,1 0 0,-1 0 1,0 0-1,1 0 1,-1 0-1,0 0 0,1 0 1,-1 1-1,0-1 0,0 0 1,1 0-1,-1 0-7,1 0 5,-1 0-1,0 0 1,1 0-1,-1 0 1,1 0-1,-1 0 1,0 0-1,1 0 1,-1 0-1,0 0 1,1 0-1,-1 0 1,1-1-1,-1 1 1,0 0-1,1 0 1,-1 0-1,0-1 1,0 1-1,1 0 1,-1-1 0,0 1-1,1 0 1,-1 0-1,0-1 1,0 1-1,0 0 1,1-1-1,-1 1 1,0-1-1,0 1 1,0 0-1,0-1 1,0 1-5,8-19 87,-6 13-45,26-88 452,-22 71-494,-5 18 3,0 1 0,0 0 0,0 0 0,0-1 0,1 1 0,1-3-3,0 2 1,-1 0 1,0-1-1,0 0 1,-1 1 0,1-1-1,0-6-1,-2 11-89,0 14-43,1 0 1,0 0-1,1 0 0,1 0 1,0-1-1,1 3 132,-1-8 4,-1 1-1,2-1 1,-1 1-1,1-1 1,0 0-1,0-1 1,1 1-1,0-1 1,0 0-1,4 3-3,-7-7 61,1 0 1,0 0-1,0 0 0,-1-1 0,1 1 1,0-1-1,0 0 0,0 0 0,0 0 1,0 0-1,1-1 0,-1 1 0,0-1 1,0 0-1,2 0-61,-4 0 2,-1 0 0,1-1-1,0 1 1,0-1 0,0 1 0,-1-1 0,1 1 0,0-1 0,-1 0 0,1 1 0,0-1-1,-1 0 1,1 0 0,-1 1 0,1-1 0,-1 0 0,1 0-2,8-18 141,-6 14 24,5-12-38,0 0 0,-1-1-1,1-3-126,-6 14 9,-1 0-1,1 0 0,-1 0 1,0 0-1,-1 0 0,0 0 0,0 0 1,0 0-1,-1 0 0,-1-4-8,-6-21-176,-2 0 0,-2-4 176,11 35-162,1 0 0,-1 0 0,1 0-1,-1 0 1,1-1 0,-1 1 0,1 1 0,-1-1 0,0 0-1,0 0 1,1 0 0,-1 0 0,-1 0 162,-2 2-2092,1 10 239,2 1-5780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64" units="cm"/>
          <inkml:channel name="Y" type="integer" max="121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3468" units="1/cm"/>
          <inkml:channelProperty channel="Y" name="resolution" value="622.5640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5T20:10:15.777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15521 9302 751 0,'0'0'0'0,"-5"16"0"16,-2 11 0-16,3-13 229 0,1-6-229 0,3-5 229 16,3-5-229-16,2 1 233 0,3-4-233 0,-3 5 233 15,-4 1-233-15,2 3 123 0,-1 0-123 0,1 12 124 16,2 6-124-16,0 1 53 0,-1 4-53 0,0 1 54 16,-4 1-54-16,1 0 42 0,-1 1-42 0,2 8 42 15,-2 4-42-15,1 2 0 0,2 2 0 0,-1 4 0 16,0 5 0-16,1 1 61 0,2 2-61 0,1 15 62 0,0 8-62 15,2-6 28-15,1 1-28 0,4-7 28 0,1-3-28 16,1-3 29-16,-1-2-29 0,0-2 29 0,2-1-29 0,-1-1-4 16,3-1 4-16,-1-13-3 0,-1-12 3 0,4 1 0 15,4-6 0-15,1 4 1 0,4-2-1 0,-2 1 0 16,1-3 0-16,-3-5 0 0,-3-6 0 0,2 1-1 16,0-3 1-16,-4-4 0 0,-2-3 0 0,4-3 2 15,1-4-2-15,-4-2 2 0,-5-4-2 0,7-5-7 16,1-7 7-16,-1-6-6 0,-1-5 6 0,-1-3 24 15,0-5-24-15,-5 1 25 0,-3-4-25 0,-3-3 0 16,-5-3 0-16,-1 5 0 0,-2 1 0 0,1 3 44 0,1 4-44 16,-4 12 45-16,-1 8-45 0,-2-4-40 0,1 3 40 15,2 8-39-15,1 7 39 0,-3-1 34 0,-2-1-34 0,0 4 34 16,-2 1-34-16,-2 5-10 0,-2 1 10 0,2 10-10 16,2 4 10-16,4 7-15 0,2 5 15 0,4 2-15 15,1 3 15-15,0 5 0 0,2 4 0 0,3 3 0 16,1 4 0-16,2 18-4 0,2 11 4 0,6-7-3 15,4 1 3-15,-5 2 6 0,-4 4-6 0,3-2 6 16,2-1-6-16,-5 2 4 0,-4 1-4 0,3 0 4 16,-2 1-4-16,1 4 14 0,2 1-14 0,-3-3 15 15,-3-1-15-15,0 3 44 0,-3-1-44 0,-2-2 45 16,-3-4-45-16,-1 3-6 0,-4 0 6 0,0-4-5 16,-1-5 5-16,-4 4 3 0,-1 4-3 0,-3-8 3 15,-5-5-3-15,-1 0 7 0,-4 1-7 0,-4-6 7 0,-4-3-7 16,-3 1 13-16,-1-4-13 0,-3-8 14 15,-4-6-14-15,0-6 4 0,-1-9-4 0,0-7 5 0,-2-11-5 16,7-8-2-16,1-7 2 0,0 2-1 0,-1-1 1 16,1-1-65-16,0-3 65 0,6 3-64 0,4 1 64 15,3 1 0-15,1 1 0 0,5 0 0 0,2-1 0 0,1-1-149 16,0-1 149-16,5 1-149 0,3-2 149 0,-1-3-414 16,-1-1 414-16,7 4-413 0,6 4 413 0,-3-2-835 15</inkml:trace>
  <inkml:trace contextRef="#ctx0" brushRef="#br0" timeOffset="702.641">16735 11218 942 0,'0'0'0'0,"17"0"0"15,13 0 0-15,-16 0 282 0,-8 2-282 0,1-1 283 16,-3 1-283-16,3-1 214 0,-3 3-214 0,12-3 215 16,8 1-215-16,3-2 110 0,6 0-110 0,5 0 110 15,6 1-110-15,2-1 69 0,1 0-69 0,3 0 70 16,3 0-70-16,-1 0 28 0,1-1-28 0,3-4 28 15,-1-3-28-15,8 2 50 0,3-2-50 0,-17 2 51 0,-10-1-51 16,-1 4-189-16,-6 2 189 0,-12-1-189 0,-9 1 189 16,21-3-1449-16</inkml:trace>
  <inkml:trace contextRef="#ctx0" brushRef="#br0" timeOffset="1116.256">16881 10614 863 0,'0'0'0'15,"10"6"0"-15,6 5 0 0,-5 2 286 0,-2 1-286 0,-1 3 286 16,-2 4-286-16,-1 1 149 0,-2 3-149 0,-1 0 150 15,-4 1-150-15,-1 4 101 0,-3 2-101 0,-1-1 101 16,-1 2-101-16,-3 0 51 0,-4 0-51 0,-1 1 52 16,0 3-52-16,-1-5 35 0,-2 1-35 0,3-4 36 15,3-4-36-15,-1 0 0 0,-2-2 0 0,4-2 1 16,1-2-1-16,0-4-1 0,-2-4 1 0,7-1 0 16,4-6 0-16,1 0-3 0,2-8 3 0,-1 4-3 15,3 0 3-15,0 0-15 0,2 0 15 0,3 0-14 16,2 0 14-16,4-1-34 0,3-4 34 0,4 5-33 15,1 3 33-15,1 2-40 0,1 0 40 0,0 6-40 16,-2 3 40-16,3-2 95 0,2 3-95 0,1 3 95 16,1 6-95-16,-1-4 15 0,-1 1-15 0,-2 1 15 0,-1 0-15 15,-1 0 37-15,0-2-37 0,-4-1 38 0,-5-2-38 16,3 0 4-16,-1-1-4 0,0 0 5 0,-2-2-5 0,16 16-1616 16</inkml:trace>
  <inkml:trace contextRef="#ctx0" brushRef="#br0" timeOffset="1799.837">18066 11166 651 0,'0'0'0'0,"-5"7"0"16,-4 2 0-16,6-4 346 0,1-2-346 0,2 0 347 16,0-1-347-16,3 1 253 0,1 0-253 0,-1 6 254 15,1 4-254-15,1 4 172 0,0 5-172 0,-2 0 172 16,0 0-172-16,-1-2 109 0,-2-2-109 0,1-1 109 16,1-3-109-16,1-1 55 0,0-2-55 0,-1-2 55 15,-1-3-55-15,1-1 17 0,-2-3-17 0,0-2 17 16,2 3-17-16,-2-3 30 0,1-3-30 0,-1-8 30 15,0-5-30-15,0-6 0 0,-1-5 0 0,-1-4 0 16,-1-5 0-16,-2-7 2 0,-3-4-2 0,4-4 3 16,-1-6-3-16,0-1 29 0,0-3-29 0,4 11 29 0,-1 7-29 15,4 2-44-15,-1 4 44 0,1 12-44 0,-1 9 44 16,3-1 3-16,-1 3-3 0,0 6 3 0,-1 5-3 0,1-1 44 16,-2 4-44-16,4 5 44 0,1 5-44 15,1 5 35-15,-3 7-35 0,3 3 35 0,-1 5-35 0,0 5 1 16,2 2-1-16,0 4 2 0,0 3-2 0,1 3 34 15,1 5-34-15,1-2 34 0,2 0-34 0,-1 4-15 16,1 1 15-16,4 7-15 0,2 6 15 0,0-23-61 16,-2-13 61-16,-4-7-60 0,-4-11 60 0,3-3-6 15,0-5 6-15,-2-1-5 0,-4-3 5 0,2-7-9 16,0-6 9-16,-2 0-9 0,0-3 9 0,1-10-57 0,-3-7 57 16,-2-8-56-16,-2-10 56 0,2-4-55 0,-2-9 55 15,-2-2-54-15,0-5 54 0,-1-17-23 0,-2-13 23 0,1 16-22 16,-3 7 22-16,7 14 1 0,4 8-1 0,-4 31 1 15,-2 23-1-15,4-7-35 0,-1 6 35 0,2-1-34 16,2 1 34-16,1-2 44 0,1-2-44 0,1 8 45 16,-1 6-45-16,-2 4 46 0,-3 4-46 0,1 4 46 15,2 4-46-15,1 1 10 0,2 3-10 0,0 2 11 16,0 2-11-16,-2 2 63 0,0 1-63 0,1 3 63 16,0 3-63-16,1-1-7 0,2 1 7 0,-1 1-7 15,1 1 7-15,1-4 38 0,0 1-38 0,0-5 38 16,2-1-38-16,-1-7-2 0,1-4 2 0,-2-2-2 15,-3-5 2-15,1-1-308 0,1-5 308 0,-4-4-307 16,-3-3 307-16,7 7-1427 0</inkml:trace>
  <inkml:trace contextRef="#ctx0" brushRef="#br0" timeOffset="2149.593">18685 11149 1446 0,'0'0'0'0,"-2"11"0"0,-3 8 0 0,2-10 264 16,2-2-264-16,-1-3 264 0,1-1-264 0,1 2 162 16,0 0-162-16,0 11 162 0,0 6-162 0,0 1 118 15,-2 4-118-15,4-2 119 0,1 0-119 0,1-1 1 16,4-4-1-16,-1-1 2 0,1-4-2 0,-1-2 0 0,1-2 0 16,0-2 0-16,-2 1 0 0,4-4 13 0,-1-1-13 15,-2-2 14-15,-3-3-14 0,1-3-11 0,0-3 11 16,3-2-11-16,0-2 11 0,0-4 8 0,1-3-8 0,-3 0 9 15,1-4-9-15,-4-2-15 0,-3-2 15 16,0 3-15-16,0 1 15 0,-2-1 14 0,-2 0-14 0,0 5 15 16,3 4-15-16,-4 1-1 0,-3 1 1 0,5 5-1 15,3 4 1-15,0 2 1 0,-5-3-1 0,-1 3 1 16,-2 1-1-16,-3 3 10 0,-2-1-10 0,6 0 10 16,0 2-10-16,2 1-163 0,4 3 163 0,-1-2-162 15,2-4 162-15,2 1-634 0,1 3 634 0,2 1-634 16,3 1 634-16,4 8-521 0</inkml:trace>
  <inkml:trace contextRef="#ctx0" brushRef="#br0" timeOffset="2399.674">18869 11075 1211 0,'0'0'0'0,"-3"16"0"0,-2 9 0 0,4-12 250 15,-1-7-250-15,2-1 250 0,0-2-250 0,2-6 158 16,1-4-158-16,0 6 159 0,2 1-159 0,0 0 109 15,1 1-109-15,-1 1 109 0,-2 0-109 0,2-1 58 16,-1 1-58-16,4 4 59 0,3 2-59 0,-1 3 83 16,1 1-83-16,-2 2 84 0,1 2-84 0,-2 1 33 15,-1 2-33-15,-2-6 33 0,-2-4-33 0,-1 7 31 16,-2 3-31-16,0-4 31 0,-2 0-31 0,-1-1 32 16,-3-2-32-16,0 4 33 0,-2 0-33 0,-2-2 36 0,-2-2-36 15,5-2 36-15,3-6-36 0,-3 1-286 0,1-3 286 0,3-1-286 16,3-1 286-16,-3 2-1536 0</inkml:trace>
  <inkml:trace contextRef="#ctx0" brushRef="#br0" timeOffset="2650.391">19033 10751 1547 0,'0'0'0'0,"0"12"0"15,-1 8 0-15,2-10 353 0,3-4-353 0,0 2 353 16,4 1-353-16,0 6 219 0,0 0-219 0,-2 7 220 16,1 3-220-16,-1 4 113 0,2 0-113 0,-2 6 113 15,-1 3-113-15,1-1 24 0,2 1-24 0,0-2 25 16,-2-3-25-16,1-2-62 0,-1-2 62 0,-1-7-61 16,-2-5 61-16,2 0-334 0,-1-3 334 0,-1-3-334 0,-3-3 334 15,4 11-1489-15</inkml:trace>
  <inkml:trace contextRef="#ctx0" brushRef="#br0" timeOffset="2776.349">18942 11213 1524 0,'0'0'0'0,"11"-3"0"0,8-1 0 0,-6-4 306 16,-1-2-306-16,1-1 306 0,1-1-306 0,6-4 180 16,6-1-180-16,-1 3 181 0,0 0-181 0,0 1 94 15,1 1-94-15,-4 4 94 0,-2 3-94 0,-1-1-154 0,0-2 154 16,-5 6-154-16,-3 2 154 0,15-1-1685 0</inkml:trace>
  <inkml:trace contextRef="#ctx0" brushRef="#br0" timeOffset="3700.025">19308 10595 1009 0,'0'0'0'0,"5"13"0"16,4 9 0-16,-3-14 323 0,-1-5-323 0,-2 1 324 15,-1 1-324-15,1 0 232 0,0 0-232 0,4 9 232 16,0 6-232-16,1 5 135 0,2 7-135 0,-4-4 136 16,0 2-136-16,1-1 30 0,1 3-30 0,-4 4 30 15,1 2-30-15,-2-1 52 0,0-1-52 0,-1 0 53 16,0-1-53-16,-1-4-5 0,-1-2 5 0,2-4-5 15,-1-5 5-15,2-3-343 0,1-3 343 0,-3-4-343 16,1-7 343-16,1 10-1250 0</inkml:trace>
  <inkml:trace contextRef="#ctx0" brushRef="#br0" timeOffset="4103.055">19576 10889 953 0,'0'0'0'0,"-5"22"0"0,-2 14 0 0,3-17 317 15,3-7-317-15,1-6 318 0,3-6-318 0,2-3 200 16,1-5-200-16,0 10 200 0,-1 3-200 0,0 2 105 16,-2 4-105-16,0 2 105 0,0 0-105 0,2-1 67 15,0-1-67-15,1-1 67 0,0-3-67 0,2 0 1 16,0-3-1-16,0 0 1 0,-2-3-1 0,4-2-29 16,-1-3 29-16,-1 3-29 0,-3-2 29 0,3-4-166 15,1-2 166-15,1-8-166 0,-1-7 166 0,-1-1-57 16,-2-3 57-16,-1 14-56 0,-2 6 56 0,-1-2-57 0,-2 1 57 15,0-10-57-15,0-4 57 0,0 4 2 0,-2 2-2 16,1 6 2-16,-1 4-2 0,2 4 141 0,0 2-141 0,2 4 142 16,-1 5-142-16,2 4 109 0,1 7-109 0,-1 3 110 15,-2 5-110-15,4 2 43 0,1 4-43 0,1 3 44 16,-1 4-44-16,3 0 72 0,1 3-72 0,-1-1 73 16,2 2-73-16,2 2 101 0,1-1-101 0,-1 1 101 15,0 1-101-15,-2-3 76 0,-2-2-76 0,-3-6 76 16,-2-6-76-16,-6 1 49 0,-4-2-49 0,-4-1 49 15,-2 0-49-15,-4-4 40 0,-2-2-40 0,-1-2 40 16,-3-3-40-16,0-4 1 0,-1-5-1 0,7-2 1 16,5-1-1-16,-5-5-154 0,-1-4 154 0,-7-2-153 15,-4-5 153-15,2-4-443 0,1-4 443 0,9 6-443 16,8 5 443-16,-15-12-1177 0</inkml:trace>
  <inkml:trace contextRef="#ctx0" brushRef="#br0" timeOffset="4466.69">20670 10802 1468 0,'0'0'0'0,"-2"14"0"0,-1 12 0 0,-2-17 350 0,0-6-350 16,-1-3 351-16,-2-6-351 0,-3 3 221 0,-1 0-221 0,2 4 221 15,1 2-221-15,-2 7 156 0,0 5-156 0,-2 7 157 16,-1 7-157-16,1 0 50 0,0 4-50 0,4 2 50 16,1-1-50-16,3 2 15 0,2 1-15 0,5-8 16 15,1-2-16-15,5 1-2 0,1-1 2 0,2-7-2 16,2-2 2-16,1-1-13 0,2 0 13 0,-3-7-13 15,-2-7 13-15,3 1-125 0,0-2 125 0,5-4-124 16,1-2 124-16,1-1-369 0,-2 0 369 0,-3-1-369 16,-5-3 369-16,16-7-1377 0</inkml:trace>
  <inkml:trace contextRef="#ctx0" brushRef="#br0" timeOffset="4734.384">20794 10955 1020 0,'0'0'0'0,"0"17"0"0,-1 9 0 16,-2-15 358-16,-1-6-358 0,3 3 359 0,1-2-359 15,0-1 279-15,-2-2-279 0,1 2 279 0,-2 0-279 16,1 4 154-16,-1 2-154 0,1 5 155 0,1 2-155 0,1 4 57 16,1 2-57-16,1-4 58 0,1-1-58 0,0 2 36 15,2-3-36-15,0-3 36 0,-1-6-36 0,6 2-20 16,2-2 20-16,-4-4-20 0,-3-3 20 0,1-1-14 16,2 1 14-16,-3-4-13 0,-2-1 13 0,2-2-75 15,-2-1 75-15,2-3-75 0,-1-2 75 0,0-3-68 16,-4-4 68-16,0 3-67 0,-2-1 67 0,0-4-13 15,1-6 13-15,-1 11-13 0,-1 5 13 0,-2-4-64 0,1 0 64 16,-1-3-64-16,-1-2 64 0,1 2-103 0,2-2 103 0,0 9-102 16,-1 7 102-16,1 0-295 0,0 3 295 15,0 3-294-15,0 5 294 0,-4 3-985 0</inkml:trace>
  <inkml:trace contextRef="#ctx0" brushRef="#br0" timeOffset="5132.754">20992 10931 1401 0,'0'0'0'0,"3"13"0"16,1 7 0-16,1-3 253 0,-2 0-253 0,2 1 254 16,-2 1-254-16,2-1 202 0,-2 0-202 0,2 0 203 15,0 3-203-15,-1-1 47 0,-1-1-47 0,1-6 48 0,-3-4-48 16,1 2 74-16,-2 0-74 0,1-3 75 0,-1-3-75 15,0 1-6-15,0-1 6 0,0-2-5 0,0-2 5 0,0-1 7 16,0 0-7-16,0 0 7 0,0 0-7 0,0 0-94 16,-1-3 94-16,-1-5-93 0,1-4 93 0,1-7-89 15,0-6 89-15,1 3-88 0,2-2 88 16,2-1-40-16,1-3 40 0,1 4-39 0,-3 2 39 0,4 2 0 16,2 3 0-16,-4 4 0 0,-3 4 0 0,2-2 9 15,0 1-9-15,-1 3 9 0,1 0-9 0,3 3 115 16,3-1-115-16,0 3 115 0,0 2-115 0,0 2 121 15,0 1-121-15,0 8 121 0,-1 6-121 0,-4 2 81 0,-1 2-81 16,-2 2 82-16,-1 4-82 0,-1 3 86 0,1 1-86 16,-2-8 87-16,0-5-87 0,0 1 19 0,0-2-19 15,0 0 20-15,1 0-20 0,1-1 50 0,1 0-50 0,-1-8 51 16,-2-7-51-16,0-1-135 0,0 0 135 0,0 0-134 16,0-5 134-16,0 2-704 0,1-1 704 0,2-6-704 15,2-4 704-15,3-10-819 0</inkml:trace>
  <inkml:trace contextRef="#ctx0" brushRef="#br0" timeOffset="5532.732">21384 10900 1020 0,'0'0'0'0,"0"0"0"15,5 4 0-15,-2-7 336 0,-1-5-336 0,-1 4 336 0,1 0-336 16,0 1 246-16,-2-1-246 0,1 1 247 15,-1-1-247-15,2 1 195 0,-2 2-195 0,0 1 196 0,1-3-196 16,-1 3 73-16,-3 0-73 0,0 1 74 0,-2 2-74 0,-3 2 38 16,-1 0-38-16,-1 2 39 0,-1 4-39 15,2 0 9-15,-2 2-9 0,5-4 10 0,2-2-10 0,1-1 17 16,2-3-17-16,1 3 17 0,0 2-17 0,3-3-35 16,2 0 35-16,-1-2-34 0,1 0 34 0,1-1-5 15,2-2 5-15,2 3-5 0,2 0 5 0,-1 1 5 16,2 1-5-16,-4 1 5 0,1 1-5 0,-1 1 0 15,2 1 0-15,2 2 0 0,1 2 0 0,1 1 24 16,0 0-24-16,-2 3 25 0,0 0-25 0,-4 1 32 0,-3-1-32 16,-1-3 33-16,-3-1-33 0,-4 2 47 0,-1 1-47 15,-2-4 47-15,-1-1-47 0,-5 4 19 0,-5 0-19 0,3-4 20 16,2-4-20-16,-3 2 3 0,-3 0-3 16,7-4 3-16,6-5-3 0,-4 0-192 0,0 0 192 0,5-2-192 15,1 1 192-15,-3-2-665 0,1-4 665 0,-1-3-664 16,0-5 664-16,-4-10-767 0</inkml:trace>
  <inkml:trace contextRef="#ctx0" brushRef="#br0" timeOffset="5733.409">21648 10619 1603 0,'0'0'0'0,"-8"12"0"15,-5 10 0-15,13-14 342 0,8-6-342 0,-1 2 342 16,2 1-342-16,1 6 214 0,1 5-214 0,-4-1 215 15,1 1-215-15,-1 5 133 0,-1 2-133 0,0 4 134 0,-1 3-134 16,0-1 59-16,-1 3-59 0,0 1 59 0,-4 0-59 16,0-2 15-16,0-3-15 0,0 1 15 0,0-1-15 0,-2-2-187 15,-1-2 187-15,1-7-186 0,2-6 186 0,0 2-444 16,2-4 444-16,-2-4-443 0,0-7 443 16,0 5-1233-16</inkml:trace>
  <inkml:trace contextRef="#ctx0" brushRef="#br0" timeOffset="5901.092">21635 10973 1367 0,'0'0'0'0,"5"4"0"0,4 2 0 0,-1-6 256 0,0-5-256 15,-1 4 256-15,-1-3-256 0,2 1 195 0,1-1-195 0,4 0 196 16,3 3-196-16,-1-4 51 0,1-1-51 0,-2 0 52 16,-1-2-52-16,1 3-37 0,-1 2 37 0,-2 0-36 15,0 1 36-15,0-1-318 0,2 0 318 0,1-2-317 16,0-1 317-16,14-5-1110 0</inkml:trace>
  <inkml:trace contextRef="#ctx0" brushRef="#br0" timeOffset="6304.334">22046 10788 1289 0,'0'0'0'0,"-8"8"0"16,-7 3 0-16,9-6 281 0,3-4-281 0,0 1 281 15,1-4-281-15,2 2 225 0,0 0-225 0,0 0 225 16,0 0-225-16,0 0 155 0,-6 5-155 0,3 0 155 0,-2-1-155 15,-1 4 57-15,-1 2-57 0,1 2 57 16,-2 4-57-16,3-2 43 0,1 2-43 0,4 1 43 0,1 2-43 16,2 1-1-16,2 1 1 0,-3-9 0 0,-1-4 0 0,4 1 5 15,3-1-5-15,0 2 6 0,0 1-6 16,3 0-1-16,0-2 1 0,-2-3-1 0,-2-2 1 0,1-3 3 16,1-1-3-16,-3-1 3 0,1-1-3 0,1-4-98 15,1-4 98-15,0 1-97 0,2-4 97 0,-1-1-184 16,-1-3 184-16,-2 6-184 0,-3 3 184 0,1-3-94 15,0 0 94-15,-2 3-93 0,-1 2 93 0,-1 0-27 16,1-1 27-16,-1 3-27 0,1-1 27 0,0 0-5 16,1-1 5-16,0 3-5 0,-2 1 5 0,3 2 21 15,-3 2-21-15,2 1 21 0,-1 2-21 0,1-2 103 0,-1-2-103 16,1 7 103-16,0 3-103 0,0 2 80 0,0-1-80 16,0 1 81-16,1-2-81 0,-1 1 44 0,1-1-44 15,1 0 44-15,-2-1-44 0,1-1 10 0,-1-1-10 0,-2-2 10 16,1 1-10-16,-1-3 6 0,1-2-6 0,-2-2 7 15,3 3-7-15,-3-3-221 0,5-3 221 0,-4 0-220 16,1 0 220-16,1-4-1460 0</inkml:trace>
  <inkml:trace contextRef="#ctx0" brushRef="#br0" timeOffset="6749.091">22336 10813 1390 0,'0'0'0'0,"-5"10"0"16,-1 4 0-16,6-9 280 0,1-4-280 0,-1-1 281 15,4 2-281-15,-1-1 241 0,0-1-241 0,2 3 241 16,-1 2-241-16,3 1 114 0,-1 2-114 0,0-1 115 0,-1-1-115 16,1 3 54-16,-1 1-54 0,1 2 54 0,-1 2-54 15,1-4-1-15,1-2 1 0,-3 3-1 0,1 0 1 0,-2-4-1 16,-1 0 1-16,1-1-1 0,-1-1 1 0,1-2-4 16,0-3 4-16,-3 0-3 0,3 0 3 15,-3 0-15-15,0-3 15 0,0 3-14 0,2-5 14 0,-1-1-61 16,2-5 61-16,1 3-61 0,-3 0 61 0,2-1 3 15,0-4-3-15,2 0 3 0,0-2-3 0,0-1-47 16,1-1 47-16,-1 6-47 0,-1 3 47 0,1 0 9 16,-2 0-9-16,2 4 9 0,1-1-9 0,1 0-1 15,1-1 1-15,-4 3 0 0,-2 1 0 0,1 2 1 0,0 2-1 16,2 4 2-16,0 2-2 0,-1 1 69 0,3 4-69 16,-1 1 70-16,2 3-70 0,-2-3 70 0,1-1-70 15,-1 3 70-15,-1-1-70 0,1 1 38 0,2-2-38 0,0-1 39 16,-2-4-39-16,2-3 8 0,0-1-8 0,-2 0 8 15,0-2-8-15,1-3 20 0,-3-3-20 0,1 0 20 16,-2-2-20-16,2-3-5 0,0-3 5 0,0 0-5 16,1-3 5-16,0-3-151 0,2-5 151 0,-2 1-151 15,1-1 151-15,-1-1-190 0,0-4 190 0,1-4-189 16,-3-4 189-16,1-4-347 0,-2-5 347 0,0 3-346 16,1-1 346-16,2-41-1030 0</inkml:trace>
  <inkml:trace contextRef="#ctx0" brushRef="#br0" timeOffset="6950.089">22763 10247 270 0,'0'0'0'0,"0"17"0"0,-1 11 0 15,-1-17 446-15,1-9-446 0,-1-12 446 16,-1-10-446-16,3 8 295 0,3-1-295 0,-3 7 295 0,0 3-295 16,0 3 226-16,3 6-226 0,2 6 226 0,0 7-226 15,-1 0 161-15,1 3-161 0,2 2 162 0,-1 2-162 16,0 2 114-16,0 2-114 0,1 5 114 0,1 1-114 0,0 2 79 16,-2-1-79-16,-1 1 79 0,-2 0-79 0,0-6 29 15,0-2-29-15,0-6 29 0,-1-7-29 0,1 2 2 16,-1-3-2-16,-1 1 2 0,-1 0-2 0,0-3-120 15,0-3 120-15,0-3-119 0,0-2 119 0,0-1-398 16,-1-2 398-16,1-3-398 0,-4 2 398 0,1-1-1296 16</inkml:trace>
  <inkml:trace contextRef="#ctx0" brushRef="#br0" timeOffset="7161.326">22678 10652 1278 0,'0'0'0'0,"10"12"0"15,4 7 0-15,-9-14 352 0,-4-7-352 0,1-4 353 16,-2-7-353-16,3 2 256 0,0-1-256 0,3 1 257 16,1 1-257-16,2 3 135 0,2 0-135 0,2 3 135 15,1 0-135-15,3 0 18 0,4-1-18 0,-7 3 18 16,-3 1-18-16,2-1 33 0,1 2-33 0,2 0 33 16,1-1-33-16,0-6 0 0,1-2 0 0,-2 4 0 15,-2 2 0-15,-2-3-215 0,1-2 215 0,-3 3-215 16,-3 1 215-16,0 1-745 0,-1-1 745 0,2 1-745 15,1-1 745-15,9-4-465 0</inkml:trace>
  <inkml:trace contextRef="#ctx0" brushRef="#br0" timeOffset="32297.841">24474 7709 124 0,'0'0'0'0,"0"0"0"0,-8 16 0 0,3-13 346 15,-1-4-346-15,1-7 347 0,-4-8-347 0,1 2 233 0,0 0-233 16,3 5 233-16,2 2-233 0,-2 3 241 0,1 0-241 15,-1 3 241-15,-2 2-241 0,-2 3 131 0,-2 0-131 16,-6 15 131-16,-4 8-131 0,1 4 117 0,-1 5-117 0,2 5 117 16,0 3-117-16,3 6 56 0,2 4-56 0,3 0 57 15,3 1-57-15,2 0 41 0,1 2-41 0,4 7 41 16,2 5-41-16,4-19 69 0,1-10-69 0,2-3 70 16,3-2-70-16,2-2 39 0,3-3-39 0,1-4 39 15,0-2-39-15,4-5-6 0,3-7 6 0,1-1-5 16,0-1 5-16,2-4 32 0,0-3-32 0,-5-5 33 15,-2-4-33-15,-1-2 15 0,0-4-15 0,-3-7 16 16,-2-8-16-16,-4 7 20 0,1-1-20 0,-5 1 20 16,-1-2-20-16,-5 3 1 0,-3 4-1 0,-1-7 2 15,0-5-2-15,-7 2-21 0,0 0 21 0,1 4-21 16,1 4 21-16,-6 0 3 0,0 1-3 0,4 3 4 16,1 3-4-16,-3 0-4 0,-1 1 4 0,5 2-3 15,3 3 3-15,-2-1-38 0,0 0 38 0,3 4-37 0,3-1 37 16,2 2 0-16,0 0 0 0,0 0 1 0,0 0-1 0,4 0-55 15,0 2 55-15,6-2-55 0,1 0 55 0,0-2 0 16,6-1 0-16,1-5 1 0,-1-3-1 0,3-1 33 16,1-3-33-16,-1 5 34 0,1 0-34 0,0 2-9 15,-1 4 9-15,1-4-8 0,-3 0 8 0,0 2 0 16,-2-1 0-16,-4 3 1 0,-4 0-1 0,5 4 15 16,-5 2-15-16,0-2 15 0,-5 0-15 0,0 0 8 15,0 2-8-15,-3-2 9 0,3 1-9 0,-1 2-38 0,-2 0 38 16,0-3-38-16,0 4 38 0,0-4-339 0,0 0 339 15,0 0-339-15,-2 3 339 0,1 0-1296 0</inkml:trace>
  <inkml:trace contextRef="#ctx0" brushRef="#br0" timeOffset="32667.123">24870 8296 1199 0,'0'0'0'0,"-2"-4"0"15,-2-4 0-15,2 5 260 0,2 3-260 0,0 0 260 16,0 0-260-16,0 0 149 0,5 0-149 0,-1 0 150 16,3-2-150-16,-1 0 79 0,2 1-79 0,-2-2 80 15,1-3-80-15,-3-1 10 0,-1-1-10 0,1 1 10 16,-1-3-10-16,0 1 17 0,-2-1-17 0,1 2 17 16,-2 1-17-16,0 0 13 0,-2 3-13 0,1-3 14 15,-2 1-14-15,-2 0 15 0,0-2-15 0,2 2 16 0,2-1-16 16,-3 4 79-16,0 2-79 0,1-1 79 0,-1 2-79 15,1 2 0-15,2 1 0 0,-3 2 0 0,0 2 0 0,1 6 52 16,-5 4-52-16,3 5 52 0,2 5-52 0,1 1 9 16,4 2-9-16,1-5 10 0,3-1-10 0,2 2 20 15,2 2-20-15,-2-7 20 0,-2-7-20 0,0 5 68 16,2 1-68-16,3-6 68 0,2-3-68 0,-1 2-12 16,1-2 12-16,0-8-12 0,-1-5 12 0,1 1 15 15,-2-4-15-15,-2-4 15 0,-1-5-15 0,0-2-145 16,0-4 145-16,-2-1-144 0,-1-2 144 0,-2-1-340 0,-1-3 340 15,-2 4-340-15,0 1 340 0,0-24-1193 0</inkml:trace>
  <inkml:trace contextRef="#ctx0" brushRef="#br0" timeOffset="33064.236">25051 8078 673 0,'0'0'0'0,"3"-5"0"16,4-1 0-16,-3 5 315 0,1 1-315 0,-2 0 316 16,-1 0-316-16,1 3 236 0,-1 0-236 0,1 2 237 15,-2-1-237-15,4 6 188 0,0 1-188 0,0 0 188 16,-2-2-188-16,2 7 183 0,1 3-183 0,2 3 183 15,0 4-183-15,0 1 106 0,-2 0-106 0,-3-4 107 16,3-1-107-16,-1 3 76 0,0 0-76 0,-1-9 76 16,0-5-76-16,-1 3 42 0,-2 0-42 0,3-4 42 15,-3-4-42-15,1 2 11 0,-1 1-11 0,1-4 11 16,-2-2-11-16,1 0 2 0,-1-1-2 0,2-7 2 16,-2-6-2-16,0-1-37 0,0-4 37 0,0-3-37 15,-2-1 37-15,1-2-78 0,-1-2 78 0,2-1-77 16,0 0 77-16,0 1-61 0,0 1 61 0,3 2-60 0,2 1 60 15,3 4-32-15,2 5 32 0,-3 0-32 0,1 4 32 16,2-1-41-16,-1 0 41 0,-1 5-41 0,-2 1 41 0,2 2 0 16,0 3 0-16,3 2 0 0,-3 1 0 0,2 7 71 15,-1 3-71-15,1 1 71 0,-3 0-71 0,1 3 82 16,0 1-82-16,-3-2 83 0,-3-1-83 0,4 4 42 16,-5 2-42-16,4-4 43 0,-2-1-43 0,2 3 27 15,0 2-27-15,-2-9 27 0,2-2-27 0,-1 1 4 16,3-1-4-16,-1-7 5 0,0-6-5 0,2 2-85 15,-3-4 85-15,0-4-84 0,-2-4 84 0,3 1-300 0,-4-4 300 16,4 1-300-16,-1-2 300 0,4-13-1503 0</inkml:trace>
  <inkml:trace contextRef="#ctx0" brushRef="#br0" timeOffset="33397.474">25520 8252 1188 0,'0'0'0'0,"-3"8"0"15,-2 5 0-15,3-9 287 0,2-4-287 0,0 0 287 16,0 0-287-16,2 0 188 0,3 0-188 0,-5 0 188 15,3 2-188-15,-3-2 101 0,3 0-101 0,0-3 102 16,2-2-102-16,0 1 14 0,-1-3-14 0,4-4 15 16,-1-3-15-16,-3 0 53 0,1-2-53 0,0 1 54 15,-2-3-54-15,-1 0-5 0,-1-4 5 0,-1 7-5 16,-3 6 5-16,0-4 0 0,-2 1 0 0,0 1 0 16,-1 0 0-16,-2 0 13 0,0 2-13 0,4 4 14 15,-1 3-14-15,0 4-45 0,0 1 45 0,-1 2-44 16,3 3 44-16,-3 3 42 0,-1 4-42 0,3 1 42 0,0 3-42 15,0 3-5-15,4 3 5 0,0-2-5 0,6 1 5 16,0-1 6-16,2 1-6 0,0-1 7 0,0 1-7 0,3 0-6 16,3-1 6-16,-1-4-6 0,-2-2 6 0,6-1-5 15,-1 0 5-15,0-7-4 0,0-4 4 0,-1-1 1 16,3-2-1-16,-3-5 2 0,-2-7-2 0,0 3-178 16,-5-3 178-16,-1-4-177 0,1-3 177 0,-3 0-390 15,-3-4 390-15,-1 1-390 0,1-1 390 0,1-19-847 16</inkml:trace>
  <inkml:trace contextRef="#ctx0" brushRef="#br0" timeOffset="33941.634">25686 8083 1065 0,'0'0'0'0,"4"-5"0"0,6-4 0 0,-2 1 251 0,0 0-251 15,-1 3 251-15,-2 2-251 0,0 2 208 0,0-1-208 0,1 4 208 16,2 1-208-16,1 3 152 0,1 2-152 0,-1 1 152 16,1 1-152-16,1 2 63 0,1 2-63 0,-4-1 64 15,0 0-64-15,2 2 95 0,-2 3-95 0,-2-1 96 16,-3 2-96-16,-1 1 41 0,-2 2-41 0,0-3 41 15,0-4-41-15,-2 3 43 0,0-3-43 0,2-4 44 16,0-3-44-16,-1 2-7 0,-2-2 7 0,3-4-6 16,-2-2 6-16,-1-1-1 0,0-2 1 0,0-1 0 15,-1-2 0-15,1-3-37 0,0-1 37 0,2-3-37 16,-1-4 37-16,2-1 0 0,0-3 0 0,3 0 1 16,0 1-1-16,0-1 9 0,2 1-9 0,0 1 9 15,0 0-9-15,3 0-51 0,-2-1 51 0,0 1-50 16,1 1 50-16,-1 1 0 0,2-1 0 0,0 2 0 15,-1 0 0-15,3 0-3 0,1 1 3 0,-3 2-3 0,3 3 3 16,-2 0-45-16,-1 2 45 0,2 1-44 0,1 1 44 0,-3 1-69 16,0 1 69-16,-4 1-68 0,1 1 68 0,-2 0-18 15,2 1 18-15,-2 1-18 0,0-2 18 0,0 1-58 16,1-1 58-16,-1 2-58 0,-3-2 58 0,0 0-19 16,4 0 19-16,-4 0-18 0,0 0 18 0,0 0 5 15,0 0-5-15,0 0 6 0,0 0-6 0,0 0 0 16,-1-3 0-16,1 3 0 0,-3-3 0 0,3 3 32 15,-2-5-32-15,1 2 33 0,-3 0-33 0,3-1 11 16,-2 1-11-16,3 3 11 0,-3-3-11 0,3 3 12 0,-2-3-12 16,2 3 13-16,0 0-13 0,0 0-22 0,0 0 22 15,0 0-22-15,0 0 22 0,0 0 1 0,3-2-1 0,-3 2 1 16,3-3-1-16,-3 3-2 0,5-1 2 0,-2 1-2 16,-1 0 2-16,1 0 0 0,-2 0 0 0,3 0 0 15,-4 0 0-15,4 0 3 0,-2 0-3 0,-2 0 3 16,0 0-3-16,0 0 0 0,0 0 0 0,0 0 1 15,0 0-1-15,0 0 6 0,0 0-6 0,0 0 7 16,3 1-7-16,-3-1-259 0,3 2 259 0,-3-2-259 16,0 0 259-16,0 0-1197 0</inkml:trace>
  <inkml:trace contextRef="#ctx0" brushRef="#br0" timeOffset="34322.984">26175 7917 1222 0,'0'0'0'0,"-2"0"0"15,-4-2 0-15,3-1 251 0,-2-2-251 0,0 2 251 16,2 0-251-16,-2 1 215 0,-3 2-215 0,-1-1-1511 16,18 2 1511-16</inkml:trace>
  <inkml:trace contextRef="#ctx0" brushRef="#br0" timeOffset="35480.714">26206 8284 1961 0,'24'-16'0'0,"-15"8"235"0,-4 0-235 0,3-1 235 0,-5 0-235 16,2-6 125-16,0 0-125 0,-1-7 125 0,3-5-125 15,-4-1 96-15,-2-5-96 0,3 0 97 0,-8-2-97 0,4 1-9 16,-3-1 9-16,-1 1-8 0,-1-1 8 0,0 6-14 16,0 0 14-16,2 7-13 0,0 5 13 0,3 3-16 15,-3 1 16-15,3 7-15 0,1 3 15 0,1 6-27 16,-2 3 27-16,0 2-27 0,0 2 27 0,0 5-20 15,0 6 20-15,3 2-19 0,0 4 19 0,2 3 0 16,0 1 0-16,0 1 0 0,2-1 0 0,4 0 6 0,-1 2-6 16,-2-6 7-16,0-4-7 0,0-1 45 15,1-1-45-15,-1-4 46 0,0-4-46 0,0-1 14 0,1-2-14 16,2-6 15-16,3-2-15 0,-1-4 60 0,1-4-60 16,0-3 60-16,1-6-60 0,-3 1 12 0,1-3-12 0,-2-3 12 15,-3-4-12-15,0-4 8 0,0-3-8 0,-4-1 8 16,4-1-8-16,-3 0-61 0,0 0 61 0,-4-4-61 15,-1-4 61-15,-1-6-71 0,-2-7 71 0,-4 6-71 16,4 1 71-16,-2 3-45 0,1 1 45 0,-1 10-45 16,2 7 45-16,1 2-10 0,2 5 10 0,0 7-10 15,0 4 10-15,0 3-7 0,2 4 7 0,-1 4-7 16,1 3 7-16,-1 4-3 0,-1 2 3 0,0 4-3 16,4 4 3-16,-3 2 22 0,2 3-22 0,1 5 23 15,-1 5-23-15,1 2 45 0,3 2-45 0,-4 1 45 16,3 1-45-16,-1-1 57 0,0 3-57 0,4-4 57 15,-1 0-57-15,1-1 44 0,3-1-44 0,-1-5 45 16,0-5-45-16,1-6 7 0,1-3-7 0,-1-6 7 16,0-5-7-16,-3-3 43 0,4-2-43 0,-5-7 43 0,3-6-43 15,-4-5 36-15,0-4-36 0,-4-3 36 0,3-4-36 16,-4-1-5-16,-2-4 5 0,0-2-4 0,0-2 4 16,-3-2-74-16,-2 0 74 0,2-1-73 0,-4-2 73 0,0-1-38 15,-4-4 38-15,1 4-38 0,2 1 38 0,2 5-89 16,3 2 89-16,0 10-89 0,-1 8 89 0,4 4-69 15,5 4 69-15,-2 5-68 0,0 4 68 0,2 4-3 16,0 3 3-16,4 5-3 0,-1 4 3 0,0 2-4 16,2 1 4-16,-4 5-3 0,2 3 3 0,0 2 93 0,-2 2-93 15,0 1 93-15,2 3-93 0,0 0 51 0,0 0-51 16,-3 0 51-16,1-2-51 0,0-1 49 0,-1-3-49 16,3-3 49-16,1-4-49 0,1-1 25 0,-2-3-25 0,1-5 26 15,1-3-26-15,1-4 0 0,0-6 0 0,-2-2 0 16,-1-4 0-16,0-3-49 0,0-5 49 0,-2-1-49 15,-1-1 49-15,-2-4-219 0,-3-3 219 0,2 1-219 16,2 1 219-16,0 0-321 0,-1 1 321 0,-2 0-321 16,4 0 321-16,-2 2-343 0,-3 1 343 0,5 2-343 15,-2 2 343-15,-3-1-90 0,3-1 90 0,0 1-90 16,1 2 90-16,-1-4 116 0,1-3-116 0,-2 9 116 16,-2 6-116-16,-2-3 143 0,1-1-143 0,1 1 144 15,0-2-144-15,0 0 147 0,0-1-147 0,1 3 147 16,3 2-147-16,-1 1 128 0,0 2-128 0,-1 2 129 15,2 4-129-15,-1 0 95 0,1 1-95 0,2 5 95 0,0 3-95 16,1 5 97-16,-1 3-97 0,-1-6 98 16,2-2-98-16,3 1 1 0,-4 3-1 0,2-6 1 0,0-2-1 15,0 1 52-15,-2-2-52 0,2-3 53 0,0-4-53 16,-2-1 22-16,1-1-22 0,0-3 22 0,1-3-22 0,3-3-3 16,-3-4 3-16,2-1-3 0,-2-2 3 0,3-3-136 15,-3-4 136-15,-2-1-135 0,-3-1 135 0,0-1-243 16,-1-3 243-16,-1 3-242 0,1-1 242 0,-2 2-105 15,0 0 105-15,0 4-104 0,3 3 104 0,-3 2-48 16,0 3 48-16,0 5-48 0,2 5 48 0,-2 3 141 16,0 0-141-16,0 5 142 0,-2 4-142 0,2 4 155 15,-3 1-155-15,6 5 155 0,-1 1-155 0,1 5 128 16,2 4-128-16,1 4 128 0,2 3-128 0,-2 1 141 0,2 1-141 16,0 0 142-16,4-1-142 0,3 4 135 0,-3 3-135 15,-2 0 136-15,1 0-136 0,-3 5 67 0,-2 2-67 0,-3-5 68 16,-3-2-68-16,0-3 93 0,0-2-93 0,-1-3 94 15,-3-5-94-15,-7 4 20 0,-4-2-20 0,0-13 20 16,0-7-20-16,-4 1 56 0,-2-2-56 0,-4 9 56 16,-5 4-56-16,0-6-138 0,-3-2 138 0,12-6-138 15,9-3 138-15,-9-5-301 0,-2-5 301 0,-15-7-301 16,-13-7 301-16,-39-9-1730 0</inkml:trace>
  <inkml:trace contextRef="#ctx0" brushRef="#br0" timeOffset="36232.67">26135 7970 471 0,'0'0'0'0,"0"-6"0"0,2-4 0 0,-2 6 283 16,0-1-283-16,0 2 283 0,-2 0-283 0,2 3 264 15,-4-4-264-15,4 4 265 0,-5-3-265 0,5 3 172 16,-5-1-172-16,5 1 172 0,-3 0-172 0,3 0 156 16,-5 4-156-16,2 0 157 0,0 0-157 0,-2 4 107 0,-1 3-107 15,-2 8 108-15,-2 4-108 0,1 4 22 0,1 3-22 16,3-3 23-16,4-2-23 0,1 0 69 0,3 0-69 0,0 0 70 15,5 2-70-15,1-2 0 0,3-2 0 0,-1-2 1 16,1-4-1-16,1-1 27 0,-1-2-27 0,-1-3 27 16,-3-5-27-16,2 0-2 0,1 1 2 0,-2-6-1 15,6-1 1-15,-4-1-52 0,0-2 52 0,-2-2-52 16,1-3 52-16,8-5-1855 0</inkml:trace>
  <inkml:trace contextRef="#ctx0" brushRef="#br0" timeOffset="37351.884">27710 7684 1412 0,'0'0'0'0,"0"0"0"0,0 0 0 0,0 0 249 16,14-4-249-16,0 2 250 0,1-1-250 0,5-3 218 16,4-2-218-16,1 0 219 0,3-1-219 0,7-2 179 0,1-2-179 15,4 2 180-15,2 2-180 0,1-4 82 0,0 0-82 16,-1 1 82-16,2-1-82 0,1 1 62 0,-4-2-62 15,0 1 63-15,-5-1-63 0,0 1 6 0,-3 2-6 0,-4 2 6 16,-2 0-6-16,-7 2-58 0,-4 1 58 16,-2 1-58-16,-1 1 58 0,-7 1-233 0,-6 1 233 0,0 2-232 15,2-3 232-15,-2 0-1703 0</inkml:trace>
  <inkml:trace contextRef="#ctx0" brushRef="#br0" timeOffset="37814.359">27866 7375 1255 0,'0'0'0'0,"8"6"0"0,2 5 0 0,-9-4 283 15,-7-3-283-15,6 3 283 0,-3-3-283 0,-2 4 173 16,-3 2-173-16,2-1 174 0,-1 1-174 0,-1 4 132 0,1 3-132 16,0-5 133-16,1-1-133 0,0 4 30 15,-2 2-30-15,0 0 30 0,0 2-30 0,0 1 28 0,-3 1-28 16,6-6 28-16,-3 0-28 0,1-3 3 0,-1 1-3 0,1-4 3 15,4-1-3-15,0-2-2 0,0-3 2 16,4 0-1-16,1 1 1 0,3-3 2 0,0-2-2 0,2 1 2 16,3 1-2-16,-1-1 0 0,2-1 0 0,-1 1 0 15,2 1 0-15,4 2 57 0,5 0-57 0,-2 4 58 16,1-1-58-16,1-1 18 0,-1-1-18 0,1 1 18 16,-4 1-18-16,4 2 38 0,2 2-38 0,-2-2 38 15,-1-2-38-15,4 3 1 0,-2 1-1 0,-3-1 1 16,0 0-1-16,-5 1-44 0,0-1 44 0,1-1-43 15,0-2 43-15,1-1-537 0,0-2 537 0,1 0-536 16,2 1 536-16,17 2-1025 0</inkml:trace>
  <inkml:trace contextRef="#ctx0" brushRef="#br0" timeOffset="38784.994">28676 7112 1379 0,'0'0'0'15,"0"0"0"-15,0 3 0 0,0-3 217 0,0 0-217 0,0 0 218 16,0-5-218-16,3 2 171 0,0 0-171 0,2-2 171 16,-1-3-171-16,9-1 54 0,0-4-54 0,2-2 54 15,6-3-54-15,3-1 39 0,-4 1-39 0,4-1 39 16,-2 0-39-16,2 3-13 0,1 4 13 0,-3-9-12 15,-3-4 12-15,0 5-1 0,0-1 1 0,-5 3-1 16,2 0 1-16,-4 4-1 0,-4 2 1 0,0 2-1 16,-3 4 1-16,-1 6-9 0,-4 3 9 0,0 2-8 15,-1 1 8-15,1 8 1 0,-3 5-1 0,3-6 2 16,-5-4-2-16,3 11 86 0,-1 9-86 0,0 2 86 16,-2 7-86-16,2-1 102 0,3 3-102 0,0-1 102 15,0 0-102-15,5 3 53 0,1 1-53 0,-1-1 53 0,-2 0-53 16,-1 1 73-16,2-1-73 0,0-4 73 0,-4-2-73 15,3-3 59-15,-2-5-59 0,-1 2 59 0,0 0-59 16,-1-4 4-16,-2-2-4 0,-1 1 4 0,0-1-4 0,-1-2 60 16,0 0-60-16,1-8 61 0,-3-6-61 15,-2-2 4-15,-4-1-4 0,7-2 4 0,1-2-4 0,0 2-71 16,-6-1 71-16,3-2-70 0,-4-3 70 16,-4-2-155-16,-4-3 155 0,5 2-154 0,1 1 154 0,6-3-233 15,0-1 233-15,4-2-232 0,7-3 232 0,2-2-370 16,-1-1 370-16,9 0-369 0,3-2 369 0,10-17-994 15</inkml:trace>
  <inkml:trace contextRef="#ctx0" brushRef="#br0" timeOffset="39184.564">29351 7152 942 0,'0'0'0'0,"8"-6"0"16,4-5 0-16,-8 3 310 0,0 2-310 0,-1 1 311 15,-1 2-311-15,-2 3 321 0,0 0-321 0,0 0 322 16,0 0-322-16,0 0 186 0,-5 3-186 0,1-1 186 15,0 1-186-15,-2 2 141 0,-2 1-141 0,2 2 141 16,-2 0-141-16,0 4 71 0,-1 2-71 0,1 2 72 16,0 0-72-16,0 4 39 0,-1 2-39 0,2 2 40 15,2-1-40-15,4 1 0 0,-1 1 0 0,2-3 0 16,2-2 0-16,-1-1-5 0,4-3 5 0,2-5-5 16,2-3 5-16,-1-4 8 0,5-2-8 0,-2-1 8 15,-2-2-8-15,4-5-4 0,-2-4 4 0,1-1-4 16,-1-3 4-16,-1 1 0 0,-2 1 0 0,0-4 0 15,-2-1 0-15,0-3-59 0,-3-6 59 0,2 4-58 0,-2-1 58 16,-1 3-47-16,-4 1 47 0,2 1-47 0,2 4 47 16,-4 3-13-16,-1 2 13 0,3 1-13 0,3 3 13 0,-1 2 0 15,1 3 0-15,0 2 1 0,-1 3-1 0,1 4-16 16,0 3 16-16,2-1-15 0,0 0 15 0,-1 7 9 16,-1 4-9-16,2-2 10 0,-2 2-10 0,2-2 4 15,-5-1-4-15,6-1 4 0,-1-1-4 0,0-3 3 16,3-2-3-16,0-2 3 0,1-4-3 0,-1-3-53 15,0-1 53-15,0-2-53 0,0-2 53 0,3-2-349 16,-2-4 349-16,-1-2-349 0,0-1 349 0,8-9-1385 0</inkml:trace>
  <inkml:trace contextRef="#ctx0" brushRef="#br0" timeOffset="39484.985">29627 7102 1311 0,'0'0'0'0,"0"0"0"16,6 5 0-16,-4-2 272 0,1 2-272 0,2-1 272 15,0 1-272-15,1 1 247 0,0 2-247 0,2 2 247 16,3 1-247-16,-1 0 136 0,4 0-136 0,-2 1 137 16,3 1-137-16,-4-2 77 0,1-3-77 0,-4 3 77 15,0 0-77-15,0-2 46 0,-3 0-46 0,3-2 47 16,3-4-47-16,-7-2 41 0,-1-2-41 0,-1-1 42 16,3-2-42-16,-2-4 34 0,0-3-34 0,-1-3 35 15,1-4-35-15,-3 1 14 0,0-3-14 0,0-1 15 16,0-2-15-16,3-1 0 0,-1-3 0 0,-2 1 0 0,0-4 0 15,0 3-11-15,4 1 11 0,-1 4-11 16,1 4 11-16,-3 4-19 0,-1 2 19 0,3 5-18 0,0 4 18 0,2 3-113 16,0 2 113-16,-2 3-113 0,-3 1 113 0,0 2-221 15,-3 0 221-15,3 3-220 0,0 3 220 0,0 0-623 16,5 0 623-16,-2 0-622 0,2 2 622 0,6 14-594 16</inkml:trace>
  <inkml:trace contextRef="#ctx0" brushRef="#br0" timeOffset="39813.732">30037 7083 1323 0,'0'0'0'0,"-3"0"0"0,-2 0 0 0,5 0 206 0,-3-4-206 16,3-1 206-16,3-3-206 0,-3 0 143 0,5-1-143 0,-2-1 144 16,2-1-144-16,0-1 85 0,-2-2-85 0,5 0 86 15,-3-2-86-15,1 0 13 0,-5-1-13 0,4 1 14 16,-3 2-14-16,-4 3 71 0,-3 2-71 0,1 1 71 15,-4 2-71-15,0 1 87 0,0 2-87 0,0 1 87 16,3 4-87-16,-3 2 130 0,1 6-130 0,-1-1 131 16,1 1-131-16,1 4 37 0,-2 3-37 0,7 4 37 15,-3 2-37-15,4-1 43 0,4 2-43 0,0-2 43 16,4 0-43-16,2-2 10 0,-2-3-10 0,4-1 10 16,2-2-10-16,1-1 35 0,0-2-35 0,4-4 35 15,2-3-35-15,-4-1 0 0,2-3 0 0,-2-3 0 16,1-2 0-16,-7-3 0 0,0-1 0 0,-2-2 1 15,-1 0-1-15,-3 0-142 0,1-2 142 0,-4 2-141 0,3-2 141 16,-7 4-407-16,-1 1 407 0,0 2-406 0,-2 3 406 16,-3-7-1303-16</inkml:trace>
  <inkml:trace contextRef="#ctx0" brushRef="#br0" timeOffset="41615.298">30132 7698 964 0,'0'0'0'0,"3"2"0"0,2 1 0 0,-5 2 229 0,-5 0-229 16,8-1 230-16,-1 1-230 0,1 3 209 0,0 3-209 16,-1 1 210-16,1 4-210 0,0 4 143 0,-1 6-143 15,-2-1 143-15,3 1-143 0,-3 3 113 0,-3 0-113 0,3 1 114 16,3 0-114-16,-6 5 56 0,1 2-56 0,0-1 56 15,-2-1-56-15,2-2 70 0,-4-2-70 0,6-1 71 16,0-3-71-16,0-5 19 0,3-4-19 0,0-2 20 16,2-3-20-16,-2-2-10 0,-1-3 10 0,-2-4-10 15,3-1 10-15,-3-3-258 0,0 0 258 0,0-4-257 16,1-4 257-16,-1-5-1460 0</inkml:trace>
  <inkml:trace contextRef="#ctx0" brushRef="#br0" timeOffset="41980.55">29875 8066 1188 0,'0'0'0'0,"0"4"0"0,0 6 0 0,0-4 102 15,0 0-102-15,0-1 102 0,0-2-102 0,0 2 193 16,0 1-193-16,4-3 194 0,0-3-194 0,4-3 152 15,1-2-152-15,2-2 152 0,2-6-152 0,-1-3 68 16,7-2-68-16,-3-4 68 0,1-2-68 0,1-3-4 16,5-1 4-16,-2-2-3 0,-1-3 3 0,1 0 35 15,3-3-35-15,-4 0 35 0,1-3-35 0,-6 0 1 16,3-4-1-16,-2 7 1 0,-4 5-1 0,4 1 10 0,-3 2-10 16,-1 6 10-16,-1 5-10 0,2 2-21 0,-5 3 21 15,3 4-21-15,-3 5 21 0,-2 1-4 0,0 4 4 16,-1 4-4-16,-2 5 4 0,-1 3 0 0,1 4 0 0,-2 0 1 15,-1 3-1-15,2 1-5 0,0 3 5 0,2 0-4 16,0 0 4-16,-4 2 29 0,3 1-29 0,-2-3 29 16,6-1-29-16,-3-2-20 0,-1-2 20 0,4-3-19 15,-1-1 19-15,-1 0-266 0,4-1 266 0,-1 0-266 16,0-1 266-16,11 14-1174 0</inkml:trace>
  <inkml:trace contextRef="#ctx0" brushRef="#br0" timeOffset="42598.059">30489 8345 1166 0,'0'0'0'0,"0"0"0"0,4 5 0 0,-4-2 267 16,0 2-267-16,3-1 268 0,-3 3-268 0,2 0 239 16,-2 3-239-16,-2 1 239 0,-1 1-239 0,3 4 132 0,-1 3-132 15,-2 1 133-15,-1 1-133 0,3-3 72 0,-2 1-72 16,-1-3 73-16,3-3-73 0,-2-1 39 0,3-1-39 15,-2-2 40-15,2-2-40 0,-1-3 34 0,-4 0-34 16,3-1 34-16,-1-2-34 0,0-2 3 0,-2-4-3 0,5 0 3 16,0-1-3-16,0-3 3 0,-3-5-3 0,3-2 4 15,0-1-4-15,0-5 31 0,0-5-31 0,0 2 31 16,3-2-31-16,-3 2-45 0,5 1 45 0,-2 1-45 16,2 1 45-16,3 0 13 0,0 0-13 0,0 0 13 15,1 2-13-15,-3 1 18 0,-1 0-18 0,3 2 19 16,0 1-19-16,0 2-2 0,-4 1 2 0,7 1-1 15,2 1 1-15,-3 1-3 0,2 3 3 0,-4 3-3 16,0 6 3-16,0 3-43 0,-3 1 43 0,-2 3-43 16,1 2 43-16,3 2 18 0,-2 3-18 0,-4 1 19 15,2 0-19-15,-3 2 36 0,-3 1-36 0,3 1 36 0,3-2-36 16,-3 1 29-16,-3-1-29 0,3 0 29 0,0 0-29 16,0-1 57-16,-1 0-57 0,1-1 58 0,0 0-58 15,0-1 21-15,1-2-21 0,2 0 21 0,0 0-21 16,-1-3 13-16,-2-3-13 0,3-2 14 0,0-1-14 15,-1-3 5-15,1-4-5 0,-3 2 6 0,0 5-6 0,0-2-17 16,-3 2 17-16,3-5-17 0,5 0 17 0,-5 0-210 16,3-7 210-16,2 3-209 0,-2-3 209 0,0-1-417 15,-2-1 417-15,-1-2-416 0,0-3 416 0,0-11-1160 16</inkml:trace>
  <inkml:trace contextRef="#ctx0" brushRef="#br0" timeOffset="43015.492">30766 8183 1300 0,'0'0'0'0,"0"0"0"15,-5 0 0-15,5 0 271 0,0 0-271 0,0 0 271 16,-1 3-271-16,-2 1 190 0,0-1-190 0,-2 3 190 15,2 2-190-15,1 4 152 0,-1 3-152 0,0 2 152 16,3 3-152-16,-2 2 52 0,2 3-52 0,0-3 53 16,-3 0-53-16,3 0 47 0,3-1-47 0,-1-1 48 15,1-1-48-15,0-2 5 0,2-3-5 0,0-3 6 16,-1-1-6-16,-1-4 5 0,1-5-5 0,-3 1 5 16,2-2-5-16,2-6 22 0,3-4-22 0,-3 1 23 0,-2 0-23 15,2-7 2-15,1-3-2 0,-1-1 2 0,-1-4-2 16,1 1 20-16,1-3-20 0,-4 3 20 0,1-2-20 0,-3 0 14 15,0 0-14-15,3 3 15 0,-1 0-15 0,-2 3 1 16,3 0-1-16,-3 8 1 0,0 5-1 0,-3-1 0 16,1 4 0-16,-1 2 0 0,0 2 0 0,-2-1-4 15,1 0 4-15,0 3-4 0,0 2 4 0,1 0-9 16,1 0 9-16,-1-1-8 0,0 1 8 0,-2 0-84 16,3-1 84-16,1 1-84 0,-1 1 84 0,2 1-292 0,0-1 292 15,2-1-291-15,1-4 291 0,2 5-1436 0</inkml:trace>
  <inkml:trace contextRef="#ctx0" brushRef="#br0" timeOffset="43281.941">31069 7768 1121 0,'0'0'0'0,"0"4"0"16,2 2 0-16,-2 1 352 0,4-3-352 0,-2 6 353 15,0 1-353-15,-2 1 305 0,0 4-305 0,0 1 305 16,0 4-305-16,3 1 199 0,-2 1-199 0,-1 2 200 16,4 4-200-16,-1 2 112 0,-3 5-112 0,0-5 113 15,0-2-113-15,0 1 30 0,0-2-30 0,0 0 30 16,0-1-30-16,0-2 41 0,0 0-41 0,1-5 42 16,-1-1-42-16,3-2-6 0,2-2 6 0,1-6-6 0,-4-3 6 15,3-1-116-15,-5-3 116 0,0-2-115 0,-2 0 115 0,-1-2-304 16,-2 0 304-16,1-1-304 0,-3-3 304 15,-5-3-1628-15</inkml:trace>
  <inkml:trace contextRef="#ctx0" brushRef="#br0" timeOffset="43480.104">30896 8204 1670 0,'0'0'0'0,"7"0"0"0,9-2 0 0,-3-1 316 0,0 0-316 16,2-3 316-16,3-2-316 0,-3-2 234 0,1-1-234 15,5-3 235-15,-1-3-235 0,1-2 108 0,6-3-108 16,-2 2 108-16,0-2-108 0,-1 1 6 0,1 3-6 0,-5 0 6 16,4 3-6-16,-5 2 6 0,-2 2-6 0,1 3 6 15,-2 2-6-15,-4 3-268 0,-4 3 268 0,0-2-267 16,0 2 267-16,4-1-1731 0</inkml:trace>
  <inkml:trace contextRef="#ctx0" brushRef="#br0" timeOffset="46899.784">26475 10404 393 0,'0'0'0'0,"0"0"0"15,0 0 0-15,0 0 201 0,0 0-201 0,0 0 202 16,0 0-202-16,0 0 265 0,0 0-265 0,0 0 266 15,0 0-266-15,0 0 169 0,0 0-169 0,0 0 170 16,6-18-170-16,-5 8 122 0,1-5-122 0,-2 6 123 16,-2 0-123-16,-1 1 130 0,-1 1-130 0,-3 1 130 0,1 1-130 15,-5-1 118-15,-2 0-118 0,5 3 119 0,4 0-119 0,-7 3 125 16,1 0-125-16,-17 7 125 0,-6 6-125 16,3 7 93-16,-1 6-93 0,4 2 94 0,2 2-94 0,2 7 59 15,1 6-59-15,8-3 59 0,3 1-59 0,2 3 31 16,2 0-31-16,4-3 31 0,2-2-31 0,4 5 0 15,3 2 0-15,4-10 0 0,2-8 0 0,2 0 1 16,1-1-1-16,-8-13 2 0,-2-11-2 0,5 3 1 16,1-1-1-16,-2-2 1 0,5-3-1 0,5 2 38 15,3 1-38-15,-7-5 38 0,-4-2-38 0,8 0-1 16,3 0 1-16,-10-2 0 0,1-4 0 0,3-4-175 16,4-3 175-16,-6 1-174 0,-6 2 174 0,3-3-619 0,2-4 619 15,-7 6-618-15,-4 0 618 0,6-14-925 0</inkml:trace>
  <inkml:trace contextRef="#ctx0" brushRef="#br0" timeOffset="47230.623">26646 10413 1446 0,'0'0'0'0,"7"8"0"0,1 3 0 0,-2 0 308 15,-1 0-308-15,1 2 309 0,0-1-309 0,1 4 239 16,-3 1-239-16,4-1 239 0,0-2-239 0,-3 5 162 15,3 3-162-15,-3 0 162 0,-4 1-162 0,1 2 63 16,1 3-63-16,-2-2 64 0,1-3-64 0,1 2 39 16,0 0-39-16,4-1 39 0,-6-2-39 0,4-2-24 15,-2 1 24-15,-3-10-23 0,0-7 23 0,0 3-440 16,0-4 440-16,0-3-439 0,-3-2 439 0,-2 1-1439 0</inkml:trace>
  <inkml:trace contextRef="#ctx0" brushRef="#br0" timeOffset="47408.706">26553 10763 1614 0,'0'0'0'0,"5"-1"0"15,5-4 0-15,-1 0 226 0,1-3-226 0,4-1 226 16,2-4-226-16,1 1 190 0,3-1-190 0,1-1 190 16,3-3-190-16,-1 1 72 0,2 2-72 0,1 0 73 15,-1 0-73-15,-1 3 35 0,4 1-35 0,-6-2 35 16,-5-1-35-16,-1 2-243 0,-6 0 243 0,1 0-243 15,-3-1 243-15,9-12-1511 0</inkml:trace>
  <inkml:trace contextRef="#ctx0" brushRef="#br0" timeOffset="47680.479">27013 10284 1558 0,'0'0'0'0,"0"5"0"0,4 5 0 0,-2-1 309 16,-1 0-309-16,-1 2 310 0,0 2-310 0,4 1 216 16,-3 3-216-16,2 4 217 0,2 2-217 0,-2 4 152 15,0 4-152-15,-1-4 153 0,-2-3-153 0,3 1 46 16,-3 0-46-16,3-2 47 0,-1-2-47 0,3-1 0 0,-2-3 0 16,0-2 0-16,2-6 0 0,-4 0-138 0,1 1 138 15,-2-6-137-15,0 0 137 0,0-4-609 0,-7-2 609 16,7 2-608-16,-1-2 608 0,-2 1-925 0</inkml:trace>
  <inkml:trace contextRef="#ctx0" brushRef="#br0" timeOffset="47815.309">26935 10559 1804 0,'0'0'0'0,"14"-3"0"16,5-3 0-16,-3-1 269 0,0 0-269 0,3-1 269 15,0-2-269-15,0 1 169 0,-2-2-169 0,2 1 169 16,2 0-169-16,-1 0 107 0,1 1-107 0,-1 1 108 15,1 0-108-15,-4 0-158 0,0 2 158 0,-6 0-157 16,-3 1 157-16,11-6-1836 0</inkml:trace>
  <inkml:trace contextRef="#ctx0" brushRef="#br0" timeOffset="49746.74">27658 10328 1300 0,'0'0'0'0,"5"0"0"0,3 0 0 0,-4 0 299 0,1 0-299 0,1 2 299 16,1 1-299-16,0 0 207 0,3 2-207 0,1 0 207 15,3-1-207-15,0 4 147 0,1 2-147 0,2-1 148 16,0 0-148-16,-1 4 115 0,0 0-115 0,-4 1 116 16,0 0-116-16,-3 3 54 0,-1 2-54 0,-3-3 54 15,-4-1-54-15,-1 3 65 0,-1 0-65 0,-4-3 65 16,3-4-65-16,-2 3 1 0,-3 1-1 0,4-7 2 15,-2-3-2-15,-1 0 34 0,-2-1-34 0,2-2 34 16,1-2-34-16,0 1-15 0,1-1 15 0,-3-1-15 16,6-4 15-16,-2 2 9 0,-2 0-9 0,3-5 10 15,4-1-10-15,-1-2 0 0,4-3 0 0,2-2 0 16,-3-1 0-16,4-2-4 0,0 0 4 0,0 0-3 0,-2 2 3 16,4 1-55-16,-1 0 55 0,1-1-54 0,-1 0 54 15,1 0-96-15,-3-1 96 0,3 4-96 0,-2 2 96 16,0 1-132-16,0 1 132 0,-1 2-131 0,1 2 131 15,-3 1-133-15,-2 4 133 0,0 1-133 0,-1 0 133 0,-2 3-70 16,0 0 70-16,3 3-69 0,-3 1 69 0,2 2-8 16,1 1 8-16,0 1-8 0,-1 0 8 0,2 3-9 15,-2 1 9-15,-1-1-8 0,6-1 8 0,-2 0 29 16,-1-2-29-16,-1-2 29 0,-1-1-29 0,3 1-1 16,-2 2 1-16,2-3-1 0,-2-3 1 0,5-2 6 15,-4-2-6-15,4 1 6 0,-1-2-6 0,-1 0 25 16,2-2-25-16,-2 1 26 0,-1-2-26 0,-2 0 18 15,-1 0-18-15,2-5 19 0,3-2-19 0,-3-1-21 0,1-1 21 16,0 1-21-16,1-2 21 0,-4 2-7 0,2 0 7 0,-2 0-7 16,-2 0 7-16,2 0 2 0,-2-1-2 0,3 2 2 15,0 1-2-15,-1-1-1 0,-2 3 1 0,0-1 0 16,0 0 0-16,0 2 2 0,3 1-2 0,-2 0 3 16,-1 1-3-16,2 0-6 0,-1 1 6 0,4 3-5 15,0 0 5-15,-2 3 44 0,0 2-44 0,0 1 44 16,-1 2-44-16,1 0 93 0,-1-2-93 0,1 4 94 15,2 2-94-15,-1 2 5 0,-2 4-5 0,-1-4 5 16,-1 0-5-16,4 2 49 0,-1-1-49 0,-2-2 50 16,4-4-50-16,-2 1-5 0,0-2 5 0,-1-2-4 15,-2-1 4-15,3-2 0 0,0-2 0 0,-1-4 0 16,4-3 0-16,-4 0-148 0,2-1 148 0,0-4-147 16,-1-3 147-16,-2 0-251 0,4-2 251 0,-3 4-251 15,-1-1 251-15,-1-1-247 0,5-2 247 0,-2 4-247 16,2-1 247-16,-5 4-120 0,3-1 120 0,-1 1-119 0,-1 1 119 15,1 0 34-15,-2 1-34 0,4 0 35 0,0 1-35 0,-1 3 173 16,-2 1-173-16,3-1 173 0,-4 0-173 0,0 3 158 16,4-2-158-16,-4 2 159 0,5 0-159 0,-5 0 172 15,3 5-172-15,-3-2 173 0,3 2-173 0,-1 0 120 16,-2-2-120-16,1 3 121 0,1 4-121 0,1-1 118 16,-1 0-118-16,-2 1 118 0,4 1-118 0,0 0 46 15,-4 1-46-15,4-1 46 0,0-1-46 0,0 1 18 16,-2 1-18-16,-1-4 18 0,3-2-18 0,-3 2 20 15,-1 0-20-15,3-3 20 0,-3-4-20 0,0-1 43 0,0 0-43 16,0 0 43-16,3-4-43 0,-1-1-2 0,-2 0 2 16,3-1-1-16,0-2 1 0,-1-3-7 0,-2-1 7 15,3 1-7-15,-1 1 7 0,-1-1-61 0,1-1 61 0,-2 1-61 16,5 0 61-16,-2 0-42 0,1 0 42 0,0 3-41 16,-1 3 41-16,-2-1-6 0,-1 1 6 0,3 0-6 15,-1 2 6-15,1 2-3 0,0-1 3 0,2 2-3 16,0 2 3-16,3-1-6 0,-4 2 6 0,8 1-5 15,-3 0 5-15,-1 3 29 0,0 0-29 0,3 3 29 16,-3 1-29-16,-2-3 3 0,0-1-3 0,-1 3 3 16,0-1-3-16,-2 2 40 0,0 0-40 0,-1-3 40 15,-2-3-40-15,0 0-6 0,0-1 6 0,0-4-5 16,0 0 5-16,0-3-295 0,3-2 295 0,-2-1-294 16,-1-2 294-16,2-6-1494 0</inkml:trace>
  <inkml:trace contextRef="#ctx0" brushRef="#br0" timeOffset="50066.768">28581 10110 1155 0,'0'0'0'0,"-3"8"0"0,3 5 0 0,-3-7 294 16,-4-1-294-16,1-1 294 0,4 1-294 0,-4 0 205 15,0 1-205-15,-1 0 205 0,0 2-205 0,5 0 139 16,-1 1-139-16,6 1 139 0,-1-2-139 0,2 0 60 15,-1-2-60-15,1-1 60 0,0-1-60 0,1-2 0 16,6-2 0-16,-1 0 0 0,1-2 0 0,1-1 9 0,1 0-9 16,3 1 10-16,-4 1-10 0,1 1 13 0,-2 0-13 15,2 1 13-15,-1 3-13 0,-4-1-2 0,0 0 2 0,0 3-1 16,-3 0 1-16,-2 4 44 0,0-1-44 0,-5 2 45 16,-2 2-45-16,-3 4 93 0,-1 5-93 0,2-9 93 15,-2-4-93-15,-1 2 108 0,-7 2-108 0,0 1 108 16,-1 3-108-16,-2-1 15 0,2 1-15 0,4-5 16 15,2-4-16-15,-2 0-15 0,-3-2 15 0,7-2-15 16,1-4 15-16,2 0-791 0,1-2 791 0,-3 0-1459 16,16 4 1459-16</inkml:trace>
  <inkml:trace contextRef="#ctx0" brushRef="#br0" timeOffset="51163.363">29375 10080 1155 0,'0'0'0'0,"0"0"0"0,0 0 0 15,0 0 210-15,0 0-210 0,0 0 210 0,0 0-210 16,0 0 288-16,-4 22-288 0,4-6 288 0,0 5-288 16,0-1 165-16,0 2-165 0,4 0 166 0,-4 1-166 0,0-1 88 15,3 0-88-15,-2-1 89 0,-1-4-89 0,5 0 60 16,-2-3-60-16,-3-3 61 0,3-1-61 0,-3-4 50 16,0-1-50-16,2-2 51 0,0-3-51 0,-2 0 19 15,1-5-19-15,-1-1 20 0,0-3-20 0,0-2 31 16,-1-2-31-16,-3-1 31 0,0-2-31 0,0-6 12 15,0-3-12-15,-3-3 12 0,0-4-12 0,-1-4-3 16,-2-4 3-16,2-1-3 0,-4 0 3 0,1-3-76 16,-2-1 76-16,0 1-75 0,1-2 75 0,1 4-39 0,-2-1 39 15,5 1-39-15,2 1 39 0,0 5-15 0,4 3 15 16,0 6-14-16,4 4 14 0,0 3-61 0,5 4 61 16,-2 3-61-16,1 4 61 0,2 1-26 0,2 2 26 0,2 4-26 15,4 2 26-15,-3 3-159 0,0 4 159 0,-1 0-159 16,-1 1 159-16,2 3-317 0,-2 3 317 0,-2 2-317 15,2 3 317-15,10 15-1073 0</inkml:trace>
  <inkml:trace contextRef="#ctx0" brushRef="#br0" timeOffset="51402.712">29223 10154 863 0,'0'0'0'0,"6"-6"0"0,4-3 0 0,-4 2 196 15,2 3-196-15,3-1 196 0,-1 0-196 0,4 4 119 16,0 2-119-16,0-2 120 0,-1-1-120 0,1 0 63 16,0 2-63-16,0-3 64 0,-1-1-64 0,-2-3 0 15,-3-1 0-15,5 2 0 0,-6 0 0 0,5 0-235 16,-3-2 235-16,2 0-235 0,-1-1 235 0,13-9-745 15</inkml:trace>
  <inkml:trace contextRef="#ctx0" brushRef="#br0" timeOffset="51801.95">29499 9955 975 0,'0'0'0'0,"-1"5"0"0,-4 3 0 0,0-4 197 0,-3-2-197 16,5 1 197-16,-2-2-197 0,1 4 197 0,-1 1-197 16,2 1 198-16,0 1-198 0,3 4 104 0,0 2-104 0,0-1 104 15,3-1-104-15,0 3 86 0,-1 0-86 0,2-1 87 16,-1 0-87-16,2 1 75 0,1-1-75 0,-1-2 75 15,0 1-75-15,0-1 0 0,-2-1 0 0,5-1 1 16,0-1-1-16,-4-1 9 0,4-3-9 0,-3-1 10 16,3 1-10-16,0-3 14 0,0-4-14 0,-1 1 15 15,3-3-15-15,-2 0 2 0,0-4-2 0,0-3 3 16,0-3-3-16,-1 0-109 0,-2-4 109 0,1 1-109 16,-4 0 109-16,1 0-131 0,-1-1 131 0,-2 0-131 15,0-1 131-15,0 3-57 0,1 0 57 0,-1 5-56 16,0 2 56-16,0 1-38 0,2 3 38 0,-2 1-38 0,3 0 38 15,-3 4 22-15,5-3-22 0,-2 3 22 0,-1 0-22 16,2 2 55-16,-2-1-55 0,-1 3 55 0,4 0-55 16,-2 3 109-16,2 0-109 0,-2 3 110 0,-3-1-110 15,5 4 102-15,-2-1-102 0,0 3 103 0,-1 0-103 0,3 2 77 16,-5 1-77-16,3-3 77 0,-3-2-77 0,3 1 32 16,-2 0-32-16,-1-3 33 0,4-1-33 0,-3-3 46 15,1-2-46-15,-1-2 47 0,-1-3-47 0,0 0-123 16,0 0 123-16,3-3-123 0,1-2 123 15,-3-2-500-15,4-4 500 0,-2 0-500 0,2-2 500 0,3-10-808 16</inkml:trace>
  <inkml:trace contextRef="#ctx0" brushRef="#br0" timeOffset="52348.057">29846 9880 684 0,'0'0'0'0,"0"-4"0"0,5 0 0 16,-2-2 261-16,-3-1-261 0,3 3 261 0,-3-1-261 15,0 2 202-15,0 0-202 0,0 3 203 0,-3-4-203 0,3 4 198 16,-3 0-198-16,-2 0 198 0,2 2-198 0,-3 1 113 16,0 0-113-16,-2 4 114 0,3-1-114 0,-3 3 38 15,0 1-38-15,3-1 38 0,1 2-38 0,-1-2 3 16,-1 1-3-16,1-1 4 0,5-1-4 0,3 2 14 15,-1-3-14-15,2 0 15 0,0-3-15 0,-1 0-2 16,1-3 2-16,0 1-2 0,-3-2 2 0,4 1-1 16,-2 1 1-16,2-1 0 0,-4 1 0 0,1-1 6 15,1-1-6-15,-1 2 6 0,4 0-6 0,0-1 3 0,2 2-3 16,-2 0 4-16,-1 2-4 0,0 1 14 0,1 2-14 16,-1-1 15-16,-3-1-15 0,4 2 15 0,-1 1-15 0,3 1 15 15,-4-1-15-15,4 0 39 0,-3-1-39 16,-2 2 39-16,-1-1-39 0,-2 2 36 0,0 0-36 0,-2 0 37 15,-1-2-37-15,1 1 1 0,-4-1-1 0,0-1 1 16,-1 0-1-16,-1 0-2 0,-4 0 2 0,4-2-2 16,3-1 2-16,-6-1-249 0,2 1 249 0,-2 0-249 15,4-1 249-15,-12 6-1431 0</inkml:trace>
  <inkml:trace contextRef="#ctx0" brushRef="#br0" timeOffset="52654.615">30029 9581 1479 0,'0'0'0'0,"4"4"0"0,-3-1 0 0,-1 5 346 15,3 3-346-15,0 1 346 0,2 2-346 0,0 5 232 16,-2 5-232-16,2-1 232 0,0 2-232 0,-2 2 186 16,0 3-186-16,-3-2 187 0,0 2-187 0,0 0 46 15,0-2-46-15,0-1 46 0,1-1-46 0,-1-1 47 0,0-3-47 16,4 0 48-16,-3-3-48 0,-1-2-1 16,-1-1 1-16,-3-3 0 0,4-6 0 0,-4 1-127 0,-1-3 127 15,-1-2-127-15,4-1 127 0,-4-2-497 0,-4-2 497 0,-2 1-1617 16,24 2 1617-16</inkml:trace>
  <inkml:trace contextRef="#ctx0" brushRef="#br0" timeOffset="52799.182">29906 9917 1815 0,'0'0'0'0,"10"-6"0"16,10-3 0-16,-4 1 220 0,0 0-220 0,0 0 220 15,1 0-220-15,2-1 153 0,-2-4-153 0,7 4 154 16,1-1-154-16,-1 3 49 0,-2-1-49 0,2 1 49 15,-5 1-49-15,-5 1-139 0,-6 1 139 0,0 2-139 16,-1 2 139-16,6-1-1692 0</inkml:trace>
  <inkml:trace contextRef="#ctx0" brushRef="#br0" timeOffset="55946.16">31803 7885 516 0,'0'0'0'0,"0"-5"0"0,0-2 0 0,0 0 259 0,0 0-259 0,0 0 260 15,0 3-260-15,3-1 200 0,-3 0-200 0,0 0 200 16,0 1-200-16,0 1 190 0,0-1-190 0,-3 1 190 16,3 0-190-16,-2 0 114 0,-1 1-114 0,0 1 114 15,-2 1-114-15,-3 1 82 0,4 1-82 0,-4 3 83 16,0-1-83-16,0 4 0 0,-5 3 0 0,5 2 1 15,-4 1-1-15,4 5 42 0,0 3-42 0,3-2 43 16,2 2-43-16,-2 0 80 0,2 0-80 0,3-2 80 16,-1 1-80-16,-2-1 28 0,3 1-28 0,3-7 28 15,-2-3-28-15,-1-3 50 0,3-2-50 0,2-3 51 16,-2-1-51-16,0-6 12 0,-1-2-12 0,1-2 13 16,2-3-13-16,3 0 36 0,0-1-36 0,1-4 37 15,2-3-37-15,0 0 5 0,-1-1-5 0,-2 1 6 0,3-1-6 16,-5 3 46-16,2-1-46 0,0 3 47 0,0-1-47 15,0 0-11-15,-1 1 11 0,1 2-10 0,0 4 10 16,-3 1 6-16,-2 1-6 0,-1 4 6 0,1 3-6 0,-3 0-34 16,5 3 34-16,-5 2-34 0,4 0 34 0,-4 1-6 15,0 2 6-15,0 1-6 0,0 4 6 0,0 1 2 16,0 0-2-16,0 2 2 0,0 0-2 0,0-1-3 16,-1 1 3-16,-2 0-3 0,1-2 3 0,2-2 0 15,0-1 0-15,2-1 1 0,-2-4-1 0,3 0-40 16,-2-1 40-16,2-3-39 0,2-6 39 0,-2 0 74 0,2-3-74 15,3-2 75-15,-3-4-75 0,3 1-33 16,-2-2 33-16,-1 0-32 0,3 0 32 0,-4-2-17 0,4 0 17 16,0-1-16-16,-3-4 16 0,-1 3-90 0,3-3 90 0,-2 2-90 15,2-1 90-15,-2 1-57 0,3 0 57 0,-3 2-57 16,3 1 57-16,-4-1-37 0,3 0 37 0,-6 3-36 16,2 1 36-16,2 5-37 0,-5 2 37 0,3 1-36 15,-1 2 36-15,1 2-1 0,0 1 1 0,-1 3 0 16,1 3 0-16,-3 4 13 0,3 0-13 0,-3 1 14 15,0-1-14-15,0 1 69 0,0 1-69 0,0 1 69 16,0 1-69-16,2 0 94 0,1-1-94 0,0 1 95 16,-1 0-95-16,2 2 71 0,-4-1-71 0,7 1 72 15,-3 1-72-15,1 1 47 0,-2-1-47 0,2 2 48 16,-2 0-48-16,-1-1 72 0,1 0-72 0,-3 0 73 16,0 3-73-16,-3-1 46 0,1-1-46 0,-3-2 47 15,-1-3-47-15,-3 4 32 0,-4 1-32 0,2-5 33 16,3-2-33-16,-5 1 56 0,-2-2-56 0,2-2 57 0,2 1-57 15,-2-1-165-15,4-1 165 0,1-2-165 0,3-3 165 0,2-1-703 16,3-4 703-16,3 5-703 0,2 1 703 0,3 2-909 16</inkml:trace>
  <inkml:trace contextRef="#ctx0" brushRef="#br0" timeOffset="56964.17">31697 8849 1076 0,'0'0'0'0,"-5"-3"0"0,2-2 0 15,-1 2 84-15,4 0-84 0,0 3 85 0,-5-4-85 16,5 4 139-16,0 0-139 0,0 4 139 0,0 2-139 16,-3 2 132-16,1 3-132 0,-1 3 132 0,0 1-132 0,3 1 72 15,-5 1-72-15,5-1 72 0,-3 0-72 0,1 0 99 16,-1-1-99-16,-2 1 100 0,2 0-100 0,-2-2 44 16,1-2-44-16,1 1 45 0,-1-2-45 0,3-2 68 15,-2 1-68-15,3-3 68 0,0-2-68 0,0-2 5 16,-2-3-5-16,2 0 5 0,0 0-5 0,2-4 37 15,-2-3-37-15,4-2 37 0,0-2-37 0,-1-3 18 16,1-3-18-16,1-2 19 0,3-3-19 0,0-3 5 16,3-5-5-16,-3 0 5 0,-2-3-5 0,1 0 34 15,-3 0-34-15,4 0 34 0,0-1-34 0,2-1 0 0,-3-1 0 16,4-2 0-16,-1-1 0 0,3-2-3 0,-2-3 3 16,4 7-2-16,-2 2 2 0,0 7-36 0,-1 4 36 0,1 6-36 15,1 4 36-15,-1 3-11 0,-4 3 11 0,2 3-11 16,-1 2 11-16,-2 4-38 0,-5 3 38 0,1 3-37 15,1 4 37-15,2 2 29 0,-6 3-29 0,2 1 29 16,-3 2-29-16,-3 1-84 0,2 4 84 0,-3-1-83 16,1 1 83-16,2-1-200 0,-3 2 200 0,0-3-200 15,1-3 200-15,-5 22-1294 0</inkml:trace>
  <inkml:trace contextRef="#ctx0" brushRef="#br0" timeOffset="57199.642">31571 8935 886 0,'0'0'0'0,"6"0"0"0,4 0 0 0,-6-3 282 16,4-2-282-16,-5 2 283 0,2 0-283 0,3 0 239 16,-3-2-239-16,3 2 240 0,0 0-240 0,3-2 142 15,-2 0-142-15,2-1 143 0,2-2-143 0,-4 3 74 16,2 1-74-16,2-1 74 0,0 2-74 0,-1 0 69 15,-1 0-69-15,-3 0 69 0,2-1-69 0,1 1-23 16,-3 2 23-16,4-1-22 0,1 1 22 0,-5-1-342 0,0-1 342 16,3 1-342-16,-2-1 342 0,12-2-1184 0</inkml:trace>
  <inkml:trace contextRef="#ctx0" brushRef="#br0" timeOffset="57745.94">32013 8748 774 0,'0'0'0'0,"0"0"0"16,-7-3 0-16,3 3 225 0,-1 0-225 0,2 0 226 15,-2 0-226-15,2 0 211 0,-2 2-211 0,0-1 211 16,1 1-211-16,-3-1 135 0,3 1-135 0,0 0 136 15,0 1-136-15,1 1 70 0,-2 1-70 0,0 0 71 0,0 1-71 16,-1 2 74-16,1 0-74 0,-3 3 74 0,1 0-74 16,2 6 6-16,-3 3-6 0,0 2 6 0,3 3-6 15,-3-3 72-15,5 0-72 0,-3-4 72 0,0-6-72 0,-2 4 87 16,-5 0-87-16,8-1 88 0,-2-1-88 0,3-3-4 16,0-1 4-16,0-2-3 0,4-2 3 0,0-1 45 15,0-1-45-15,4-1 45 0,0 1-45 0,0-4 13 16,0-4-13-16,-1 1 14 0,2 0-14 0,3-1 20 15,0-4-20-15,3 0 20 0,-2-2-20 0,-1-1 10 16,0-1-10-16,2-2 10 0,-2 0-10 0,3-5-44 16,-3-2 44-16,-1 6-44 0,1 1 44 0,-1-1-4 15,0 0 4-15,1 1-3 0,0 1 3 0,0 4-60 0,-3 1 60 16,3 2-59-16,-3-1 59 0,2 4 6 0,1 2-6 16,0 1 7-16,-3 0-7 0,1 3-3 0,-4 0 3 0,1 2-3 15,2-1 3-15,-2 4-49 0,-3 3 49 0,5-2-48 16,-5 1 48-16,3 1-6 0,-3 1 6 0,1 3-6 15,-1-1 6-15,0 0 40 0,0 0-40 0,0 0 40 16,0-1-40-16,0-1 41 0,3 1-41 0,-3-2 42 16,4-2-42-16,-3-3 7 0,2-1-7 0,1-2 7 15,-3 0-7-15,2-3 45 0,2-1-45 0,0-2 45 16,3-2-45-16,-1-3-227 0,1-1 227 0,3-2-227 16,-1 0 227-16,9-11-1537 0</inkml:trace>
  <inkml:trace contextRef="#ctx0" brushRef="#br0" timeOffset="58265.274">32262 8700 639 0,'0'0'0'16,"0"0"0"-16,0 0 0 0,0 0 217 0,0-4-217 0,0 4 217 15,-5-3-217-15,5 3 163 0,0 0-163 0,0 0 163 16,0 0-163-16,0 0 62 0,-3 5-62 0,2-2 62 15,-3 2-62-15,0 1 119 0,-4 0-119 0,3 2 119 16,-1 2-119-16,-2 1 94 0,-5 0-94 0,8 1 94 16,-2 2-94-16,2 0 39 0,-3 1-39 0,3-3 39 15,2-2-39-15,0-3 47 0,-2 0-47 0,2 1 47 16,3-1-47-16,3 1-8 0,-3-2 8 0,5-1-7 16,1 0 7-16,2 1-13 0,2 2 13 0,2-3-13 15,1-1 13-15,3-2 38 0,-4-4-38 0,4 1 39 16,-3-2-39-16,1 1-1 0,-2 2 1 0,1 2 0 15,-3-1 0-15,1 4 34 0,-4 1-34 0,3-1 34 16,-7 0-34-16,2 3 37 0,-5-1-37 0,0 1 38 16,0 2-38-16,-2-1 43 0,-4 0-43 0,1 2 44 0,-3 0-44 15,-4 2 5-15,-4 1-5 0,3-1 6 0,1-1-6 16,-1-1 7-16,-3 0-7 0,5-1 7 0,2-1-7 0,1-1 44 16,-3-3-44-16,6-1 44 0,5-2-44 15,0-2-228-15,0 0 228 0,5-3-228 0,1-2 228 0,4-3-1416 16</inkml:trace>
  <inkml:trace contextRef="#ctx0" brushRef="#br0" timeOffset="58645.759">32615 8414 729 0,'0'0'0'0,"0"0"0"16,0 0 0-16,0 0 165 0,-3-5-165 0,3 5 165 16,0-4-165-16,-4 2 190 0,0 2-190 0,3 0 190 15,-2 0-190-15,-2 3 203 0,0 3-203 0,-1 4 203 16,4 1-203-16,-2 5 144 0,-3 4-144 0,3 2 144 16,0 1-144-16,-5 3 121 0,1 0-121 0,-3 1 121 15,2 0-121-15,-3 1 55 0,0 0-55 0,-1 2 55 16,1 0-55-16,1 1 87 0,3 0-87 0,-2 2 88 15,2 2-88-15,4-4-9 0,-3-2 9 0,3-4-9 16,4-2 9-16,4-4 3 0,3-3-3 0,2-4 4 16,2-4-4-16,5 0 44 0,1-3-44 0,4-4 44 15,4-1-44-15,-1-1 51 0,-1-2-51 0,-1-2 52 0,2-3-52 16,-3-5-91-16,-1-5 91 0,-4 5-90 0,0 1 90 16,-7 1-177-16,2 0 177 0,-6-2-176 0,1-1 176 0,-4 0-433 15,-7 0 433-15,2 1-433 0,1 1 433 0,-4-14-912 16</inkml:trace>
  <inkml:trace contextRef="#ctx0" brushRef="#br0" timeOffset="58971.266">32372 8706 796 0,'0'0'0'0,"7"-2"0"16,2 1 0-16,-1-2 205 0,-3-2-205 0,1 2 206 15,-1 1-206-15,0 1 213 0,-2-3-213 0,2 3 214 16,2-1-214-16,-2 1 156 0,3 1-156 0,3-2 157 15,-1-1-157-15,2-2 63 0,-1 1-63 0,7 1 64 16,-3-1-64-16,6 3 36 0,-1 1-36 0,1 0 37 16,-2-2-37-16,1 1 44 0,-2-1-44 0,-3 1 44 15,1-3-44-15,0 3-136 0,-7-2 136 0,-1 3-135 16,0 1 135-16,5 1-1380 0</inkml:trace>
  <inkml:trace contextRef="#ctx0" brushRef="#br0" timeOffset="94148.057">24695 9525 740 0,'0'0'0'0,"0"0"0"15,0 0 0-15,0 0 211 0,0-24-211 0,0 15 211 16,-2 1-211-16,1-3 116 0,-1-1-116 0,0 4 117 16,1 3-117-16,-1-3 141 0,-1 0-141 0,2 4 142 15,-3 2-142-15,0-1 17 0,-3 0-17 0,4 1 17 16,-2 2-17-16,-2 0 53 0,-3-1-53 0,-6 4 54 15,-4 3-54-15,-4 4 68 0,-3 2-68 0,5 2 68 16,3 3-68-16,0 2 32 0,0 3-32 0,2 5 33 16,0 3-33-16,1 0 53 0,2 1-53 0,1 4 54 15,2 2-54-15,5-2 65 0,1-4-65 0,5 4 65 16,5 1-65-16,4-2 0 0,7 1 0 0,0 1 0 16,1 0 0-16,2-6 52 0,2-4-52 0,-1 0 52 15,2-3-52-15,2-10 8 0,3-7-8 0,-2 3 9 0,2 1-9 16,0-10 53-16,-1-7-53 0,0 4 54 0,-1-1-54 0,-1-9 85 15,-1-6-85-15,-1 4 85 0,-1 0-85 0,-4-3 15 16,-3-4-15-16,-3 4 15 0,-1 3-15 0,-4 1 37 16,-4-1-37-16,-2 0 37 0,-2-1-37 0,-4-1 0 15,-2-4 0-15,3 12 1 0,4 7-1 0,-6-2 13 16,1-1-13-16,-10-9 13 0,-6-8-13 0,5 1-39 16,-1-1 39-16,6 12-39 0,2 3 39 0,2 1-6 15,2 1 6-15,1 5-6 0,-1 2 6 0,3-2-32 0,-2 0 32 16,4 1-32-16,-1 3 32 0,2-4-2 0,-3 0 2 15,3 0-2-15,0 3 2 0,0-3-31 0,3-5 31 16,0 3-31-16,2 1 31 0,3-4-26 0,3-1 26 0,2 3-26 16,-1 0 26-16,5-5 1 0,2-3-1 0,0 3 1 15,2 2-1-15,-2-7 54 0,-2-3-54 0,1 7 54 16,-3 3-54-16,-1-4-4 0,1 1 4 0,-3 7-3 16,1 4 3-16,0-7 52 0,-1-3-52 0,-4 5 53 15,-3 3-53-15,0-3-290 0,-2-3 290 0,0 4-290 16,-3 1 290-16,6-3-1474 0</inkml:trace>
  <inkml:trace contextRef="#ctx0" brushRef="#br0" timeOffset="94497.597">25200 9421 953 0,'0'0'0'0,"-10"10"0"0,-7 6 0 0,10-12 228 15,4-4-228-15,3 0 228 0,0-3-228 0,0 3 164 16,3-3-164-16,-3 3 164 0,0 0-164 0,-1 3 127 16,-4 2-127-16,0 4 128 0,1 4-128 0,-1 2 78 15,0 3-78-15,2 4 78 0,0 3-78 0,1-3-22 16,1 0 22-16,2 0-22 0,1 0 22 0,1-2 40 0,0-1-40 15,2 1 40-15,1-1-40 0,2-3 4 0,3-2-4 16,0 0 4-16,2-1-4 0,0-4 61 0,-1-3-61 16,2 1 62-16,1-3-62 0,-1-7 71 0,-2-6-71 0,-1 6 71 15,0 3-71-15,-1-7-48 0,-1 0 48 0,-4 2-47 16,1 0 47-16,1-4-541 0,-3-2 541 0,4-3-540 16,0-2 540-16,8-14-766 0</inkml:trace>
  <inkml:trace contextRef="#ctx0" brushRef="#br0" timeOffset="94844.931">25487 9323 841 0,'0'0'0'0,"-3"12"0"0,3 9 0 15,0-21 300-15,-4-7-300 0,4 7 300 0,0 0-300 16,0 0 185-16,-3-4-185 0,3 4 185 0,-3-2-185 15,0 2 172-15,-5 0-172 0,5 2 172 0,-3 1-172 0,-2 0 59 16,-3 2-59-16,3 1 59 0,0 3-59 0,-2 2 50 16,1 0-50-16,1 6 50 0,0 4-50 0,2 1 70 15,4 0-70-15,-1 4 71 0,2 3-71 0,4-4 33 16,0-2-33-16,5 4 34 0,0 1-34 0,3-7 36 16,1-4-36-16,3 0 36 0,2-3-36 0,2-4 45 15,1-6-45-15,1-2 45 0,1-4-45 0,2-4 45 16,1-3-45-16,-1-2 45 0,-1-3-45 0,1-4 47 0,-2-2-47 15,-3 0 47-15,-5-2-47 0,0 6-422 0,-1 2 422 16,1 1-422-16,-1 4 422 0,14-13-1397 0</inkml:trace>
  <inkml:trace contextRef="#ctx0" brushRef="#br0" timeOffset="156056.817">25241 11846 561 0,'0'0'0'0,"-5"1"0"0,-3 1 0 0,6-5 158 15,4-3-158-15,-2 2 158 0,0 1-158 0,2-1 102 16,-1-1-102-16,-1 2 102 0,0 0-102 0,0-2 115 15,-1-1-115-15,-1 1 115 0,0 2-115 0,-1 0 91 16,-1-2-91-16,0 3 91 0,1 1-91 0,-3-1 105 16,-2 2-105-16,-5 3 105 0,-2 2-105 0,-4 1 92 15,-3 2-92-15,0 5 93 0,-1 4-93 0,3 0 51 16,-1 2-51-16,6 0 52 0,-1 1-52 0,5-1 64 16,0 0-64-16,3-3 64 0,3-2-64 0,4-2 9 15,1 1-9-15,4 1 9 0,3 2-9 0,0-4 44 0,3-2-44 16,1-1 44-16,2 1-44 0,-1-7-11 0,2-6 11 15,2 1-11-15,0-3 11 0,0-4 102 0,0-7-102 0,3 2 102 16,-4 0-102-16,3-2 1 0,1-1-1 16,-2-2 1-16,-1 0-1 0,-5-1 2 0,-5-2-2 0,-1 9 3 15,-2 5-3-15,-1-4-51 0,-4-4 51 0,2 4-50 16,-3-1 50-16,-2-7-3 0,-4-5 3 0,2 12-3 16,4 7 3-16,-3-4-43 0,0-1 43 0,1 7-42 15,2 1 42-15,1-1-55 0,-1 1 55 0,3 3-54 16,0 8 54-16,5 2-11 0,1 4 11 0,2 6-10 15,1 7 10-15,2 1-57 0,2 2 57 0,1 0-57 16,2-1 57-16,0 1 83 0,1 2-83 0,0 4 83 16,2 3-83-16,-1-3 87 0,-1 0-87 0,-3 2 87 15,-3 1-87-15,-3 0 76 0,-1-1-76 0,-6 1 77 16,-2-1-77-16,-4-7 34 0,-5-6-34 0,-1 8 34 0,-1 3-34 16,-6-7 131-16,-2-4-131 0,4-5 131 0,2-3-131 15,-5-6 1-15,-5-4-1 0,2-1 2 0,0-1-2 16,0-5-206-16,1-5 206 0,9 3-206 0,5 1 206 15,0-6-435-15,-1-2 435 0,-2-13-434 0,1-11 434 0,-10-22-974 16</inkml:trace>
  <inkml:trace contextRef="#ctx0" brushRef="#br0" timeOffset="156893.818">25533 11794 998 0,'0'0'0'0,"0"13"0"0,0 9 0 16,0-19 216-16,0-10-216 0,0 7 216 15,0-4-216-15,0-3 180 0,3-2-180 0,-2 6 181 0,1 4-181 16,-1 3 119-16,4 2-119 0,0 3 119 0,0 5-119 15,1 1 105-15,2 2-105 0,1 3 105 0,1 2-105 0,-1 2 57 16,2-1-57-16,-1 4 57 0,1 3-57 16,-2-5 0-16,5-3 0 0,-4 3 0 0,-5 2 0 0,3-5 69 15,-1-4-69-15,0 0 69 0,-1-3-69 0,-1-5 58 16,-2-7-58-16,0 6 58 0,-1 2-58 16,-2-8-268-16,-2-3 268 0,2 0-267 0,-5 4 267 0,-1-1-1428 15</inkml:trace>
  <inkml:trace contextRef="#ctx0" brushRef="#br0" timeOffset="157066.1">25488 12117 1132 0,'0'0'0'15,"7"3"0"-15,2 1 0 0,-6-8 281 0,-3-2-281 0,0 1 281 16,0 2-281-16,2-3 217 0,-1 0-217 0,4-1 218 16,0 0-218-16,3-1 79 0,1-2-79 0,2 3 79 15,2-1-79-15,3-2 87 0,1-1-87 0,2 2 88 16,3-1-88-16,-1 3 30 0,1-1-30 0,-5 1 30 15,4 3-30-15,-4-1 25 0,-3 0-25 0,-3 1 26 16,-3 1-26-16,2 1-245 0,-3 2 245 0,0-2-244 16,-1 1 244-16,7-2-1442 0</inkml:trace>
  <inkml:trace contextRef="#ctx0" brushRef="#br0" timeOffset="157308.183">25840 11716 1121 0,'0'0'0'0,"2"7"0"0,1 4 0 0,0-4 291 16,-1-4-291-16,1 3 291 0,-2 2-291 0,3 0 185 15,2 1-185-15,0 5 186 0,1 2-186 0,-1 0 151 16,2-1-151-16,0 4 151 0,-1 2-151 0,1-1 44 16,-1 2-44-16,-1-2 45 0,2-1-45 0,0-1 45 15,0-4-45-15,0 1 45 0,-1 3-45 0,1-4 107 16,-1-3-107-16,-1 0 107 0,-1-2-107 0,-2-3-143 15,0-1 143-15,-1-2-143 0,-4-3 143 0,2 0-407 16,-6-4 407-16,4 2-407 0,-1 0 407 0,-3-1-1090 0</inkml:trace>
  <inkml:trace contextRef="#ctx0" brushRef="#br0" timeOffset="157488.171">25780 12020 1311 0,'0'0'0'0,"8"-5"0"16,2-3 0-16,-2 2 272 0,-1 1-272 0,1-1 272 15,0 0-272-15,5-2 191 0,-2 0-191 0,1-3 191 16,1-1-191-16,4-1 107 0,2-1-107 0,-1 3 108 16,-2 2-108-16,-1-2 37 0,3 0-37 0,-3 3 38 15,1 3-38-15,-2-3 45 0,1-1-45 0,-3 3 46 16,1-1-46-16,-2-1-180 0,-3-1 180 0,0 6-179 16,-4 3 179-16,9-3-1590 0</inkml:trace>
  <inkml:trace contextRef="#ctx0" brushRef="#br0" timeOffset="166440.441">11113 15690 348 0,'0'0'0'0,"0"0"0"16,0 0 0-16,0 0 426 0,-13-37-426 0,7 19 427 16,-1 3-427-16,1-1 244 0,-2 0-244 0,5 5 245 15,2 4-245-15,5 7 202 0,4 7-202 0,6 9 203 0,5 11-203 16,5 4 127-16,4 8-127 0,4 2 128 0,3 5-128 16,6 4 21-16,6 6-21 0,13 12 21 0,9 9-21 15,-4 3 46-15,1 3-46 0,-1-8 46 0,-2-3-46 0,-5-12 6 16,-2-8-6-16,-7 0 6 0,-7 3-6 0,-2-4 0 15,-7-2 0-15,-6-7 0 0,-8-9 0 0,-7-9-273 16,-5-12 273-16,-4 3-272 0,-6-9 272 0,3 13-1336 16</inkml:trace>
  <inkml:trace contextRef="#ctx0" brushRef="#br0" timeOffset="166825.497">11042 16274 438 0,'0'0'0'0,"0"11"0"16,0 6 0-16,0-3 363 0,1-1-363 0,-1-4 363 16,0-2-363-16,0-6 218 0,0-1-218 0,0 0 219 15,2-1-219-15,-1-6 181 0,3 0-181 0,-3-6 181 16,-1-3-181-16,-1-9 106 0,-3-11-106 0,1-3 106 15,-1-3-106-15,-3-7 54 0,-1-4-54 0,0-6 54 16,1-2-54-16,-8-17 5 0,-2-12-5 0,1 4 5 16,2 1-5-16,5 12 5 0,4 7-5 0,8 14 5 15,6 10-5-15,2 5 2 0,4 11-2 0,-9 13 2 16,-3 12-2-16,5-4 96 0,0-1-96 0,12-5 96 0,9-7-96 16,-2 11 11-16,1 3-11 0,0 11 11 0,-1 5-11 15,3 9 65-15,2 10-65 0,3-3 66 0,2 1-66 0,3 5 23 16,1 4-23-16,-2-2 24 0,1 1-24 0,7 6 18 15,4 2-18-15,-14-13 18 0,-8-10-18 0,-1-3 18 16,-2-7-18-16,-8-4 18 0,-3-3-18 0,0-5-174 16,0 0 174-16,-9-2-173 0,-4-1 173 0,5 1-1715 15</inkml:trace>
  <inkml:trace contextRef="#ctx0" brushRef="#br0" timeOffset="167473.562">12798 16473 763 0,'0'0'0'0,"17"8"0"0,10 5 0 0,-18-10 381 16,-7-6-381-16,-5-14 381 0,-7-15-381 0,4 12 255 16,1-4-255-16,2 9 255 0,0 5-255 0,5 4 182 15,1 6-182-15,2 6 182 0,2 2-182 0,1 6 127 16,2 6-127-16,1 2 128 0,1 4-128 0,3 2 86 16,0 3-86-16,4 1 87 0,2 2-87 0,1 1 0 15,0 2 0-15,-1-4 0 0,-2 2 0 0,-2-7 22 16,-1-3-22-16,-2-5 23 0,-3-4-23 0,-2-3-11 0,-1-5 11 15,0-5-11-15,-2-3 11 0,-1-2-11 0,-3-4 11 16,-1-2-10-16,-1 0 10 0,-1-4 3 0,-4-9-3 0,-3-15 4 16,-1-11-4-16,-4-2-11 0,-3-2 11 0,7 11-10 15,2 7 10-15,1-1-4 0,0 6 4 0,3-13-4 16,0-9 4-16,3 14-1 0,3 4 1 0,-2 10 0 16,-1 5 0-16,3 4-44 0,2 6 44 0,1-1-43 15,1 3 43-15,2 8 54 0,1 7-54 0,2 5 54 16,1 6-54-16,0 2 0 0,-1 5 0 0,4-1 0 15,1 0 0-15,1-1 5 0,-1 1-5 0,2 0 5 16,2-5-5-16,-1 1 10 0,-1 1-10 0,0-5 10 16,-2-5-10-16,2-3-119 0,-1-3 119 0,-4-4-119 15,-3-4 119-15,1-4-402 0,1 1 402 0,-7-4-401 16,-6 1 401-16,7-7-1202 0</inkml:trace>
  <inkml:trace contextRef="#ctx0" brushRef="#br0" timeOffset="167772.762">13331 16213 1278 0,'0'0'0'0,"0"12"0"0,0 9 0 0,-3-16 318 16,-3-7-318-16,1 2 319 0,2-3-319 0,0 8 199 16,1 6-199-16,2 0 200 0,3 1-200 0,4 8 141 15,2 9-141-15,4-1 142 0,2 0-142 0,3 0 97 16,-1-1-97-16,2-3 98 0,0-4-98 0,0 0-18 16,-2-1 18-16,-1-6-18 0,-2-5 18 0,0-4 0 15,1 0 0-15,-4-4 0 0,-3 0 0 0,1-5 4 16,2-1-4-16,-6 1 4 0,-5 3-4 0,0-4-14 0,0 1 14 15,0-21-13-15,-2-15 13 0,-3 2 39 16,-1-2-39-16,-3 0 39 0,-2-1-39 0,-5 7-32 0,-5 2 32 16,-1 2-32-16,-3 3 32 0,1 4 29 0,-1 10-29 0,3 0 29 15,3 4-29-15,2 4-3 0,3 6 3 0,3 0-3 16,1 3 3-16,4 0-59 0,3 2 59 0,3 0-59 16,1 6 59-16,2 4-168 0,0 3 168 0,1-7-167 15,-1-7 167-15,2 4-501 0,1 3 501 0,3-1-501 16,4-3 501-16,9 9-826 0</inkml:trace>
  <inkml:trace contextRef="#ctx0" brushRef="#br0" timeOffset="168092.265">13371 15739 1547 0,'0'0'0'0,"3"5"0"0,1 3 0 15,3 4 302-15,1 4-302 0,1-1 303 0,4-2-303 16,3 11 248-16,1 7-248 0,0-3 248 0,2 0-248 15,2 4 136-15,-1 1-136 0,1-2 137 0,-1 1-137 16,2 2 40-16,0 2-40 0,-1-6 41 0,-1-6-41 0,-1 4 31 16,-3 2-31-16,-3-13 31 0,-2-5-31 0,-2 3-65 15,-1-6 65-15,-3-4-65 0,-5-10 65 0,-2 3-192 16,-2-4 192-16,-4-2-192 0,-2-4 192 0,-2 1-171 16,-6-2 171-16,6 4-171 0,-1-2 171 0,-1 3-80 15,0 0 80-15,-1 5-79 0,3-2 79 0,1 5-69 16,1-1 69-16,6-1-68 0,2-3 68 0,2 4-20 0,0-5 20 15,0 4-19-15,2-4 19 0,-1 3 13 0,1-2-13 16,-1 0 13-16,2 0-13 0,2-1 45 0,1-2-45 16,2-1 45-16,2-4-45 0,4-1-1 0,2 0 1 0,-4 3-1 15,-2 0 1-15,12-9-1430 0</inkml:trace>
  <inkml:trace contextRef="#ctx0" brushRef="#br0" timeOffset="169307.517">14838 16473 1031 0,'0'0'0'0,"0"0"0"0,0 0 0 0,0 0 320 15,-17 21-320-15,9-18 321 0,-2-3-321 0,1 8 238 16,-1 0-238-16,-1-4 238 0,0 4-238 0,0 11 203 0,0 9-203 16,2 0 204-16,-1 4-204 0,1 1 119 0,-1 1-119 15,4 2 119-15,3 2-119 0,3 8 49 0,1 2-49 16,4 1 49-16,1-5-49 0,2 3 6 0,0 2-6 0,3-10 6 16,2-3-6-16,1-5 0 0,2 1 0 0,1-7 0 15,4-6 0-15,-1-4 3 0,1-5-3 0,-4-4 4 16,-1-6-4-16,3-3-144 0,1-2 144 0,-4-1-144 15,-3-4 144-15,4-8-491 0,0-3 491 0,6-7-491 16,0-3 491-16,23-26-1048 0</inkml:trace>
  <inkml:trace contextRef="#ctx0" brushRef="#br0" timeOffset="169609.993">15042 16591 1614 0,'0'0'0'0,"-8"14"0"16,-7 14 0-16,4-4 276 0,-1 0-276 0,4-1 277 15,3-3-277-15,4 4 161 0,4 1-161 0,0-3 162 0,2-2-162 16,1 1 93-16,2 2-93 0,1-5 94 0,4-7-94 16,0 4 22-16,1 1-22 0,0-8 23 0,-1-7-23 15,2 3-9-15,3 3 9 0,-3-7-9 0,0-1 9 0,0 1 1 16,3-2-1-16,-6-2 1 0,-4-1-1 0,3-3-4 16,-1 0 4-16,-5 3-4 0,-5-1 4 0,0 1-56 15,0-2 56-15,0-3-55 0,0-4 55 0,-2-6-34 16,-3-4 34-16,-1 7-33 0,-2 1 33 0,-5-3 14 15,-2-1-14-15,-3 4 15 0,-1 1-15 0,2 7-1 16,-2 3 1-16,2 0 0 0,-2 2 0 0,6 8 2 16,2 1-2-16,5-1 3 0,3 0-3 0,-1 2-58 0,3 1 58 15,1-3-57-15,0-2 57 0,3-3-243 0,0 3 243 16,2-6-243-16,0 2 243 0,4-6-1344 0</inkml:trace>
  <inkml:trace contextRef="#ctx0" brushRef="#br0" timeOffset="169973.34">15188 16489 1244 0,'0'0'0'0,"7"5"0"15,2 3 0-15,0 3 276 0,1 4-276 0,-2-5 276 16,0-2-276-16,1 10 194 0,2 6-194 0,0-8 194 16,0-4-194-16,0 7 136 0,0 3-136 0,-1 2 136 15,-1-4-136-15,-1-1 9 0,-3 0-9 0,0-5 10 16,-2-3-10-16,0 0 74 0,-1-7-74 0,-2 0 74 15,-4-3-74-15,1-1-3 0,-1-3 3 0,0-2-2 16,1 2 2-16,0-6-14 0,-2-2 14 0,1-3-13 0,-3-5 13 16,1 0 9-16,-2-1-9 0,3 2 10 0,1-2-10 15,-1-2-46-15,2-2 46 0,0 10-46 0,1 3 46 0,0-4 5 16,2-4-5-16,0 9 5 0,0 7-5 0,2-5-8 16,0 4 8-16,1-7-7 0,0 1 7 0,3-2-36 15,2-2 36-15,3 4-36 0,2-1 36 0,1 8 23 16,2 3-23-16,0 3 24 0,-1 2-24 0,3 6 0 15,1 1 0-15,-5 3 0 0,-2-6 0 0,1 10 36 16,-2 1-36-16,-3-10 36 0,-2-3-36 0,2 4-6 16,0 7 6-16,-3-15-5 0,-2-3 5 0,2 0-160 0,-1 3 160 15,0-6-159-15,-4-2 159 0,3-3-1573 0</inkml:trace>
  <inkml:trace contextRef="#ctx0" brushRef="#br0" timeOffset="170272.766">15561 16123 1334 0,'0'0'0'0,"-10"0"0"16,-4 2 0-16,4 3 257 0,3 3-257 0,0-7 258 16,1-1-258-16,0 6 205 0,-2 2-205 0,1 2 206 15,0-2-206-15,2 10 98 0,0 3-98 0,2-6 99 16,1-2-99-16,2 3 30 0,2 4-30 0,1-12 30 16,2-5-30-16,1 2-9 0,0 3 9 0,4-5-9 15,1-3 9-15,0 1-10 0,2 2 10 0,-1-6-9 16,-1-1 9-16,7 0 0 0,1 4 0 0,1-1 1 15,2-2-1-15,2 6 71 0,0 2-71 0,-4-2 71 16,-1-2-71-16,0 7 15 0,0 0-15 0,-3 0 15 0,-4 4-15 16,1-1 75-16,-4 7-75 0,-4-3 75 0,-5 1-75 15,-6 3 68-15,-5 1-68 0,-3 1 68 0,-4 1-68 0,-2 0 19 16,-2 1-19-16,-1-7 20 0,1 0-20 0,2-1-117 16,-1-2 117-16,10-7-116 0,5-7 116 0,-3 2-467 15,-1 1 467-15,4-10-466 0,-1-2 466 0,-5-8-1183 16</inkml:trace>
  <inkml:trace contextRef="#ctx0" brushRef="#br0" timeOffset="170489.87">15617 15728 1267 0,'0'0'0'0,"7"13"0"15,2 9 0-15,-2-2 334 0,-1 3-334 0,2-5 334 16,0 1-334-16,3 4 180 0,0 2-180 0,1 2 180 15,3 3-180-15,0 1 150 0,1 0-150 0,3-2 150 16,0-4-150-16,1 0 47 0,1-3-47 0,-2-2 48 16,-2-4-48-16,1 8-10 0,-1-1 10 0,-8-15-10 15,-5-8 10-15,2 5-71 0,0 1 71 0,1 0-70 16,-1 0 70-16,-5 2-353 0,-2 2 353 0,1-10-353 16,0 0 353-16,0 0-1219 0</inkml:trace>
  <inkml:trace contextRef="#ctx0" brushRef="#br0" timeOffset="171510.811">15725 16163 695 0,'0'0'0'0,"8"0"0"0,6 0 0 16,-9-3 178-16,-5-2-178 0,3 0 178 0,0 2-178 15,0-2 51-15,2 1-51 0,1-7 52 0,0-5-52 0,9 0 45 16,2-4-45-16,-8 9 46 0,-4-2-46 16,8 1-59-16,3 1 59 0,2-13-59 0,6-6 59 0,-2 4-345 15,-1 4 345-15,-6 4-344 0,-3 4 344 0,0-1-52 16,1-1 52-16,-5 5-51 0,-5 3 51 0,2-1 228 15,-2-5-228-15,-2 7 228 0,-2 6-228 0,1-4 330 16,-2 0-330-16,1 2 331 0,-1-2-331 0,-1 5 232 16,0 0-232-16,0 5 233 0,-1 1-233 0,0 9 145 15,-4 3-145-15,1 1 145 0,3 3-145 0,1 0 62 16,3 2-62-16,0-2 62 0,0 0-62 0,1-2 53 0,1-3-53 16,2-1 54-16,4-3-54 0,0-2-3 0,2 1 3 15,-4-7-3-15,0-5 3 0,2-2-1 0,2-1 1 0,-2-2-1 16,-2-2 1-16,3-1-25 0,4-3 25 0,-5 3-24 15,-3 0 24-15,2-5-38 0,1-2 38 0,0 1-38 16,0 0 38-16,-2-7-54 0,-1-2 54 0,-2 12-54 16,-1 4 54-16,-2 0 1 0,0 0-1 0,0-7 2 15,-2-5-2-15,1 4-7 0,-1-6 7 0,2 5-6 16,0 7 6-16,2 0 0 0,-1 2 0 0,1 4 0 16,-1 0 0-16,3 6 10 0,-1 0-10 0,0 4 10 15,2 1-10-15,-1-1 9 0,3 6-9 0,-1-2 10 16,-1 3-10-16,1 0 34 0,0 2-34 0,1 0 35 15,1-2-35-15,-1-2-3 0,1 1 3 0,0-4-3 16,2-1 3-16,-2-5-5 0,0-3 5 0,-2 0-5 16,-3-1 5-16,2-6-38 0,-1-1 38 0,0 7-37 15,-4-2 37-15,1-2-310 0,-1-1 310 0,2-11-310 16,-1-12 310-16,-1 1-299 0,0-7 299 0,0 15-299 0,2 1 299 0,-4 4-95 16,1-3 95-16,-1 7-94 0,1 3 94 15,-3-4 18-15,1 3-18 0,0 1 18 0,2 1-18 0,-1 0 185 16,-1-1-185-16,1 5 186 0,2-2-186 0,0 0 195 15,0 2-195-15,2-2 196 0,-1 4-196 0,3-2 157 16,0-1-157-16,4 1 158 0,2-1-158 0,1 4 98 16,0 0-98-16,0 3 99 0,1 1-99 0,1 3 90 15,0-1-90-15,-2 2 90 0,-2 4-90 0,1-1 29 16,-1 2-29-16,-1-2 29 0,0 5-29 0,0-4 19 0,-2 1-19 16,-1-5 20-16,0-1-20 0,-1-2 10 0,1-5-10 15,0 0 11-15,-2 0-11 0,0-5-4 0,-1-2 4 16,-1 2-3-16,-1 2 3 0,2-4 34 0,-1 0-34 0,1 0 34 15,-2 4-34-15,0-3-15 0,0 0 15 0,0 1-14 16,0 2 14-16,0-2-11 0,0 0 11 0,0-1-11 16,-2-3 11-16,-1-4 3 0,0-1-3 0,1 6 4 15,1 3-4-15,-1 1-36 0,2-1 36 0,2-11-36 16,-1-6 36-16,3 2 3 0,0 0-3 0,1 4 3 16,0 5-3-16,0 1-9 0,1 6 9 0,2-2-9 15,0 4 9-15,1 4 12 0,1 2-12 0,-3-2 13 16,1-2-13-16,2 1-3 0,1 6 3 0,0-6-3 15,0 2 3-15,2 0 0 0,-1-1 0 0,-2-4 1 16,-4-1-1-16,3-1 7 0,1-4-7 0,-1-3 7 16,-1-2-7-16,3-6 14 0,4-1-14 0,-8 7 15 15,-2 2-15-15,0-4 1 0,-2-7-1 0,-1-2 2 0,-2-4-2 16,-2-2 34-16,-3 0-34 0,-3 1 34 0,-3-1-34 16,-3-2-1-16,-5-1 1 0,0-1-1 0,-3-1 1 0,-1 2 6 15,-4 2-6-15,11 11 6 0,5 4-6 0,-2 3 9 16,1 1-9-16,4 4 10 0,3 3-10 15,-1 4 3-15,1 2-3 0,2 2 4 0,1 1-4 0,4 7 37 16,1 1-37-16,3 4 38 0,4-2-38 0,1 8 51 16,1 3-51-16,3 2 51 0,2-1-51 0,2-1 11 15,0 4-11-15,3-1 11 0,0-5-11 0,3 1 10 16,2 0-10-16,-2-6 10 0,1-3-10 0,-3-1 9 0,1-5-9 16,-2 2 10-16,-3-3-10 0,-2-3-310 15,-1-2 310-15,-6 0-309 0,-4-2 309 0,10 4-1458 0</inkml:trace>
  <inkml:trace contextRef="#ctx0" brushRef="#br0" timeOffset="171662.014">16476 15254 1379 0,'0'0'0'0,"12"-5"0"16,10-4 0-16,-6-2 189 0,0-3-189 0,-3 1 190 15,-2 5-190-15,4-6 114 0,3-3-114 0,6-3 115 16,4-1-115-16,-1 6 50 0,-2-1-50 0,-1 3 51 15,-4 4-51-15,24-15-1519 0</inkml:trace>
  <inkml:trace contextRef="#ctx0" brushRef="#br0" timeOffset="171796.297">17055 14998 1401 0,'0'0'0'0,"-2"5"0"0,-1 6 0 0,0-6 85 15,-2 1-85-15,2-4 86 0,1-2-86 0,-2 4-1141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14451" units="1/cm"/>
          <inkml:channelProperty channel="Y" name="resolution" value="115.69231" units="1/cm"/>
          <inkml:channelProperty channel="T" name="resolution" value="1" units="1/dev"/>
        </inkml:channelProperties>
      </inkml:inkSource>
      <inkml:timestamp xml:id="ts0" timeString="2019-02-05T20:22:59.74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9759 15427 0,'0'0'16,"0"0"0,0 0-1,0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64" units="cm"/>
          <inkml:channel name="Y" type="integer" max="121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3468" units="1/cm"/>
          <inkml:channelProperty channel="Y" name="resolution" value="622.5640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5T20:29:43.82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26367 9873 1278 0,'0'0'0'0,"3"2"0"0,2 1 0 0,-2 0 229 16,5 0-229-16,-2 0 229 0,1 1-229 0,1 3 180 15,0 4-180-15,-1 4 180 0,3 0-180 0,-1 4 140 16,1 3-140-16,-2 3 140 0,-4 2-140 0,4 7 93 15,-1 7-93-15,-1 3 94 0,-1 5-94 0,-2 3 78 16,3 1-78-16,-3-3 79 0,-3-3-79 0,0 2 69 0,0-2-69 16,-1 0 70-16,-4-2-70 0,2-5 13 0,0-6-13 15,1-6 14-15,2-6-14 0,0-4 25 0,-3-6-25 0,3-5 26 16,0-9-26-16,-2-6 2 0,-1-8-2 0,2-7 3 16,1-8-3-16,1-6 18 0,2-3-18 0,-1-7 19 15,4-5-19-15,1-13 1 0,0-8-1 0,8-14 1 16,-1-10-1-16,5 17-26 0,1 6 26 0,2 10-25 15,2 6 25-15,4 1-43 0,6 4 43 0,-11 20-43 16,-2 16 43-16,4 1 3 0,-3 5-3 0,0 6 3 16,3 7-3-16,-1 4 49 0,0 7-49 0,-4 6 49 15,1 7-49-15,-5 7 44 0,-4 5-44 0,2 0 44 16,-4 1-44-16,-1 6 49 0,-1 4-49 0,0 3 49 16,-2 4-49-16,-4 15 0 0,1 11 0 0,-1-15 1 15,-2-7-1-15,0-12 19 0,-2-9-19 0,-1-9 20 16,0-8-20-16,-2 2-69 0,4-4 69 0,-1-9-68 15,0-6 68-15,2-5-603 0,-3-5 603 0,3-12-603 0,3-10 603 16,1-17-1163-16</inkml:trace>
  <inkml:trace contextRef="#ctx0" brushRef="#br0" timeOffset="616.496">27145 9150 1233 0,'0'0'0'0,"2"5"0"15,4 3 0-15,-6-8 291 0,-6 1-291 0,3-1 292 16,-2-1-292-16,3-1 236 0,-3-1-236 0,2 0 236 16,0-2-236-16,3 0 113 0,3 1-113 0,0-1 113 15,4 0-113-15,1-3 61 0,3-1-61 0,3 1 62 16,2-1-62-16,4 1 9 0,2 0-9 0,0 3 10 16,2 4-10-16,-2-1 41 0,0 2-41 0,-1 6 42 15,-4 5-42-15,0-1 0 0,-2-1 0 0,-1 2 0 16,-3 2 0-16,0-1 56 0,-2 1-56 0,-2-1 56 15,-6 2-56-15,4 1-4 0,-5-1 4 0,-2-3-3 0,-1-3 3 16,-5 1 9-16,1 2-9 0,-1 2 10 0,-5 2-10 0,-1 2 1 16,-2 2-1-16,8-9 2 0,5-6-2 15,0 1 4-15,-3-2-4 0,-10 8 5 0,-8 5-5 0,7-7 0 16,1-1 0-16,5-2 1 0,6 1-1 0,5-4-20 16,5-3 20-16,3 0-20 0,4 0 20 0,3-2 0 15,2-2 0-15,3 0 0 0,1 3 0 0,4 1 0 16,2 3 0-16,-2 0 1 0,4 2-1 0,-2 1 20 15,-2 2-20-15,0 1 20 0,-1 4-20 0,1 0 1 16,-1 1-1-16,-4 0 2 0,-1 0-2 0,-5 0 57 16,-3 0-57-16,-4-1 58 0,-7-2-58 0,-5 1 9 0,-5 1-9 15,-1 1 10-15,-4 0-10 0,-4-1 100 0,-5-1-100 16,3-1 100-16,-1 0-100 0,-3 0 8 0,-5 0-8 0,8-1 9 16,2-1-9-16,-7 0 19 0,-5 1-19 0,5-1 20 15,2 2-20-15,-3-1-39 0,-2-1 39 0,11-3-38 16,5-3 38-16,4-4-425 0,5-4 425 0,9 0-424 15,3-2 424-15,3-6-1592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64" units="cm"/>
          <inkml:channel name="Y" type="integer" max="121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3468" units="1/cm"/>
          <inkml:channelProperty channel="Y" name="resolution" value="622.5640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5T20:31:36.92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17266 6324 1267 0,'0'0'0'0,"0"0"250"0,0 0-250 0,0 0 250 15,0 0-250-15,0 0 223 0,0 0-223 0,0 0 224 16,22 25-224-16,-22-25 123 0,0 0-123 0,10 39 123 15,-4 19-123-15,-6-58 72 0,0 0-72 0,2 71 73 16,-4 12-73-16,2-83 3 0,0 0-3 0,-3 118 4 16,-3 25-4-16,6-143 41 0,0 0-41 0,0 123 42 15,4-2-42-15,-4-121 35 0,0 0-35 0,7 99 35 16,1-17-35-16,-8-82-86 0,0 0 86 0,9 59-86 16,1-18 86-16,-10-41-395 0,0 0 395 0,15 27-395 15,4-18 395-15,16 27-1194 0</inkml:trace>
  <inkml:trace contextRef="#ctx0" brushRef="#br0" timeOffset="330.614">17645 6782 1043 0,'0'0'0'0,"-5"9"0"0,-1 6 0 0,6-15 316 16,0 0-316-16,-5-2 316 0,-1-7-316 0,6 9 204 15,0 0-204-15,-5 0 204 0,-1 1-204 0,6-1 151 16,0 0-151-16,-5 25 151 0,-1 15-151 0,6-40 42 15,0 0-42-15,-3 48 43 0,-1 12-43 0,4-60 44 16,0 0-44-16,2 61 44 0,4 3-44 0,-6-64 0 16,0 0 0-16,10 52 0 0,4-10 0 0,-14-42-8 15,0 0 8-15,21 27-7 0,5-16 7 0,-26-11 50 0,0 0-50 16,27-9 51-16,0-21-51 0,-27 30-5 0,0 0 5 0,22-41-5 16,-1-15 5-16,-21 56 45 0,0 0-45 0,12-68 46 15,-5-12-46-15,-7 80-33 0,0 0 33 0,-5-63-33 16,-11 7 33-16,16 56 28 0,0 0-28 0,-14-33 28 15,-2 16-28-15,16 17-8 0,0 0 8 0,-16-8-8 16,-1 9 8-16,17-1-45 0,0 0 45 0,-16 14-45 16,2 12 45-16,14-26-199 0,0 0 199 0,-8 26-198 15,3 4 198-15,5-30-400 0,0 0 400 0,5 25-400 16,8-3 400-16,4 25-899 0</inkml:trace>
  <inkml:trace contextRef="#ctx0" brushRef="#br0" timeOffset="767.106">18019 6628 875 0,'0'0'0'0,"-8"5"0"0,-6 4 0 16,14-9 303-16,0 0-303 0,-8-3 304 0,2-6-304 15,6 9 210-15,0 0-210 0,-7-5 210 0,1 0-210 0,6 5 132 16,0 0-132-16,-13 8 133 0,-6 10-133 0,19-18 86 16,0 0-86-16,-15 18 87 0,0 4-87 0,15-22 5 15,0 0-5-15,-9 24 6 0,4 3-6 0,5-27-10 16,0 0 10-16,3 25-10 0,5 1 10 0,-8-26 2 15,0 0-2-15,14 19 2 0,7-3-2 0,-21-16 1 16,0 0-1-16,19 6 1 0,1-9-1 0,-20 3 39 16,0 0-39-16,19-11 39 0,-1-8-39 0,-18 19 12 0,0 0-12 15,14-23 13-15,-5-6-13 0,-9 29 0 0,0 0 0 16,8-29 0-16,-5-6 0 0,-3 35 0 0,0 0 0 16,2-28 0-16,-2 3 0 0,0 25 0 0,0 0 0 0,0-18 0 15,-2 7 0-15,2 11-42 0,0 0 42 16,-1 10-42-16,-1 13 42 0,2-23 28 0,0 0-28 0,5 33 28 15,3 10-28-15,-8-43 60 0,0 0-60 0,13 53 61 16,2 11-61-16,-15-64 53 0,0 0-53 0,21 91 54 16,4 22-54-16,-25-113 36 0,0 0-36 0,14 104 36 15,-7 0-36-15,-7-104 28 0,0 0-28 0,-8 92 28 16,-13-7-28-16,21-85 23 0,0 0-23 0,-25 70 24 16,-10-13-24-16,35-57 15 0,0 0-15 0,-38 38 16 15,-6-18-16-15,44-20-194 0,0 0 194 0,-41-2-194 16,0-18 194-16,41 20-635 0,0 0 635 0,-25-25-635 15,9-10 635-15,-25-24-673 0</inkml:trace>
  <inkml:trace contextRef="#ctx0" brushRef="#br0" timeOffset="1132.248">18704 6366 516 0,'0'0'0'0,"0"-11"0"0,1-6 0 0,-1 17 343 0,0 0-343 16,0-13 344-16,-1 1-344 0,1 12 296 0,0 0-296 15,-5-11 297-15,-5 0-297 0,10 11 230 0,0 0-230 0,-12-3 230 16,-4 6-230-16,16-3 167 0,0 0-167 0,-20 23 168 15,-4 17-168-15,24-40 57 0,0 0-57 0,-24 56 58 16,1 16-58-16,23-72 68 0,0 0-68 0,-19 102 68 16,4 25-68-16,15-127 33 0,0 0-33 0,0 113 34 15,11 0-34-15,-11-113-10 0,0 0 10 0,23 90-9 16,8-16 9-16,-31-74-6 0,0 0 6 0,44 47-6 16,13-22 6-16,-57-25 8 0,0 0-8 0,49 6 8 15,0-18-8-15,-49 12-258 0,0 0 258 0,44-33-257 16,-4-19 257-16,43-33-1660 0</inkml:trace>
  <inkml:trace contextRef="#ctx0" brushRef="#br0" timeOffset="1480.655">18824 6534 785 0,'0'0'0'0,"7"14"0"0,6 10 0 0,-13-24 288 16,0 0-288-16,-1 3 289 0,-7-12-289 0,8 9 180 15,0 0-180-15,-2-5 180 0,2-3-180 0,0 8 135 16,0 0-135-16,10-13 135 0,7-4-135 0,-17 17 17 16,0 0-17-16,30-22 17 15,11-3-17-15,-41 25 74 16,0 0-74-16,36-25 74 0,0-2-74 0,-36 27 19 0,0 0-19 16,27-20 20-16,-5 4-20 0,-22 16-41 0,0 0 41 15,15-11-41-15,-8 3 41 0,-7 8-5 0,0 0 5 16,0 0-4-16,-3 0 4 0,3 0-55 0,0 0 55 0,-6 18-55 15,-5 8 55-15,11-26 82 0,0 0-82 0,-6 33 82 16,1 8-82-16,5-41 70 0,0 0-70 0,0 46 70 16,1 4-70-16,-1-50 4 0,0 0-4 0,4 52 4 15,0 1-4-15,-4-53 20 0,0 0-20 0,7 53 20 16,-1 1-20-16,-6-54-47 0,0 0 47 0,6 47-46 16,1-7 46-16,5 48-1632 0</inkml:trace>
  <inkml:trace contextRef="#ctx0" brushRef="#br0" timeOffset="3763.54">14765 5374 1244 0,'0'0'0'0,"0"0"0"16,0 0 0-16,0 0 220 0,0 0-220 0,0 0 220 15,0 0-220-15,0 0 210 0,0 0-210 0,0 0 210 0,24-10-210 16,-24 10 145-16,0 0-145 0,30-10 146 0,11-4-146 15,-41 14 29-15,0 0-29 0,49-13 29 0,8 1-29 0,-57 12 4 16,0 0-4-16,60-14 5 0,3-2-5 16,-63 16 49-16,0 0-49 0,61-14 50 0,-1 0-50 0,-60 14 63 15,0 0-63-15,63-14 63 0,2 3-63 0,-65 11-140 16,0 0 140-16,38-5-139 0,-17 3 139 0,-21 2-163 16,0 0 163-16,12 4-162 0,-12 2 162 0,0-6-200 15,0 0 200-15,-12 9-199 0,-12 4 199 0,24-13-98 16,0 0 98-16,-32 9-97 0,-7-3 97 0,39-6-1 15,0 0 1-15,-33 11-1 0,0 0 1 0,33-11 161 0,0 0-161 16,-30 22 161-16,3 7-161 0,27-29 151 0,0 0-151 16,-21 36 152-16,4 8-152 0,17-44 129 0,0 0-129 15,-11 53 130-15,6 8-130 0,5-61 73 0,0 0-73 0,0 72 74 16,5 7-74-16,-5-79 53 0,0 0-53 0,5 50 53 16,-1-19-53-16,-4-31 55 0,0 0-55 0,8 29 55 15,0-10-55-15,-8-19-512 0,0 0 512 0,10 17-512 16,1-6 512-16,9 17-1095 0</inkml:trace>
  <inkml:trace contextRef="#ctx0" brushRef="#br0" timeOffset="3964.797">15398 5422 1367 0,'0'0'0'0,"0"3"0"0,0 1 0 0,0-4 216 15,0 0-216-15,2 4 217 0,1-1-217 0,-3-3 153 16,0 0-153-16,12 3 154 0,6 2-154 0,-18-5 95 16,0 0-95-16,20 4 95 0,6 1-95 15,-26-5 57-15,0 0-57 0,25 3 57 0,3-1-57 0,-28-2-169 16,0 0 169-16,24 3-169 0,-2 0 169 0,24 0-1453 16</inkml:trace>
  <inkml:trace contextRef="#ctx0" brushRef="#br0" timeOffset="4116.21">15505 5732 1580 0,'0'0'0'0,"8"-20"0"0,3-13 0 0,-11 33 233 0,0 0-233 0,0 0 234 15,-3 17-234-15,3-17 207 0,0 0-207 16,3 10 207-16,2-1-207 0,-5-9 65 0,0 0-65 0,14 3 65 16,5-4-65-16,-19 1-328 0,0 0 328 0,22-2-327 15,4-3 327-15,21-1-1311 0</inkml:trace>
  <inkml:trace contextRef="#ctx0" brushRef="#br0" timeOffset="4550.301">15980 5094 1031 0,'0'0'0'0,"0"0"0"0,18 36 0 0,-18-36 270 0,0 0-270 16,4 14 270-16,0-5-270 0,-4-9 261 0,0 0-261 15,6 28 261-15,2 12-261 0,-8-40 147 0,0 0-147 0,9 47 148 16,4 9-148-16,-13-56 85 0,0 0-85 0,14 61 86 16,0 10-86-16,-14-71 84 0,0 0-84 0,16 72 84 15,0 8-84-15,-16-80 49 0,0 0-49 0,9 51 50 16,-2-20-50-16,-7-31-213 0,0 0 213 0,3 27-213 15,-2-12 213-15,4 28-1687 0</inkml:trace>
  <inkml:trace contextRef="#ctx0" brushRef="#br0" timeOffset="4814.065">15958 5638 1188 0,'0'0'0'0,"8"5"0"16,3 4 0-16,-11-9 242 0,0 0-242 0,6-4 242 15,-2-11-242-15,-4 15 139 0,0 0-139 0,9-14 140 0,2-5-140 16,-11 19 109-16,0 0-109 0,18-18 109 15,2-1-109-15,-20 19 73 0,0 0-73 0,24-21 74 0,1-1-74 16,-25 22-93-16,0 0 93 0,25-22-92 0,0 0 92 0,-25 22-187 16,0 0 187-16,23-20-187 0,-3-2 187 15,-20 22-55-15,0 0 55 0,16-16-55 0,-5 4 55 0,-11 12 55 16,0 0-55-16,9-8 56 0,-4 3-56 0,-5 5 151 16,0 0-151-16,8 3 152 0,0 7-152 0,-8-10 139 15,0 0-139-15,12 19 139 0,3 9-139 0,-15-28 36 16,0 0-36-16,12 27 36 0,-1 1-36 0,-11-28 72 15,0 0-72-15,10 27 72 0,-2-1-72 0,-8-26-5 16,0 0 5-16,6 21-4 0,-1-7 4 0,-5-14-483 0,0 0 483 16,-2 6-483-16,-6-9 483 0,-1 6-1005 0</inkml:trace>
  <inkml:trace contextRef="#ctx0" brushRef="#br0" timeOffset="4938.817">16200 5224 1065 0,'0'0'0'0,"3"17"0"15,0 11 0-15,-3-28 128 0,0 0-128 0,9 8 128 32,4-11-128-32,-13 3 19 0,0 0-19 0,14 3 20 15,0 2-20-15,15 3-965 0</inkml:trace>
  <inkml:trace contextRef="#ctx0" brushRef="#br0" timeOffset="5464.156">16425 5541 1166 0,'0'0'0'0,"-8"-17"0"0,-6-13 0 16,14 30 239-16,0 0-239 0,-1 4 240 0,7 20-240 16,-6-24 126-16,0 0-126 0,5 16 127 0,-1 1-127 0,-4-17 100 15,0 0-100-15,5 12 101 0,-2-1-101 0,-3-11 54 16,0 0-54-16,2 4 54 0,-4-8-54 0,2 4 12 16,0 0-12-16,-1-9 13 0,-4-8-13 0,5 17 44 15,0 0-44-15,-3-21 44 0,0-5-44 0,3 26-11 16,0 0 11-16,0-25-10 0,3-2 10 0,-3 27-60 15,0 0 60-15,5-20-60 0,2 1 60 0,-7 19 32 16,0 0-32-16,10-13 32 0,3 5-32 0,-13 8 56 0,0 0-56 16,15-4 56-16,3 2-56 0,-18 2 54 0,0 0-54 15,15 3 54-15,1 3-54 0,-16-6 81 0,0 0-81 16,14 16 82-16,1 3-82 0,-15-19 39 0,0 0-39 0,11 19 40 16,-2 1-40-16,-9-20 22 0,0 0-22 0,6 21 22 15,-1-3-22-15,-5-18 69 0,0 0-69 0,2 16 70 16,-2-3-70-16,0-13 7 0,0 0-7 0,-3 6 7 15,-4-6-7-15,7 0 3 0,0 0-3 0,-4-9 4 16,-1-9-4-16,5 18-5 0,0 0 5 0,-2-20-4 16,2-7 4-16,0 27-2 0,0 0 2 0,3-26-1 15,2-4 1-15,-5 30-37 0,0 0 37 0,11-24-36 16,3 2 36-16,-14 22-26 0,0 0 26 0,15-14-26 16,0 5 26-16,-15 9-40 0,0 0 40 0,16-3-39 15,1 4 39-15,-17-1 15 0,0 0-15 0,16 10 16 16,-2 2-16-16,-14-12 42 0,0 0-42 0,12 20 42 15,-3 7-42-15,-9-27 43 0,0 0-43 0,8 21 44 0,-3-1-44 16,-5-20 21-16,0 0-21 0,6 20 21 0,-1 1-21 16,-5-21 12-16,0 0-12 0,4 15 13 0,1-2-13 0,-5-13-217 15,0 0 217-15,5 8-217 0,-2-3 217 0,-3-5-613 16,0 0 613-16,8-2-613 0,3-4 613 0,8-2-764 16</inkml:trace>
  <inkml:trace contextRef="#ctx0" brushRef="#br0" timeOffset="5780.509">16817 5484 1614 0,'0'0'0'0,"0"0"0"0,-4 5 0 0,4-5 321 16,0 0-321-16,0 0 321 0,0 3-321 0,0-3 154 0,0 0-154 16,5-1 155-16,3-4-155 0,-8 5 91 0,0 0-91 15,10-6 91-15,1-4-91 0,-11 10 21 0,0 0-21 16,14-14 21-16,3-6-21 0,-17 20 60 0,0 0-60 0,19-22 61 16,0-3-61-16,-19 25-3 0,0 0 3 0,17-25-3 15,-1-4 3-15,-16 29 41 0,0 0-41 0,10-25 42 16,-6 2-42-16,-4 23 0 0,0 0 0 0,-1-21 0 15,-7 4 0-15,8 17 0 0,0 0 0 0,-14-9 0 16,-5 4 0-16,19 5 12 0,0 0-12 0,-19 6 13 16,0 10-13-16,19-16 38 0,0 0-38 0,-16 20 38 15,0 12-38-15,16-32 36 0,0 0-36 0,-8 29 37 16,5 7-37-16,3-36 45 0,0 0-45 0,7 38 45 16,8-3-45-16,-15-35-7 0,0 0 7 0,24 29-7 15,8-5 7-15,-32-24 43 0,0 0-43 0,37 13 44 16,8-9-44-16,-45-4-6 0,0 0 6 0,39-3-5 15,0-6 5-15,-39 9-243 0,0 0 243 0,26-11-242 0,-12-2 242 16,25-10-2001-16</inkml:trace>
  <inkml:trace contextRef="#ctx0" brushRef="#br0" timeOffset="6848.246">17618 4993 651 0,'0'0'0'0,"-3"-3"0"0,-2-3 0 0,5 6 380 15,0 0-380-15,-6-5 380 0,0-1-380 0,6 6 266 16,0 0-266-16,-10-2 266 0,-1 2-266 0,11 0 217 0,0 0-217 16,-19 17 218-16,-5 12-218 0,24-29 126 0,0 0-126 15,-18 41 127-15,0 6-127 0,18-47 68 0,0 0-68 16,-8 51 68-16,8 6-68 0,0-57 33 0,0 0-33 0,10 52 34 15,9 1-34-15,-19-53 14 0,0 0-14 0,27 44 15 16,7-5-15-16,-34-39 52 0,0 0-52 0,40 27 52 16,5-10-52-16,-45-17-16 0,0 0 16 0,46 8-15 15,3-8 15-15,-49 0-344 0,0 0 344 0,40-5-344 16,-6-6 344-16,40-4-1540 0</inkml:trace>
  <inkml:trace contextRef="#ctx0" brushRef="#br0" timeOffset="7246.897">17850 5010 1367 0,'0'0'0'0,"0"11"0"0,2 8 0 0,-2-19 228 16,0 0-228-16,1 10 228 0,1-9-228 0,-2-1 184 15,0 0-184-15,1 7 184 0,1-6-184 0,-2-1 102 16,0 0-102-16,6 11 102 0,2 6-102 0,-8-17 51 15,0 0-51-15,13 22 51 0,3 0-51 0,-16-22 3 16,0 0-3-16,12 22 3 0,1-5-3 0,-13-17 67 16,0 0-67-16,14 16 68 0,2-2-68 0,-16-14 18 15,0 0-18-15,17 7 19 0,0-9-19 0,-17 2-214 16,0 0 214-16,12-11-213 0,-5-8 213 0,-7 19-380 16,0 0 380-16,7-22-380 0,-4-4 380 0,-3 26-272 0,0 0 272 15,1-24-272-15,-1-1 272 0,0 25 124 0,0 0-124 0,0-17 124 16,-1 6-124-16,1 11 313 0,0 0-313 15,-2-10 314-15,1 6-314 0,1 4 244 0,0 0-244 0,-2 9 244 16,1 10-244-16,1-19 167 0,0 0-167 0,-2 31 167 16,2 12-167-16,0-43 99 0,0 0-99 0,2 45 100 15,2 5-100-15,-4-50 41 0,0 0-41 0,5 46 42 16,1-4-42-16,-6-42 18 0,0 0-18 0,8 39 18 16,3-4-18-16,-11-35-161 0,0 0 161 0,10 28-160 15,-1-7 160-15,10 27-1879 0</inkml:trace>
  <inkml:trace contextRef="#ctx0" brushRef="#br0" timeOffset="7809.085">18196 5222 1143 0,'0'0'0'0,"3"-4"0"0,0-6 0 15,-3 10 276-15,0 0-276 0,1-3 277 0,-2 3-277 0,1 0 178 16,0 0-178-16,0 0 178 0,0 0-178 0,0 0 98 15,0 0-98-15,6 0 98 0,5 3-98 0,-11-3 65 16,0 0-65-16,24 0 66 16,11 0-66-16,23 0-1741 15</inkml:trace>
  <inkml:trace contextRef="#ctx0" brushRef="#br0" timeOffset="8482.858">18590 5067 908 0,'0'0'0'0,"-2"5"0"16,1 4 0-16,1-9 234 0,0 0-234 0,-3 6 235 15,0 1-235-15,3-7 225 0,0 0-225 0,-10 20 225 16,-4 11-225-16,14-31 135 0,0 0-135 0,-16 33 135 16,-3 7-135-16,19-40 75 0,0 0-75 0,-17 36 75 15,0-2-75-15,17-34 53 0,0 0-53 0,-15 30 53 16,1-5-53-16,14-25-2 0,0 0 2 0,-9 21-1 0,2-7 1 16,7-14-391-16,0 0 391 0,-4 11-391 0,0-5 391 15,-3 11-1019-15</inkml:trace>
  <inkml:trace contextRef="#ctx0" brushRef="#br0" timeOffset="8676.872">18355 5161 1199 0,'0'0'0'0,"5"5"0"0,4 6 0 0,-9-11 249 16,0 0-249-16,11 6 249 0,2 0-249 0,-13-6 141 15,0 0-141-15,17 13 141 0,5 3-141 0,-22-16 49 0,0 0-49 16,24 18 49-16,3 4-49 0,-27-22 49 0,0 0-49 15,25 21 50-15,0 1-50 0,-25-22 70 0,0 0-70 0,26 19 70 16,-3-4-70-16,-23-15-8 0,0 0 8 0,19 13-8 16,-3-4 8-16,19 13-1663 0</inkml:trace>
  <inkml:trace contextRef="#ctx0" brushRef="#br0" timeOffset="8857.159">18642 5205 1211 0,'0'0'0'0,"0"13"0"16,2 9 0-16,-2-22 177 0,0 0-177 0,4 17 177 15,3-5-177-15,-7-12 121 0,0 0-121 0,11 16 121 16,5 0-121-16,-16-16 71 0,0 0-71 0,14 9 71 0,2 1-71 16,-16-10-229-16,0 0 229 0,11 6-229 0,-5-3 229 15,11 6-1001-15</inkml:trace>
  <inkml:trace contextRef="#ctx0" brushRef="#br0" timeOffset="8991.321">18647 5119 774 0,'0'0'0'0,"5"9"0"0,1 8 0 0,-6-17 113 0,0 0-113 16,8 8 114-16,0-8-114 0,-8 0-217 15,0 0 217-15,12 0-216 0,4 0 216 0,12 2-312 16</inkml:trace>
  <inkml:trace contextRef="#ctx0" brushRef="#br0" timeOffset="9302.526">18803 5116 785 0,'0'0'0'0,"-5"4"0"16,-4 3 0-16,9-7 277 0,0 0-277 0,-6 4 277 16,1-1-277-16,5-3 138 0,0 0-138 0,-3 4 139 15,0-3-139-15,3-1 86 0,0 0-86 0,0 3 86 16,0-1-86-16,0-2 2 0,0 0-2 0,4 5 3 15,4 2-3-15,-8-7 31 0,0 0-31 0,13 8 31 16,4 0-31-16,-17-8 0 0,0 0 0 0,22 8 1 16,3 0-1-16,-25-8-4 0,0 0 4 0,24 9-3 15,-2 1 3-15,-22-10 63 0,0 0-63 0,19 9 64 16,-5 2-64-16,-3-3 63 0,-3 0-63 0,-1-4 64 16,-4 0-64-16,-2-1 82 0,-2 0-82 0,-6 6 82 15,-2 7-82-15,-4-4 12 0,-1-1-12 0,5 0 13 0,1-1-13 16,0-2 18-16,-2-4-18 0,3 4 18 0,-1 2-18 15,8-10-140-15,0 0 140 0,-8 8-140 0,0-1 140 0,-8 9-1441 16</inkml:trace>
  <inkml:trace contextRef="#ctx0" brushRef="#br0" timeOffset="10297.319">18738 4824 1255 0,'0'0'0'0,"0"0"0"0,22 11 0 0,-22-11 255 0,0 0-255 15,21 0 255 1,7-3-255-16,-28 3 330 0,0 0-330 16,35 6 330-16,5 3-330 0,-40-9 163 0,0 0-163 15,44 21 163-15,6 5-163 0,-50-26 120 0,0 0-120 0,49 40 120 16,0 10-120-16,-49-50 71 0,0 0-71 0,44 77 72 16,-3 23-72-16,-41-100 48 0,0 0-48 0,22 88 49 15,-14 3-49-15,-8-91 44 0,0 0-44 0,-3 78 44 16,-13-7-44-16,16-71-402 0,0 0 402 0,-30 63-402 15,-14-8 402-15,-30 62-1726 0</inkml:trace>
  <inkml:trace contextRef="#ctx0" brushRef="#br0" timeOffset="12282.384">19406 6349 539 0,'0'0'0'0,"-3"-2"0"16,-2 1 0-16,5 1 362 0,0 0-362 0,-3-2 363 15,0 2-363-15,3 0 234 0,0 0-234 0,-5 5 235 16,-3 1-235-16,8-6 202 0,0 0-202 0,-11 25 202 16,-5 11-202-16,16-36 127 0,0 0-127 0,-14 43 127 15,0 9-127-15,14-52 8 0,0 0-8 0,-10 55 9 16,4 3-9-16,6-58 12 0,0 0-12 0,2 56 13 16,4-1-13-16,-6-55 20 0,0 0-20 0,12 49 20 15,6-7-20-15,-18-42 5 0,0 0-5 0,22 30 5 16,6-11-5-16,-28-19-313 0,0 0 313 0,30 11-313 15,2-11 313-15,29 11-1255 0</inkml:trace>
  <inkml:trace contextRef="#ctx0" brushRef="#br0" timeOffset="12646.047">19590 6573 1535 0,'0'0'0'0,"-1"18"0"0,-1 10 0 0,2-28 251 16,0 0-251-16,2 11 252 0,-1-10-252 0,-1-1 158 15,0 0-158-15,4 10 158 0,0-1-158 0,-4-9 100 16,0 0-100-16,7 27 101 16,2 11-101-16,-9-38 34 15,0 0-34-15,6 29 35 0,1-2-35 0,-7-27 55 16,0 0-55-16,4 17 55 0,1-7-55 0,-5-10-93 0,0 0 93 16,3-8-92-16,-3-16 92 0,0 24-49 0,0 0 49 15,3-33-48-15,2-11 48 0,-5 44-59 0,0 0 59 0,7-45-58 16,2-4 58-16,-9 49-55 0,0 0 55 0,9-44-54 15,1 4 54-15,-10 40 1 0,0 0-1 0,9-30 2 16,1 8-2-16,-10 22 87 0,0 0-87 0,9-13 87 16,2 9-87-16,-11 4 125 0,0 0-125 0,15 7 125 15,2 14-125-15,-17-21 30 0,0 0-30 0,17 26 30 16,1 11-30-16,-18-37 22 0,0 0-22 0,15 37 22 16,1 4-22-16,-16-41 17 0,0 0-17 0,14 33 17 15,-3-3-17-15,-11-30-131 0,0 0 131 0,10 20-130 16,-2-6 130-16,-8-14-599 0,0 0 599 0,3 5-599 15,-3-8 599-15,3 4-790 0</inkml:trace>
  <inkml:trace contextRef="#ctx0" brushRef="#br0" timeOffset="13232.923">19802 6139 684 0,'0'0'0'0,"3"11"0"0,2 7 0 0,-5-18 345 16,0 0-345-16,6 7 345 0,2-9-345 0,-8 2 209 15,0 0-209-15,16 10 210 0,6 2-210 0,-22-12 151 16,0 0-151-16,27 24 152 0,3 7-152 0,-30-31 105 15,0 0-105-15,30 42 106 0,0 12-106 0,-30-54 68 16,0 0-68-16,25 58 69 0,-2 8-69 0,-23-66 55 16,0 0-55-16,21 78 55 0,-4 13-55 0,-17-91 50 15,0 0-50-15,8 74 51 0,-6-7-51 0,-2-67-204 16,0 0 204-16,0 41-203 0,-3-22 203 0,-1 41-1576 16</inkml:trace>
  <inkml:trace contextRef="#ctx0" brushRef="#br0" timeOffset="13483.124">20034 6019 1121 0,'0'0'0'0,"9"2"0"16,5 1 0-16,-14-3 279 0,0 0-279 0,18 11 280 15,2 5-280-15,-20-16 217 0,0 0-217 0,22 33 217 16,0 11-217-16,-22-44 184 0,0 0-184 0,26 59 185 15,1 15-185-15,-27-74 77 0,0 0-77 0,33 101 77 16,6 22-77-16,-39-123 50 0,0 0-50 0,25 115 51 16,-9 3-51-16,-16-118 44 0,0 0-44 0,10 100 44 15,-10-9-44-15,0-91-107 0,0 0 107 0,-7 71-106 0,-7-16 106 16,14-55-501-16,0 0 501 0,-11 37-501 16,-2-18 501-16,-10 38-1023 0</inkml:trace>
  <inkml:trace contextRef="#ctx0" brushRef="#br0" timeOffset="13723.582">20520 6641 1692 0,'0'0'0'16,"0"0"0"-16,0 0 0 0,0 0 245 0,0 0-245 0,0 0 246 16,28-8-246-16,-28 8 170 0,0 0-170 0,24-6 170 15,4-2-170-15,-28 8 48 0,0 0-48 0,32-6 49 16,2-1-49-16,-34 7-68 0,0 0 68 0,34-3-68 16,-3 2 68-16,34-4-1786 0</inkml:trace>
  <inkml:trace contextRef="#ctx0" brushRef="#br0" timeOffset="13871.817">20662 6840 1726 0,'0'0'0'0,"6"-8"0"0,4-6 0 16,-10 14 204-16,0 0-204 0,11-9 205 0,1 1-205 16,-12 8 168-16,0 0-168 0,18-11 168 0,2-3-168 15,-20 14-286-15,0 0 286 0,21-10-285 0,1 3 285 16,20-11-1294-16</inkml:trace>
  <inkml:trace contextRef="#ctx0" brushRef="#br0" timeOffset="14479.605">21454 6708 841 0,'0'0'0'0,"1"-9"0"0,3-5 0 0,-4 14 361 16,0 0-361-16,1-8 362 15,1 2-362-15,-2 6 361 16,0 0-361-16,-2-8 361 0,-3 0-361 0,5 8 170 16,0 0-170-16,-3-22 171 0,0-8-171 0,3 30 99 15,0 0-99-15,0-42 100 0,2-12-100 0,-2 54 37 16,0 0-37-16,0-69 38 0,-2-14-38 0,2 83 32 0,0 0-32 15,-8-110 32-15,-3-23-32 0,11 133 11 0,0 0-11 16,-14-110 11-16,-2 8-11 0,16 102-12 0,0 0 12 0,-12-67-12 16,1 23 12-16,11 44-25 0,0 0 25 0,-8-24-24 15,1 23 24-15,7 1-247 0,0 0 247 0,-4 15-246 16,0 21 246-16,4-36-403 0,0 0 403 0,4 58-402 16,2 23 402-16,3 57-1052 0</inkml:trace>
  <inkml:trace contextRef="#ctx0" brushRef="#br0" timeOffset="14929.967">21435 6548 684 0,'0'0'0'0,"0"-4"0"0,1-3 0 0,-1 7 322 16,0 0-322-16,-1-6 323 0,-1-2-323 0,2 8 261 15,0 0-261-15,0-9 261 0,0-2-261 0,0 11 143 0,0 0-143 16,3-13 144-16,4 1-144 0,-7 12 198 0,0 0-198 15,9-14 198-15,5-4-198 0,-14 18 83 0,0 0-83 16,24-12 84-16,6 2-84 0,-30 10 31 0,0 0-31 16,32 2 31-16,2 6-31 0,-34-8 32 0,0 0-32 0,34 17 33 15,-3 6-33-15,-31-23 79 0,0 0-79 0,27 29 79 16,-5 5-79-16,-22-34 57 0,0 0-57 0,11 39 57 16,-9 5-57-16,-2-44 53 0,0 0-53 0,-8 43 54 15,-11 1-54-15,19-44 63 0,0 0-63 0,-29 37 63 16,-8-4-63-16,37-33-24 0,0 0 24 0,-38 24-23 15,-5-10 23-15,43-14-195 0,0 0 195 0,-39 5-195 16,1-8 195-16,38 3-280 0,0 0 280 0,-29-10-279 16,9-7 279-16,-29-10-1623 0</inkml:trace>
  <inkml:trace contextRef="#ctx0" brushRef="#br0" timeOffset="15997.446">22284 6730 1435 0,'0'0'0'0,"0"-9"0"0,-2-8 0 0,2 17 262 15,0 0-262-15,-3-40 263 16,-2-16-263-16,5 56 228 15,0 0-228-15,-8-60 229 0,-1-7-229 0,9 67 121 16,0 0-121-16,-14-98 122 0,-5-21-122 0,19 119 53 0,0 0-53 16,-18-102 54-16,0 3-54 0,18 99-15 0,0 0 15 15,-16-72-15-15,3 20 15 0,13 52-8 0,0 0 8 0,-8-31-7 16,4 18 7-16,4 13-58 0,0 0 58 0,-4-6-58 16,3 9 58-16,1-3-249 0,0 0 249 0,1 21-248 15,4 13 248-15,1 21-1460 0</inkml:trace>
  <inkml:trace contextRef="#ctx0" brushRef="#br0" timeOffset="16432.037">22462 6415 1244 0,'0'0'0'0,"-3"-13"0"0,-3-7 0 16,6 20 270-16,0 0-270 0,-5-19 271 0,-1-1-271 15,6 20 148-15,0 0-148 0,-5-14 148 0,-1 3-148 16,6 11 170-16,0 0-170 0,-5-5 171 0,-2 6-171 16,7-1 48-16,0 0-48 0,-6 19 48 0,-2 13-48 0,8-32 41 15,0 0-41-15,-3 36 42 0,3 8-42 0,0-44 2 16,0 0-2-16,6 47 2 0,5 5-2 0,-11-52 20 16,0 0-20-16,15 45 20 0,4-1-20 0,-19-44-5 15,0 0 5-15,20 33-5 0,2-8 5 0,-22-25 0 16,0 0 0-16,22 13 0 0,2-13 0 0,-24 0-8 15,0 0 8-15,17-15-7 0,-2-11 7 0,-15 26-90 16,0 0 90-16,7-35-90 0,-5-10 90 0,-2 45-2 16,0 0 2-16,-5-43-1 0,-4-2 1 0,9 45-33 0,0 0 33 15,-13-38-32-15,-3 5 32 0,16 33 3 0,0 0-3 16,-12-23 3-16,1 5-3 0,11 18-6 0,0 0 6 0,-10-11-6 16,4 7 6-16,6 4-57 0,0 0 57 0,-3 9-56 15,1 10 56-15,2-19 1 0,0 0-1 0,2 19 1 16,3 1-1-16,-5-20-101 0,0 0 101 0,11 19-101 15,3 0 101-15,-14-19-280 0,0 0 280 0,17 12-280 16,4-4 280-16,-21-8-365 0,0 0 365 0,20 5-365 16,1-5 365-16,20 5-421 0</inkml:trace>
  <inkml:trace contextRef="#ctx0" brushRef="#br0" timeOffset="16832.118">22691 6380 281 0,'0'0'0'0,"-2"-9"0"16,-2-7 0-16,4 16 296 0,0 0-296 0,-5-14 296 15,-1 0-296-15,6 14 269 0,0 0-269 0,-5-11 269 0,-2 3-269 16,7 8 234-16,0 0-234 0,-4-5 234 15,-1 4-234-15,5 1 129 0,0 0-129 0,-6 3 130 0,-1 3-130 16,7-6 79-16,0 0-79 0,-6 19 79 0,0 8-79 16,6-27-20-16,0 0 20 0,0 25-20 0,4 3 20 15,-4-28 2-15,0 0-2 0,10 21 3 0,3-4-3 0,-13-17-1 16,0 0 1-16,15 9-1 0,4-4 1 0,-19-5-59 16,0 0 59-16,18-5-59 0,1-7 59 0,-19 12-140 15,0 0 140-15,15-21-140 0,0-7 140 0,-15 28-170 16,0 0 170-16,7-30-170 0,-2-3 170 0,-5 33-57 15,0 0 57-15,0-30-56 0,-3 1 56 0,3 29 77 16,0 0-77-16,-3-21 77 0,-2 7-77 0,5 14 163 16,0 0-163-16,-5-6 164 0,1 6-164 0,4 0 97 0,0 0-97 15,-3 12 98-15,1 12-98 0,2-24 90 0,0 0-90 16,2 28 91-16,2 8-91 0,-4-36 68 0,0 0-68 0,10 43 68 16,4 4-68-16,-14-47 53 0,0 0-53 0,17 55 53 15,2 7-53-15,-19-62 100 0,0 0-100 0,19 76 100 16,-2 12-100-16,-17-88 70 0,0 0-70 0,10 75 71 15,-7-4-71-15,-3-71 57 0,0 0-57 0,2 45 58 16,-4-20-58-16,2-25 30 0,0 0-30 0,-6 22 30 16,-7-8-30-16,13-14-157 0,0 0 157 0,-20 11-156 15,-10-6 156-15,30-5-788 0,0 0 788 0,-21 5-788 16,2-4 788-16,-20 5-594 0</inkml:trace>
  <inkml:trace contextRef="#ctx0" brushRef="#br0" timeOffset="17963.431">23098 6118 572 0,'0'0'0'0,"0"0"0"0,-3-23 0 0,3 23 366 16,0 0-366-16,-7-11 367 16,0 0-367-16,7 11 416 15,0 0-416-15,-10-2 416 0,-3 5-416 0,13-3 163 0,0 0-163 16,-17 22 163-16,-3 14-163 0,20-36 114 0,0 0-114 16,-18 46 114-16,2 9-114 0,16-55 18 0,0 0-18 15,-9 61 18-15,6 7-18 0,3-68 40 0,0 0-40 0,5 78 40 16,7 10-40-16,-12-88 0 0,0 0 0 0,21 66 0 15,7-11 0-15,-28-55-42 0,0 0 42 0,25 31-41 16,1-18 41-16,-26-13-193 0,0 0 193 0,25 1-193 16,0-13 193-16,26 1-1646 0</inkml:trace>
  <inkml:trace contextRef="#ctx0" brushRef="#br0" timeOffset="18296.35">23183 6335 1076 0,'0'0'0'0,"0"6"0"16,0 4 0-16,0-10 336 0,0 0-336 0,0 0 337 15,-3-5-337-15,3 5 243 0,0 0-243 0,0 0 244 16,-2-3-244-16,2 3 156 0,0 0-156 0,5 9 157 16,1 8-157-16,-6-17 86 0,0 0-86 0,7 29 87 0,1 8-87 15,-8-37 65-15,0 0-65 0,8 38 65 0,-1 3-65 16,-7-41 1-16,0 0-1 0,8 37 2 0,2 1-2 0,-10-38 40 16,0 0-40-16,8 27 40 0,-2-8-40 0,-6-19-22 15,0 0 22-15,5 4-22 0,-1-13 22 0,-4 9-132 16,0 0 132-16,4-21-131 0,-4-10 131 0,0 31-58 15,0 0 58-15,1-38-57 0,-1-7 57 0,0 45-77 16,0 0 77-16,5-44-76 0,3-3 76 0,-8 47-5 16,0 0 5-16,11-41-4 0,1 2 4 0,-12 39-20 15,0 0 20-15,15-28-20 0,2 9 20 0,-17 19 51 16,0 0-51-16,14-7 52 0,0 12-52 0,-14-5 118 0,0 0-118 16,13 16 119-16,0 11-119 0,-13-27 59 0,0 0-59 15,11 33 59-15,-2 7-59 0,-9-40 42 0,0 0-42 0,8 38 43 16,0 1-43-16,-8-39 7 0,0 0-7 15,6 32 7-15,1-4-7 0,-7-28-167 0,0 0 167 0,6 20-166 16,2-7 166-16,6 20-1800 0</inkml:trace>
  <inkml:trace contextRef="#ctx0" brushRef="#br0" timeOffset="18617.725">23472 5721 1401 0,'0'0'0'0,"1"5"0"0,3 3 0 0,-4-8 259 16,0 0-259-16,8 1 259 0,1-1-259 0,-9 0 226 16,0 0-226-16,17 8 226 0,4 6-226 15,-21-14 160-15,0 0-160 0,25 29 160 0,0 8-160 0,-25-37 72 16,0 0-72-16,26 54 73 0,-3 12-73 0,-23-66 59 15,0 0-59-15,27 94 59 0,3 23-59 0,-30-117 34 16,0 0-34-16,21 113 34 0,-7 3-34 0,-14-116 44 16,0 0-44-16,3 104 45 0,-8-7-45 0,5-97-56 15,0 0 56-15,-14 77-55 0,-11-17 55 0,25-60-428 16,0 0 428-16,-32 45-428 0,-9-15 428 0,-31 45-1441 0</inkml:trace>
  <inkml:trace contextRef="#ctx0" brushRef="#br0" timeOffset="19051.691">23961 6187 1244 0,'0'0'0'0,"0"0"0"0,16 14 0 0,-16-14 203 0,0 0-203 15,12 5 204-15,4 0-204 0,-16-5 150 0,0 0-150 16,21 1 150-16,4-1-150 0,-25 0 47 0,0 0-47 0,28 0 47 15,4 0-47-15,-32 0 76 0,0 0-76 0,31 0 77 16,3 2-77-16,-34-2-158 0,0 0 158 0,30 3-158 16,-4 3 158-16,31 4-1312 0</inkml:trace>
  <inkml:trace contextRef="#ctx0" brushRef="#br0" timeOffset="19264.23">24213 6038 1703 0,'0'0'0'0,"5"16"0"16,3 9 0-16,-8-25 286 0,0 0-286 0,2 17 286 16,-5-1-286-16,3-16 213 0,0 0-213 0,-8 30 213 15,-7 9-213-15,15-39 61 0,0 0-61 0,-7 44 62 16,0 8-62-16,7-52 51 0,0 0-51 0,-3 48 52 0,3 3-52 16,0-51-2-16,0 0 2 0,2 48-1 0,2-1 1 15,-4-47-179-15,0 0 179 0,5 38-179 0,1-8 179 16,-6-30-759-16,0 0 759 0,8 19-759 0,3-10 759 0,8 19-537 15</inkml:trace>
  <inkml:trace contextRef="#ctx0" brushRef="#br0" timeOffset="19630.766">24873 5950 1468 0,'0'0'0'16,"0"-6"0"-16,2-3 0 0,-2 9 311 0,0 0-311 0,-2-8 312 31,-3 0-312-31,5 8 302 0,0 0-302 0,-11 0 302 16,-5 3-302-16,16-3 125 0,0 0-125 0,-26 21 126 16,-11 10-126-16,37-31 72 0,0 0-72 0,-34 49 73 15,-1 13-73-15,35-62 61 0,0 0-61 0,-33 83 61 16,0 18-61-16,33-101 0 0,0 0 0 0,-15 85 1 15,15-7-1-15,0-78-12 0,0 0 12 0,18 58-12 16,15-15 12-16,-33-43 13 0,0 0-13 0,47 23 14 16,13-18-14-16,-60-5 13 0,0 0-13 0,46 0 14 15,-7-10-14-15,-39 10-13 0,0 0 13 0,30-6-13 16,-9-2 13-16,-21 8-207 0,0 0 207 0,13-6-207 16,-6 0 207-16,14-7-1992 0</inkml:trace>
  <inkml:trace contextRef="#ctx0" brushRef="#br0" timeOffset="124290.31">4516 8488 1401 0,'0'0'0'0,"0"0"0"16,-38 8 0-16,38-8 203 0,0 0-203 0,-35 6 203 16,-7 2-203-16,42-8 214 0,0 0-214 0,-57 12 214 15,-8 4-214-15,65-16 124 0,0 0-124 0,-96 22 124 16,-24 5-124-16,120-27 51 0,0 0-51 0,-120 29 52 16,-3 3-52-16,123-32 1 0,0 0-1 0,-111 31 2 15,9 2-2-15,102-33 38 0,0 0-38 0,-79 25 38 16,21-4-38-16,58-21-185 0,0 0 185 0,-33 4-184 15,20-10 184-15,-31 5-1616 0</inkml:trace>
  <inkml:trace contextRef="#ctx0" brushRef="#br0" timeOffset="124542.845">4189 8158 1535 0,'0'0'0'0,"0"11"0"0,2 8 0 0,-2-19 268 16,0 0-268-16,6 22 268 0,-1 3-268 0,-5-25 195 16,0 0-195-16,11 24 196 0,3-1-196 0,-14-23 82 0,0 0-82 15,24 27 83-15,7 0-83 0,-31-27-1 0,0 0 1 16,43 29-1-16,9 1 1 0,-52-30 18 0,0 0-18 16,52 33 18-16,0 0-18 0,-52-33 0 0,0 0 0 15,58 50 1-15,-1 12-1 0,-57-62 32 0,0 0-32 0,37 58 32 16,-20 3-32-16,-17-61 46 0,0 0-46 0,-2 53 47 15,-20-6-47-15,22-47-263 0,0 0 263 0,-38 39-262 16,-15-9 262-16,-40 39-1595 0</inkml:trace>
  <inkml:trace contextRef="#ctx0" brushRef="#br0" timeOffset="125242.028">868 8692 1468 0,'0'0'0'0,"0"0"311"0,0 0-311 0,0 0 312 15,0 0-312-15,0 0 223 0,0 0-223 0,0 0 224 16,-2 22-224-16,2-22 164 0,0 0-164 0,2 20 165 15,6 5-165-15,-8-25 57 0,0 0-57 0,11 27 57 16,1 1-57-16,-12-28 31 0,0 0-31 0,18 24 31 16,-2-4-31-16,-16-20 1 0,0 0-1 0,20 16 1 0,1-4-1 15,-21-12-73-15,0 0 73 0,31-1-72 0,5-10 72 0,-36 11-325 16,0 0 325-16,30-22-325 0,2-11 325 16,-32 33-403-16,0 0 403 0,24-33-402 0,-12-5 402 0,-12 38-75 15,0 0 75-15,13-30-74 0,-8 5 74 0,-5 25 288 16,0 0-288-16,3-8 289 0,1 15-289 0,-4-7 242 15,0 0-242-15,4 23 243 0,-3 18-243 0,-1-41 238 16,0 0-238-16,8 58 238 0,3 17-238 0,-11-75 121 16,0 0-121-16,13 106 122 0,7 22-122 0,-20-128 104 15,0 0-104-15,13 121 104 0,-2 3-104 0,-11-124 5 0,0 0-5 16,5 99 5-16,-5-16-5 0,0-83-52 0,0 0 52 16,0 55-51-16,3-24 51 0,-3-31-472 0,0 0 472 15,0 4-472-15,0-30 472 0,0 4-1508 0</inkml:trace>
  <inkml:trace contextRef="#ctx0" brushRef="#br0" timeOffset="126503.432">1450 8999 1155 0,'0'0'0'16,"0"0"0"-16,0 0 0 0,0 0 300 0,0 0-300 0,0 0 300 15,0 0-300-15,0 0 211 0,0 0-211 0,0 0 212 16,0 0-212-16,0 0 46 0,0 0-46 0,0 0 46 16,19-4-46-16,-19 4 46 0,0 0-46 0,13-4 47 15,2 0-47-15,-15 4-128 0,0 0 128 0,21-7-127 16,7 1 127-16,21-6-1490 0</inkml:trace>
  <inkml:trace contextRef="#ctx0" brushRef="#br0" timeOffset="126683.642">1696 8744 1670 0,'0'0'0'0,"0"14"0"0,5 11 0 0,-5-25 243 16,0 0-243-16,5 30 243 0,6 7-243 0,-11-37 140 15,0 0-140-15,12 43 141 0,1 4-141 0,-13-47 81 16,0 0-81-16,16 42 81 0,1 0-81 0,-17-42-277 16,0 0 277-16,16 32-276 0,-4-9 276 0,17 32-1406 15</inkml:trace>
  <inkml:trace contextRef="#ctx0" brushRef="#br0" timeOffset="126856.641">1647 8536 1535 0,'0'0'0'0,"0"4"0"16,2 0 0-16,-2-4 201 0,0 0-201 0,3 3 201 15,2 1-201-15,-5-4 108 0,0 0-108 0,4 6 108 16,8 3-108-16,-12-9-44 0,0 0 44 0,15 19-43 16,6 8 43-16,15 18-1479 0</inkml:trace>
  <inkml:trace contextRef="#ctx0" brushRef="#br0" timeOffset="127156.931">2028 9184 1379 0,'0'0'0'0,"-2"-3"0"15,2-1 0-15,0 4 240 0,0 0-240 0,-8-10 240 16,0-2-240-16,8 12 159 0,0 0-159 0,-12-22 159 16,-4-8-159-16,16 30 65 0,0 0-65 0,-13-39 65 15,-3-8-65-15,16 47 10 0,0 0-10 0,-12-51 10 0,4-5-10 16,8 56 34-16,0 0-34 0,-5-55 34 0,2-3-34 0,3 58 0 15,0 0 0-15,3-50 0 0,2 4 0 0,-5 46 46 16,0 0-46-16,8-34 47 0,-4 9-47 0,-4 25 66 16,0 0-66-16,12-11 67 0,0 11-67 0,-12 0 85 15,0 0-85-15,16 12 85 0,1 12-85 0,-17-24 54 16,0 0-54-16,19 31 54 0,3 10-54 0,-22-41 6 16,0 0-6-16,24 45 6 0,0 7-6 0,-24-52 32 15,0 0-32-15,25 47 32 0,-5-1-32 0,-20-46-146 0,0 0 146 16,21 34-146-16,-5-9 146 0,-16-25-451 0,0 0 451 15,15 10-450-15,-5-15 450 0,17 10-1164 0</inkml:trace>
  <inkml:trace contextRef="#ctx0" brushRef="#br0" timeOffset="127342.275">2062 8450 1759 0,'0'0'0'0,"8"16"0"16,2 10 0-16,-10-26 298 0,0 0-298 0,15 37 298 15,1 10-298-15,-16-47 156 0,0 0-156 0,21 50 156 16,4 5-156-16,-25-55 102 0,0 0-102 0,25 55 102 16,4 3-102-16,-29-58-75 0,0 0 75 0,31 56-75 15,2 1 75-15,-33-57-805 0,0 0 805 0,21 37-804 16,-7-10 804-16,19 37-573 0</inkml:trace>
  <inkml:trace contextRef="#ctx0" brushRef="#br0" timeOffset="127479.182">2124 8841 1759 0,'0'0'0'0,"8"-2"0"0,4 1 0 0,-12 1 191 15,0 0-191-15,13-8 192 0,3-5-192 0,-16 13 167 16,0 0-167-16,15-12 167 0,1-2-167 0,-16 14-102 16,0 0 102-16,14-13-102 0,2 1 102 0,16-14-1619 15</inkml:trace>
  <inkml:trace contextRef="#ctx0" brushRef="#br0" timeOffset="127789.664">2356 8731 1547 0,'0'0'0'15,"0"0"0"-15,0 0 0 0,0 0 280 0,0 0-280 0,3 0 280 16,-2 2-280-16,-1-2 176 0,0 0-176 0,8-2 176 16,-3-1-176-16,-5 3 74 0,0 0-74 0,11-8 74 15,-1-5-74-15,-10 13 30 0,0 0-30 0,11-18 30 16,-3-9-30-16,-4 3-22 0,1 1 22 0,-5 4-22 15,-5 2 22-15,1 9-8 0,-4 5 8 0,-8 0-7 32,-2 1 7-32,18 2 32 0,0 0-32 0,-12 13 32 15,-2 9-32-15,14-22-39 0,0 0 39 0,-7 31-38 16,7 8 38-16,0-39 52 0,0 0-52 0,7 39 53 16,4 2-53-16,-11-41 20 0,0 0-20 0,12 33 20 15,4-5-20-15,-16-28-2 0,0 0 2 0,13 22-2 0,-2-7 2 16,-11-15-44-16,0 0 44 0,17 9-44 0,2-7 44 15,-19-2-649-15,0 0 649 0,25-10-648 0,-1-10 648 0,25-10-792 16</inkml:trace>
  <inkml:trace contextRef="#ctx0" brushRef="#br0" timeOffset="128244.648">2444 8624 1233 0,'0'0'0'0,"0"-3"0"0,2-2 0 0,-2 5 303 15,0 0-303-15,3-4 303 0,-3-3-303 0,0 7 216 16,0 0-216-16,5-4 216 0,-2 1-216 0,-3 3 165 0,0 0-165 15,4-4 166-15,0 3-166 0,-4 1 54 0,0 0-54 16,20 8 55-16,8 6-55 0,-28-14 65 0,0 0-65 16,26 20 65-16,2 9-65 0,-28-29 45 0,0 0-45 0,21 29 45 15,-6 4-45-15,-15-33 10 0,0 0-10 0,13 29 11 16,-2-3-11-16,-11-26-1 0,0 0 1 0,5 19-1 16,-4-6 1-16,-1-13-41 0,0 0 41 0,0 0-40 15,-1-10 40-15,1 10-122 0,0 0 122 0,0-14-122 16,0-6 122-16,0 20-103 0,0 0 103 0,1-22-103 15,3-2 103-15,-4 24-57 0,0 0 57 0,0-25-56 16,3-2 56-16,-3 27-124 0,0 0 124 0,4-26-124 16,1-3 124-16,-5 29-260 0,0 0 260 0,6-26-259 15,-1-1 259-15,-5 27-407 0,0 0 407 0,5-28-407 16,0-4 407-16,-5 32 83 0,0 0-83 0,3-23 83 16,-3 3-83-16,0 20 380 0,0 0-380 0,-5-11 380 15,-1 6-380-15,6 5 286 0,0 0-286 0,-5 3 286 0,0 8-286 16,5-11 169-16,0 0-169 0,-4 17 170 0,4 7-170 15,0-24 108-15,0 0-108 0,0 30 108 0,4 6-108 16,-4-36 29-16,0 0-29 0,8 33 29 0,0-2-29 16,-8-31-16-16,0 0 16 0,10 24-15 0,1-6 15 0,-11-18 0 15,0 0 0-15,9 14 0 0,2-4 0 0,-11-10-115 16,0 0 115-16,13 5-114 0,3-5 114 0,-16 0-182 16,0 0 182-16,15-4-182 0,6-2 182 0,-21 6-301 15,0 0 301-15,17-11-300 0,4-6 300 0,18-11-1074 16</inkml:trace>
  <inkml:trace contextRef="#ctx0" brushRef="#br0" timeOffset="128539.607">2884 8607 214 0,'0'0'0'0,"0"0"0"0,3-6 0 0,-3 6 468 0,0 0-468 16,0-5 468-16,0-1-468 0,0 6 241 0,0 0-241 15,2-7 241-15,-2 1-241 0,0 6 193 0,0 0-193 0,3-6 194 16,-3-2-194-16,0 8 111 0,0 0-111 0,0-8 112 16,0 0-112-16,0 8 76 0,0 0-76 0,2-9 77 15,-2-4-77-15,0 13 0 0,0 0 0 0,0-12 0 16,-2-1 0-16,2 13 7 0,0 0-7 0,-5-14 7 15,-2-3-7-15,7 17 14 0,0 0-14 0,-8-14 15 16,0 0-15-16,8 14 71 0,0 0-71 0,-13-5 71 16,2 5-71-16,11 0 94 0,0 0-94 0,-8 8 94 15,3 4-94-15,5-12 32 0,0 0-32 0,-4 19 32 16,4 6-32-16,0-25 4 0,0 0-4 0,4 27 4 16,4 1-4-16,-8-28 1 0,0 0-1 0,10 28 2 15,4 2-2-15,-14-30 0 0,0 0 0 0,13 24 1 16,-1-4-1-16,-12-20-166 0,0 0 166 0,11 14-166 0,-1-4 166 15,-10-10-367-15,0 0 367 0,16 4-366 0,1-5 366 16,16 4-1183-16</inkml:trace>
  <inkml:trace contextRef="#ctx0" brushRef="#br0" timeOffset="128907.625">2965 8489 1233 0,'0'0'0'0,"0"-3"0"0,0-3 0 0,0 6 409 16,0 0-409-16,0 0 409 0,0 0-409 0,0 0 256 15,0 0-256-15,4 11 256 0,-2 6-256 0,-2-17 162 16,0 0-162-16,8 27 162 0,6 9-162 0,-14-36 37 15,0 0-37-15,14 34 37 0,5 4-37 0,-19-38 19 0,0 0-19 16,16 33 20-16,1-2-20 0,-17-31 0 16,0 0 0-16,16 26 0 0,-3-8 0 0,-13-18-171 0,0 0 171 15,8 13-170-15,-5-8 170 0,-3-5-177 0,0 0 177 0,-6-7-177 16,-4-8 177-16,10 15-117 0,0 0 117 0,-19-24-116 16,-3-7 116-16,22 31-73 0,0 0 73 0,-20-36-73 15,-3-5 73-15,23 41 70 0,0 0-70 0,-17-41 71 16,1 0-71-16,16 41 112 0,0 0-112 0,-4-41 113 15,4 2-113-15,0 39 100 0,0 0-100 0,7-34 101 16,6 4-101-16,-13 30 41 0,0 0-41 0,16-24 41 16,0 7-41-16,-16 17 10 0,0 0-10 0,14-11 10 15,2 6-10-15,-16 5 75 0,0 0-75 0,23 13 76 16,6 12-76-16,-29-25 41 0,0 0-41 0,15 33 42 16,-7 8-42-16,-8-41 48 0,0 0-48 0,-3 47 49 15,-9 5-49-15,12-52 0 0,0 0 0 0,-16 45 1 16,-5-2-1-16,21-43-126 0,0 0 126 0,-17 31-126 15,1-9 126-15,16-22-488 0,0 0 488 0,-6 11-487 0,9-10 487 16,-8 12-1094-16</inkml:trace>
  <inkml:trace contextRef="#ctx0" brushRef="#br0" timeOffset="129101.559">3239 8135 1894 0,'0'0'0'0,"0"8"0"0,0 3 0 0,0-11 317 15,0 0-317-15,7 18 318 0,0 6-318 0,-7-24 240 0,0 0-240 16,10 33 240-16,1 6-240 0,-11-39 95 0,0 0-95 16,14 44 95-16,2 6-95 0,-16-50 64 0,0 0-64 15,14 49 64-15,-1 0-64 0,-13-49-108 0,0 0 108 0,8 43-108 16,-4-2 108-16,-4-41-430 0,0 0 430 16,-3 30-429-16,-5-10 429 0,-1 31-1522 0</inkml:trace>
  <inkml:trace contextRef="#ctx0" brushRef="#br0" timeOffset="129218.849">3140 8499 1995 0,'0'0'0'0,"8"3"0"16,4 0 0-16,-4-3 322 0,-3-2-322 0,16-7 323 31,10-7-323-31,-31 16 179 0,0 0-179 0,33-14 179 16,5 0-179-16,-38 14-539 0,0 0 539 0,40-17-538 16,1-2 538-16,36-17-1247 0</inkml:trace>
  <inkml:trace contextRef="#ctx0" brushRef="#br0" timeOffset="130107.749">4718 7138 1323 0,'0'0'0'0,"-27"-1"0"16,-19-1 0-16,46 2 262 0,0 0-262 0,-82 2 262 15,-32 1-262-15,114-3 245 0,0 0-245 0,-129 8 245 16,-18 3-245-16,147-11 174 0,0 0-174 0,-151 17 175 15,-15 3-175-15,166-20 56 0,0 0-56 0,-170 22 57 16,-5 0-57-16,175-22 5 0,0 0-5 0,-171 21 5 0,7-1-5 16,164-20 5-16,0 0-5 0,-142 14 5 0,16-3-5 15,126-11-1-15,0 0 1 0,-101 3 0 0,24-7 0 16,77 4-108-16,0 0 108 0,-65-7-107 0,16-2 107 16,49 9-259-16,0 0 259 0,-33-8-258 0,9 2 258 0,-33-8-1440 15</inkml:trace>
  <inkml:trace contextRef="#ctx0" brushRef="#br0" timeOffset="130722.925">4491 6854 1300 0,'0'0'0'0,"-13"3"0"0,-12 2 0 0,25-5 315 0,0 0-315 15,-19 5 316-15,-5-1-316 0,24-4 205 0,0 0-205 16,-16 7 206-16,7-1-206 0,9-6 98 0,0 0-98 16,-3 6 98-16,11 2-98 0,-8-8 43 0,0 0-43 15,28 10 44-15,16-1-44 0,-44-9 8 0,0 0-8 0,52 13 9 16,5 1-9-16,-57-14 51 0,0 0-51 0,65 19 52 15,4 1-52-15,-69-20-2 0,0 0 2 0,65 33-1 16,-2 8 1-16,-63-41 81 0,0 0-81 0,24 56 82 16,-29 12-82-16,5-68 46 0,0 0-46 0,-29 77 47 15,-27 7-47-15,56-84 15 0,0 0-15 0,-60 77 16 16,-10-2-16-16,70-75-262 0,0 0 262 0,-53 59-262 16,4-16 262-16,-52 59-1754 0</inkml:trace>
  <inkml:trace contextRef="#ctx0" brushRef="#br0" timeOffset="132139.236">1554 6586 1222 0,'0'0'0'0,"-5"-8"0"15,-6-6 0-15,11 14 279 0,0 0-279 0,-11-8 279 16,-3 3-279-16,14 5 188 0,0 0-188 0,-20 4 188 15,-4 5-188-15,24-9 112 0,0 0-112 0,-25 19 113 16,-7 9-113-16,32-28 4 0,0 0-4 0,-28 31 5 16,-1 4-5-16,29-35 19 0,0 0-19 0,-15 36 20 15,2 0-20-15,13-36-20 0,0 0 20 0,-5 31-20 0,7-1 20 16,-2-30-10-16,0 0 10 0,16 29-10 0,7-4 10 16,-23-25-5-16,0 0 5 0,37 25-5 0,11-2 5 15,-48-23-16-15,0 0 16 0,45 22-15 0,-4-1 15 0,-41-21 1 16,0 0-1-16,41 28 2 0,0 5-2 15,-41-33 74-15,0 0-74 0,23 34 75 0,-10 2-75 0,-13-36 3 16,0 0-3-16,-5 38 4 0,-15 3-4 0,20-41 15 16,0 0-15-16,-32 34 15 0,-9-1-15 0,41-33 0 15,0 0 0-15,-41 26 0 0,0-9 0 0,41-17-63 16,0 0 63-16,-36 9-62 0,4-7 62 0,32-2-166 16,0 0 166-16,-17-11-165 0,9-10 165 0,8 21-277 15,0 0 277-15,5-29-277 0,12-9 277 0,-17 38-474 0,0 0 474 16,27-46-474-16,11-7 474 0,27-46-241 0</inkml:trace>
  <inkml:trace contextRef="#ctx0" brushRef="#br0" timeOffset="132306.468">1799 6678 1233 0,'0'0'0'0,"0"0"0"15,0 0 0-15,0 0 286 0,0 0-286 0,0 0 286 16,0 5-286-16,0-5 201 0,0 0-201 0,0 10 201 16,0 4-201-16,0-14 105 0,0 0-105 0,3 26 105 15,-3 10-105-15,0-36 67 0,0 0-67 0,5 40 68 16,-2 2-68-16,-3-42-8 0,0 0 8 0,6 44-8 15,2 0 8-15,-8-44 6 0,0 0-6 0,8 38 7 16,3-5-7-16,-11-33-230 0,0 0 230 0,8 26-230 16,4-7 230-16,9 27-1450 0</inkml:trace>
  <inkml:trace contextRef="#ctx0" brushRef="#br0" timeOffset="132640.875">2018 6740 1591 0,'0'0'0'0,"-5"4"0"0,-3 4 0 0,8-8 268 15,0 0-268-15,-7 14 269 0,-5 7-269 0,12-21 164 16,0 0-164-16,-4 25 165 0,4 5-165 0,0-30 54 16,0 0-54-16,3 31 54 0,6 2-54 0,-9-33 5 15,0 0-5-15,11 30 6 0,2 0-6 0,-13-30 0 16,0 0 0-16,13 22 0 0,-1-7 0 0,-12-15 0 16,0 0 0-16,16 11 0 0,1-4 0 0,-17-7 9 15,0 0-9-15,19-10 9 0,2-10-9 0,-21 20 44 16,0 0-44-16,13-27 45 0,-6-9-45 0,-7 36-27 0,0 0 27 0,0-36-27 15,-9-5 27-15,9 41-1 0,0 0 1 0,-11-31 0 16,-2 2 0-16,13 29 0 0,0 0 0 16,-12-17 0-16,-4 9 0 0,16 8-54 0,0 0 54 0,-11 2-54 15,1 10 54-15,10-12 0 0,0 0 0 0,-3 18 0 16,6 4 0-16,-3-22 0 0,0 0 0 0,5 19 0 16,3-1 0-16,-8-18-21 0,0 0 21 0,8 14-21 15,1-4 21-15,-9-10-211 0,0 0 211 0,19 1-211 16,10-5 211-16,15 1-1430 0</inkml:trace>
  <inkml:trace contextRef="#ctx0" brushRef="#br0" timeOffset="132808.895">2263 6666 1625 0,'0'0'0'0,"0"8"0"0,0 4 0 16,0-12 305-16,0 0-305 0,0 24 306 0,3 7-306 16,-3-31 179-16,0 0-179 0,8 39 180 0,4 9-180 15,-12-48 128-15,0 0-128 0,18 50 129 0,2 6-129 16,-20-56 12-16,0 0-12 0,24 54 12 0,1-1-12 15,-25-53 22-15,0 0-22 0,24 42 23 0,-5-7-23 16,-19-35-204-16,0 0 204 0,12 20-203 0,-2-12 203 0,-10-8-425 16,0 0 425-16,3-6-425 0,-8-16 425 0,2-6-1082 15</inkml:trace>
  <inkml:trace contextRef="#ctx0" brushRef="#br0" timeOffset="133039.31">2338 6922 303 0,'0'0'0'0,"-8"-16"0"0,-7-12 0 0,15 28 399 16,0 0-399-16,-16-32 400 0,-1-4-400 0,17 36 309 15,0 0-309-15,-8-36 309 0,0-1-309 0,8 37 225 16,0 0-225-16,1-37 225 0,7 3-225 0,-8 34 99 0,0 0-99 15,24-31 99 1,15 1-99-16,-39 30 58 0,0 0-58 0,30-21 58 16,-1 6-58-16,-29 15 3 0,0 0-3 0,28-2 3 15,1 13-3-15,-29-11 60 0,0 0-60 0,20 22 61 16,-9 11-61-16,-11-33 45 0,0 0-45 0,0 39 46 16,-8 8-46-16,8-47 42 0,0 0-42 0,-12 46 42 15,-4 1-42-15,16-47 20 0,0 0-20 0,-13 38 20 16,2-9-20-16,11-29-29 0,0 0 29 0,-3 18-29 15,6-11 29-15,-3-7-276 0,0 0 276 0,11-3-276 16,10-9 276-16,12-4-1533 0</inkml:trace>
  <inkml:trace contextRef="#ctx0" brushRef="#br0" timeOffset="133323.398">2678 6784 1513 0,'0'0'0'0,"0"0"0"15,3 3 0-15,-3-3 249 0,0 0-249 0,0 0 249 0,3-2-249 16,-3 2 145-16,0 0-145 0,5-5 145 0,-1-2-145 15,-4 7 81-15,0 0-81 0,5-13 81 0,1-3-81 0,-6 16 51 16,0 0-51-16,5-22 52 0,0-4-52 0,-5 26 39 16,0 0-39-16,-3-28 40 0,-4-4-40 0,7 32 26 15,0 0-26-15,-7-22 26 0,-9 3-26 0,16 19 81 16,0 0-81-16,-13-3 81 0,-3 11-81 0,16-8 136 16,0 0-136-16,-12 20 136 0,-1 12-136 0,13-32 58 15,0 0-58-15,-6 42 59 0,6 12-59 0,0-54 60 16,0 0-60-16,6 50 60 0,7 0-60 0,-13-50 63 15,0 0-63-15,25 44 64 0,11-5-64 0,-36-39-10 0,0 0 10 16,44 25-9-16,7-11 9 0,-51-14-96 0,0 0 96 16,65-6-96-16,10-17 96 0,-75 23-480 0,0 0 480 0,54-33-480 15,-10-14 480-15,51-34-1563 0</inkml:trace>
  <inkml:trace contextRef="#ctx0" brushRef="#br0" timeOffset="165356.721">18491 9602 1188 0,'0'0'0'0,"1"19"0"16,1 12 0-16,-2-17 275 0,-2-6-275 0,2 3 276 15,-1 2-276-15,-1 1 214 0,1 0-214 0,-1 6 214 16,0 4-214-16,1 2 145 0,-1 4-145 0,1 3 145 15,-3 2-145-15,3 4 72 0,-2 5-72 0,0 3 73 16,-2 2-73-16,-1-1 45 0,-2 3-45 0,3-11 46 16,0-5-46-16,0 1 42 0,1 0-42 0,2-11 42 0,1-6-42 15,-1 1-84-15,0 1 84 0,4-7-83 0,0-5 83 16,1 2-390-16,1-1 390 0,-2-7-390 0,0-5 390 0,1 4-1215 16</inkml:trace>
  <inkml:trace contextRef="#ctx0" brushRef="#br0" timeOffset="165721.353">18672 9848 1166 0,'0'0'0'0,"-6"13"0"0,-7 9 0 0,10-18 334 0,3-8-334 16,2-6 335-16,-1-4-335 0,1 2 276 0,1-1-276 15,-2 5 276-15,-1 5-276 0,-1 0 180 0,-1 3-180 16,-4 9 181-16,-2 9-181 0,-1 5 82 0,-4 7-82 0,4 1 82 15,-1 2-82-15,2 3 33 0,0 2-33 0,4 1 34 16,-1 2-34-16,3 0 8 0,1 0-8 0,2-4 9 16,4-2-9-16,1-1 1 0,4-1-1 0,1-7 2 15,0-9-2-15,6 0 0 0,4-1 0 0,2-10 0 16,3-6 0-16,-1-2 6 0,2-1-6 0,-4-8 7 16,1-4-7-16,-3-3-26 0,-4-2 26 0,-1-4-25 15,-2-4 25-15,-1 0-55 0,-4-3 55 0,-3-1-54 16,-3-2 54-16,-4 1 0 0,-5-2 0 0,-1 5 1 15,-2 4-1-15,-4-3 11 0,-4 0-11 0,4 5 11 16,4 4-11-16,-7-1 1 0,-5 2-1 0,9 7 2 16,1 4-2-16,-7 0 19 0,-4 3-19 0,13 4 20 15,4 1-20-15,-6 1-158 0,-5 3 158 0,7 0-158 0,3 1 158 16,-2 3-348-16,1 1 348 0,4-2-347 0,2-3 347 0,-4 7-1283 16</inkml:trace>
  <inkml:trace contextRef="#ctx0" brushRef="#br0" timeOffset="167224.71">19250 9768 1435 0,'0'0'0'0,"-2"-14"0"16,0-8 0-16,1 10 83 0,1 2-83 0,0 4 84 15,-2 4-84-15,2-1 184 0,0 0-184 0,0-2 185 16,-1-3-185-16,-1-4 111 0,-1-7-111 0,1-4 112 16,-1-7-112-16,2-5 121 0,-2-4-121 0,1 14 122 15,2 6-122-15,2-8 86 0,-1-2-86 0,1-14 87 16,-1-10-87-16,1 7 84 0,-1 4-84 0,1 14 85 15,0 9-85-15,-1 2 0 0,-1 4 0 0,0 4 1 16,0 4-1-16,0-1 3 0,0-1-3 0,0 4 4 16,0 3-4-16,0 0 11 0,0 0-11 0,0 0 11 15,0 3-11-15,0 1-126 0,0-1 126 0,0 6-125 16,-1 5 125-16,1 0-711 0,0 4 711 0,1-4-710 16,1 0 710-16,1 14-616 0</inkml:trace>
  <inkml:trace contextRef="#ctx0" brushRef="#br0" timeOffset="167624.046">19477 9390 886 0,'0'0'0'0,"-13"-2"0"0,-7-2 0 0,13 1 276 15,6-2-276-15,6 2 277 0,4-2-277 0,0-3 233 0,1-1-233 16,-4 6 233-16,-3 1-233 0,-3 2 163 0,0 0-163 15,-3 0 163-15,-2-1-163 0,-2-3 117 0,-4-2-117 16,1 5 117-16,1 2-117 0,-1 2 113 0,-1 2-113 16,3 1 114-16,0 2-114 0,0 2 3 0,-1 2-3 15,1 7 3-15,0 6-3 0,3-1-1 0,2 1 1 0,2-5 0 16,1-1 0-16,3 0 3 0,3-2-3 0,2 2 4 16,0 1-4-16,5-4-25 0,1-2 25 0,-3-3-24 15,0-3 24-15,5-3 27 0,3-5-27 0,0 0 27 16,-1-4-27-16,1-2-7 0,2-2 7 0,-8 2-7 15,-7-2 7-15,2-3-22 0,-4-1 22 0,1-6-22 16,0-4 22-16,0 0-1 0,-2-3 1 0,-2 10 0 16,-2 2 0-16,-1-1 4 0,-2-2-4 0,-4-3 4 15,-3-3-4-15,1 2 8 0,1 1-8 0,4 10 9 16,2 4-9-16,-2 0 1 0,0 4-1 0,1-1 1 0,0 2-1 16,0 0-117-16,-1 2 117 0,2-2-117 15,1 0 117-15,2 0-363 0,0 0 363 0,0 6-363 0,-1 5 363 16,-1 6-1137-16</inkml:trace>
  <inkml:trace contextRef="#ctx0" brushRef="#br0" timeOffset="168170.452">19761 9252 1244 0,'0'0'0'0,"-10"13"0"0,-5 7 0 0,7-14 287 0,1-7-287 15,6-6 288-15,1-4-288 0,0 2 157 0,0-2-157 16,1 5 157-16,1 3-157 0,-2 3 79 0,0 0-79 16,-2 3 79-16,-1 1-79 0,0 6 27 0,-2 1-27 0,2-5 27 15,2-3-27-15,-1 2 6 0,-1 1-6 0,1 2 6 16,1 3-6-16,-1 2 45 0,2-1-45 0,0-4 45 16,-1-5-45-16,1 2-42 0,-2-2 42 0,2 2-42 15,2 1 42-15,-1 2 39 0,1 0-39 0,-1-4 40 16,-1-1-40-16,2 1-10 0,1-1 10 0,0 0-9 15,0-2 9-15,4 3 26 0,-1-3-26 0,0-1 26 16,-1 0-26-16,1-1-25 0,2-3 25 0,-3 1-24 16,0 0 24-16,-1 0 31 0,1-2-31 0,0-3 31 15,0-4-31-15,-1 1-9 0,-1 0 9 0,1 3-8 16,-1 0 8-16,-2-1 35 0,1-1-35 0,-2 3 35 16,0 0-35-16,0-1-11 0,2-1 11 0,-1 1-11 15,-1-1 11-15,2 1 11 0,-2 0-11 0,1 3 11 0,-1 4-11 16,0 1 0-16,0-3 0 0,0 3 0 0,0 0 0 0,0 0-38 15,2 3 38-15,-1 2-37 0,-1-1 37 0,2 7 37 16,1 3-37-16,0-1 37 0,0 1-37 0,4 6 0 16,-1 4 0-16,2 4 0 0,1 4 0 0,1 1 78 15,1 0-78-15,-2-1 78 0,-1 0-78 0,2-1 36 16,-1-1-36-16,-2 1 36 0,-3-1-36 0,-2 0 31 16,-4-2-31-16,1-3 31 0,-4-4-31 0,-1 2 68 15,-4 1-68-15,1-5 68 0,-4-5-68 0,-3 2 32 16,-1-1-32-16,1-4 33 0,2-1-33 0,-5-3-100 0,-3 1 100 15,9-3-99-15,5-3 99 0,-4-2-398 16,-1-2 398-16,1-1-398 0,-1-3 398 0,-12-4-1368 0</inkml:trace>
  <inkml:trace contextRef="#ctx0" brushRef="#br0" timeOffset="168504.028">20214 9031 1278 0,'0'0'0'0,"-4"11"0"16,0 8 0-16,1-10 330 0,-1-3-330 0,-2-4 330 15,-2-7-330-15,-3 4 235 0,-3-1-235 0,3 5 235 0,0 2-235 16,-2 6 189-16,-1 4-189 0,1 11 190 0,-1 7-190 15,3 1 67-15,0 4-67 0,5 1 67 0,3 0-67 0,1-1 11 16,1-2-11-16,2-3 11 0,2-5-11 0,2-1 23 16,0-2-23-16,3 0 24 0,3-1-24 0,0-2 5 15,1-2-5-15,-1-6 5 0,0-3-5 0,4-2-35 16,2-1 35-16,0-1-35 0,2-3 35 0,0-4-232 16,0-4 232-16,-3 0-232 0,-3 1 232 0,15-3-1732 15</inkml:trace>
  <inkml:trace contextRef="#ctx0" brushRef="#br0" timeOffset="168988.911">20280 9221 1311 0,'0'0'0'0,"3"0"0"0,3-2 0 0,-6 2 306 16,-1-3-306-16,1 3 306 0,0 0-306 0,0 0 220 16,0 0-220-16,0 0 220 0,0 0-220 0,0 0 145 15,5-3-145-15,1-2 146 0,3-1-146 0,2-2 7 16,4 0-7-16,0 0 8 0,3 0-8 0,-1 4 40 15,-1-1-40-15,1-1 41 0,-1-1-41 0,-2 1 1 16,0 1-1-16,-3 2 1 0,-1 0-1 0,-1 0 25 16,-1 1-25-16,-3 1 26 0,-2 1-26 0,0 0-170 0,0-2 170 15,-3 2-169-15,0 0 169 0,0 0-422 0,0 0 422 16,0 0-422-16,0 0 422 0,0 0-1050 0</inkml:trace>
  <inkml:trace contextRef="#ctx0" brushRef="#br0" timeOffset="169139.474">20439 9148 1423 0,'0'0'0'0,"0"16"0"16,0 9 0-16,-1-4 362 0,-1 1-362 0,1 4 363 15,-1 2-363-15,-1-1 193 0,0 0-193 0,3-7 194 16,0-4-194-16,-2 1 95 0,1-1-95 0,-1 4 96 16,-1 2-96-16,3-1 52 0,3-3-52 0,-3-5 52 15,-2-5-52-15,2-2-141 0,0-4 141 0,0-2-141 16,4 1 141-16,-4-1-829 0,4 0 829 0,3-1-828 15,0-2 828-15,8-2-402 0</inkml:trace>
  <inkml:trace contextRef="#ctx0" brushRef="#br0" timeOffset="169454.04">20703 9123 1524 0,'0'0'0'0,"-11"11"0"0,-10 7 0 0,10-9 300 0,2-4-300 16,7-8 301-16,5-7-301 0,-3 5 241 0,-1 2-241 15,1 3 241-15,-5 0-241 0,0 8 100 0,-1 3-100 16,-4 11 101-16,-1 8-101 0,2-5 60 0,-2 0-60 0,5-6 61 16,2-3-61-16,0-1 3 0,1-1-3 0,1 1 3 15,0-1-3-15,2 0-1 0,0 0 1 0,2-3-1 16,0-2 1-16,1 1 3 0,1-2-3 0,1-4 3 15,1-1-3-15,2 1-194 0,3-3 194 0,0-1-193 16,1 0 193-16,0 0-686 0,1-1 686 0,-2 1-686 16,-2 0 686-16,12 0-654 0</inkml:trace>
  <inkml:trace contextRef="#ctx0" brushRef="#br0" timeOffset="169806.94">20756 9228 1390 0,'0'0'0'0,"-1"8"0"0,-1 3 0 15,2-11 302-15,0 0-302 0,0 0 303 0,0 0-303 16,0 0 212-16,3-4-212 0,-3 4 213 0,5 0-213 16,0 3 133-16,1 3-133 0,-3-1 133 0,1-1-133 0,-1 6 44 15,0 2-44-15,0 1 45 0,0-1-45 0,-1 4 31 16,-1 3-31-16,1-6 31 0,-2-4-31 0,0 3 37 16,-2 1-37-16,1-4 37 0,-1-2-37 0,1 1-2 15,1-2 2-15,0-1-2 0,1-4 2 0,-1-1 0 16,0 0 0-16,0 0 0 0,2-6 0 0,1 0-60 15,3-4 60-15,-1-6-59 0,1-4 59 0,1-3 0 16,-1-4 0-16,-1 11 0 0,-2 7 0 0,1-4 0 16,1 2 0-16,2-1 1 0,-1-1-1 0,2-1-37 0,0 0 37 15,-2 4-37-15,-3 4 37 0,2 1-4 0,1 2 4 16,0 2-4-16,2 1 4 0,0-2 48 0,0 1-48 16,0 4 48-16,0 5-48 0,-2 6 54 0,1 5-54 0,-3-7 54 15,-1-4-54-15,2 6 10 0,-2 3-10 0,0 2 10 16,-1 0-10-16,-2 1 36 0,0 1-36 0,2-4 36 15,-1-1-36-15,1-1-61 0,-1 1 61 0,1-2-60 16,-2-3 60-16,1 0-359 0,3-3 359 0,-1-3-359 16,-2-4 359-16,4 6-1474 0</inkml:trace>
  <inkml:trace contextRef="#ctx0" brushRef="#br0" timeOffset="170040.857">21061 9023 1502 0,'0'0'0'0,"-2"14"0"16,-1 8 0-16,3-14 303 0,3-8-303 0,4-3 304 0,2-4-304 16,2 3 201-16,2-3-201 0,3 7 201 0,1 4-201 15,0 0 109-15,-1 4-109 0,0 3 110 0,-2 2-110 0,0 1 92 16,0 3-92-16,-1 3 93 0,-3 6-93 0,1 6 61 16,1 9-61-16,-4-9 62 0,-2-6-62 0,1-1 6 15,-3-1-6-15,1 1 6 0,0 0-6 0,-2-1 73 16,0-1-73-16,-3-4 73 0,-3-5-73 0,-2 2-199 15,-1-2 199-15,1-5-198 0,2-4 198 0,-3 1-929 16,-2 1 929-16,3-4-928 0,4-3 928 0,-6 3-415 16</inkml:trace>
  <inkml:trace contextRef="#ctx0" brushRef="#br0" timeOffset="170305.612">21335 8910 1502 0,'0'0'0'0,"4"9"0"16,-1 7 0-16,0-14 320 0,2-7-320 0,1 6 321 15,0 3-321-15,2-3 238 0,0-1-238 0,2 5 238 16,-1 3-238-16,4 0 141 0,-1-1-141 0,2 9 142 16,1 3-142-16,-1 3 103 0,2 1-103 0,-1 4 103 15,0 1-103-15,-3 2 140 0,1 2-140 0,-5 10 140 16,-2 10-140-16,-3-5 12 0,-3 1-12 0,-4-1 13 15,-6-1-13-15,-1 1 58 0,-2 0-58 0,-2-5 59 16,-4-1-59-16,-2-3-211 0,-3-4 211 0,9-7-211 0,2-8 211 16,-15 26-2219-16</inkml:trace>
  <inkml:trace contextRef="#ctx0" brushRef="#br0" timeOffset="174170.008">21927 9974 751 0,'0'0'0'0,"10"-6"0"16,4-7 0-16,-9 7 391 0,-5 3-391 0,0 3 392 15,-4-2-392-15,1 4 228 0,-3 1-228 0,3-2 229 16,1 1-229-16,2-2 205 0,0 0-205 0,7 1 206 16,2 1-206-16,2 0 85 0,3 1-85 0,-1-3 85 15,-2-2-85-15,3 4 73 0,0 1-73 0,1 0 74 16,-1 2-74-16,2-1-10 0,-1 1 10 0,-1 0-10 0,-2-2 10 15,-1 2 19-15,0-2-19 0,-3 0 20 0,-2 0-20 16,2 0-225-16,-2-1 225 0,-1-1-225 0,-2 1 225 0,5 1-1600 16</inkml:trace>
  <inkml:trace contextRef="#ctx0" brushRef="#br0" timeOffset="174408.474">21959 10167 1121 0,'0'0'0'0,"19"-13"0"0,11-7 0 0,-19 10 251 0,-10 7-251 16,-7 11 252-16,-10 8-252 0,8-5 138 0,0 0-138 15,8-2 138-15,4-1-138 0,-1-3 81 0,1-4-81 0,3-1 82 16,2-1-82-16,-1 1 35 0,0-2-35 0,0-3 35 16,1-1-35-16,2 3 47 0,0 3-47 0,1-5 48 15,-3-2-48-15,2 2-1 0,0 0 1 0,0-3 0 16,2-3 0-16,-4 7 0 0,1 2 0 0,-4-1 0 15,-1-2 0-15,-1 4-208 0,1-1 208 0,-2 0-207 16,-1-1 207-16,3-1-1248 0</inkml:trace>
  <inkml:trace contextRef="#ctx0" brushRef="#br0" timeOffset="177470.945">22685 9762 975 0,'0'0'0'0,"0"9"0"16,0 5 0-16,0 10-672 0</inkml:trace>
  <inkml:trace contextRef="#ctx0" brushRef="#br0" timeOffset="177720.041">22686 9768 326 0,'0'0'0'0,"0"5"0"16,-1 1 0-16,-1-3 188 0,0-1-188 0,2-2 189 15,0 0-189-15,0 0 237 0,0 0-237 0,0 0 238 16,0 5-238-16,0-1 211 0,0 1-211 0,0 6 212 16,0 3-212-16,0 8 135 0,0 5-135 0,0-4 135 15,0-1-135-15,0 3 132 0,0 1-132 0,0-3 132 16,-1-3-132-16,1 6 99 0,-2-1-99 0,2-5 99 0,2-4-99 16,-2 4 58-16,0 2-58 0,0-1 58 0,0-1-58 0,0-3 37 15,1-1-37-15,1-4 38 0,-2-2-38 0,2-2 26 16,-1-4-26-16,-1 1 26 0,0 0-26 0,0-2 1 15,0 0-1-15,0-3 1 0,0 3-1 0,0-3 5 16,2-4-5-16,-2 4 5 0,0-4-5 0,0 4 20 16,0-3-20-16,0 3 20 0,0-3-20 0,0 3-69 15,0-5 69-15,0 2-68 0,0-1 68 0,0-1-322 16,0 0 322-16,0 2-322 0,0 0 322 0,0-3-1245 16</inkml:trace>
  <inkml:trace contextRef="#ctx0" brushRef="#br0" timeOffset="178786.477">23117 10179 583 0,'0'0'0'0,"-2"3"0"0,1 2 0 0,2 1 278 16,1 1-278-16,-2-1 278 0,0 0-278 0,0 2 218 15,-2 0-218-15,1-2 219 0,-1-1-219 0,-1 1 163 16,0 1-163-16,0-1 163 0,0 2-163 0,-1 0 131 0,0-2-131 15,-1 0 132-15,0-1-132 0,-3-1 83 0,-1 1-83 0,2-2 83 16,4-3-83-16,-3 0 94 0,-2-1-94 0,3 1 94 16,2-2-94-16,-3 1 22 0,0-3-22 0,-4-2 22 15,-2-3-22-15,-1-4 40 0,-3-2-40 0,5-9 40 16,2-6-40-16,4 2 13 0,5 0-13 0,0 3 13 16,0-1-13-16,5 1 35 0,3 0-35 0,1 0 36 15,4 0-36-15,1 0 41 0,0-2-41 0,-1 4 42 16,-2 2-42-16,3 2 24 0,0 1-24 0,2 4 25 15,0 1-25-15,1 4 5 0,2 2-5 0,0 6 6 16,0 2-6-16,0 4 28 0,-2 3-28 0,-1 3 28 16,0 5-28-16,-2 4 4 0,-2 5-4 0,-2-8 5 15,-4-3-5-15,1 7 9 0,-3 4-9 0,-1 3 9 16,-3 5-9-16,-3 0 67 0,-5 3-67 0,2-8 67 0,-2-4-67 16,-6 3 28-16,-3-2-28 0,-4 1 28 0,-3 3-28 15,2-6 6-15,-1-1-6 0,10-9 6 0,8-9-6 16,-1 1-165-16,0-5 165 0,-5 0-164 0,-4 0 164 0,0-8-693 15,-4-6 693-15,9 2-692 0,6-3 692 0,-11-11-858 16</inkml:trace>
  <inkml:trace contextRef="#ctx0" brushRef="#br0" timeOffset="182671.55">23398 9428 415 0,'0'0'0'0,"4"0"0"0,4 0 0 0,-8 0-1 15,0 0 1-15,0 0 0 0,-1-3 0 0,1 3 136 16,-3-4-136-16,3 4 137 0,0 0-137 0,0 0 184 16,-4-1-184-16,4 1 184 0,-3-3-184 0,3 3 209 15,-1-5-209-15,1 5 210 0,-2-3-210 0,2 3 166 0,-3-5-166 16,3 5 166-16,-3-5-166 0,3 5 139 0,-2-4-139 16,2 1 140-16,-1-1-140 0,1 0 89 0,0-4-89 15,1 2 89-15,1-2-89 0,3-3 45 0,-1-2-45 16,3 4 46-16,1-1-46 0,1-1 22 0,2-1-22 0,0 6 23 15,-1 2-23-15,1 0 35 0,-2 1-35 0,1 1 35 16,-1 2-35-16,0-2 1 0,2 1-1 0,-1 1 2 16,-2 1-2-16,1 1 14 0,-2 1-14 0,1 5 15 15,-2 1-15-15,2 6 15 0,-2 0-15 0,-1-2 15 16,-1-2-15-16,-2 1 84 0,-2 2-84 0,-3 5 84 16,-3 5-84-16,-1-2 10 0,-1 1-10 0,2-7 10 15,1-5-10-15,-3 3 58 0,-4-1-58 0,-1 4 58 16,-3 3-58-16,1 1 0 0,-1-1 0 0,5-6 0 15,3-4 0-15,-2 1 9 0,3 0-9 0,0-3 9 16,3-2-9-16,-1 2-9 0,-1 0 9 0,2-4-8 0,1-1 8 16,2 2-2-16,1-2 2 0,0-3-1 0,4 3 1 15,1-3-2-15,3-1 2 0,-2-1-2 0,2 1 2 16,2-3 0-16,-1 1 0 0,1 0 0 0,1-1 0 0,0-1 1 16,-2-1-1-16,1 2 1 0,-1 3-1 0,2 1 4 15,0 0-4-15,0 0 5 0,-1 1-5 16,-1 1 38-16,1 1-38 0,-4-1 38 0,-3-1-38 0,2 1 1 15,0 1-1-15,-2 0 2 0,-2-1-2 0,1 2-186 16,-2 3 186-16,1-4-185 0,-1-2 185 0,2 4-1805 16</inkml:trace>
  <inkml:trace contextRef="#ctx0" brushRef="#br0" timeOffset="182969.768">23754 9676 1110 0,'0'0'0'0,"2"3"0"15,1 3 0-15,0-4 317 0,0-4-317 0,-3 2 318 16,4 2-318-16,-4-2 129 0,4 3-129 0,-4-3 129 16,3 0-129-16,-3 0 97 0,2 3-97 0,-2-3 97 15,0 0-97-15,0 0 73 0,0 0-73 0,0 0 73 16,0 0-73-16,0 0 7 0,-5 1-7 0,5-1 8 15,-4 0-8-15,-1 0 9 0,0 2-9 0,2-2 9 16,1 0-9-16,2 0 4 0,-4-2-4 0,4 2 5 16,0 0-5-16,0 0-13 0,0 0 13 0,0 0-13 15,-2-6 13-15,0 1-165 0,-1-1 165 0,3 0-165 0,-1-2 165 16,-1 0-373-16,2 0 373 0,2 4-372 0,-1-1 372 16,2-4-810-16</inkml:trace>
  <inkml:trace contextRef="#ctx0" brushRef="#br0" timeOffset="183803.363">24100 9283 102 0,'0'0'0'0,"-3"10"0"0,-2 4 0 0,5-14 282 15,3-3-282-15,-1 0 283 0,1-2-283 0,-2 0 196 16,-1 0-196-16,2 1 196 0,0-3-196 0,-1 1 204 16,2 0-204-16,-1 3 204 0,-2 0-204 0,-2 0 107 15,1 1-107-15,1 2 107 0,-2-3-107 0,1 0 121 16,-3 0-121-16,3-1 121 0,-2 1-121 0,0 0 140 16,-2-2-140-16,2 2 140 0,0 0-140 0,-1 2 82 0,0-1-82 15,4 2 82-15,-4 0-82 0,1 0 76 0,0 2-76 16,-9 4 76-16,-9 2-76 0,2 1 34 0,-3 4-34 15,6-2 35-15,2-2-35 0,3 0 85 0,2-1-85 0,1 3 85 16,1 0-85-16,1 3-2 0,1 1 2 0,2-1-1 16,0-2 1-16,3 1 3 0,0-2-3 0,0-2 4 15,2-1-4-15,-1 0 0 0,1 0 0 0,-1-2 0 16,2 0 0-16,2-1 52 0,3-2-52 0,2-1 53 16,1-2-53-16,1-7-1 0,2-2 1 0,-3 1-1 15,-1 2 1-15,1-4 22 0,0-1-22 0,3-4 23 16,0-4-23-16,-3 0-123 0,2-1 123 0,-3 2-122 15,-1 4 122-15,-1 2-31 0,0 1 31 0,-2 5-31 16,-3 1 31-16,0 2-6 0,-1 1 6 0,-2 2-5 16,2 3 5-16,-2 2-45 0,-2 3 45 0,2 4-45 15,-2 4 45-15,2 3 50 0,0 4-50 0,-1 1 51 16,-2 3-51-16,1 1 98 0,-1 2-98 0,3-5 98 0,0-2-98 16,0-1 75-16,0-1-75 0,0-4 76 0,0-1-76 15,-2 1 44-15,-1 0-44 0,2-3 45 0,1-3-45 0,1 2 4 16,1-2-4-16,-2-3 4 0,0-2-4 0,0 2-23 15,0 0 23-15,1-5-22 0,1-3 22 0,-2 0-690 16,0-5 690-16,0 5-690 0,3 0 690 0,0 0-984 16</inkml:trace>
  <inkml:trace contextRef="#ctx0" brushRef="#br0" timeOffset="184236.613">24256 9302 1468 0,'0'0'0'0,"0"10"0"16,2 5 0-16,1-12 266 0,2-4-266 0,-2-1 267 16,0 1-267-16,0-4 186 0,0-3-186 0,2 2 186 15,1 0-186-15,1 1 107 0,0 0-107 0,1 0 108 16,-1 1-108-16,0 1 1 0,0 1-1 0,1 0 2 15,0 2-2-15,-1 0 7 0,3 2-7 0,-1 1 8 16,1 2-8-16,-1 0 20 0,1-2-20 0,-4 3 20 16,-1 2-20-16,0 1-6 0,-2 2 6 0,-2 2-5 15,-1 3 5-15,-1 1 40 0,-4 0-40 0,0-1 41 16,1-4-41-16,-4 6-2 0,-3-1 2 0,0 2-2 16,-4 1 2-16,1 0-3 0,0 1 3 0,3-4-3 0,3-3 3 15,2 2 0-15,-1 0 0 0,4-2 1 0,0-3-1 16,0 1-2-16,1 1 2 0,1-4-1 0,1-2 1 15,1-1 32-15,3-1-32 0,-1-2 33 0,1 0-33 0,1-2 52 16,1-2-52-16,1-1 53 0,4-1-53 0,-2-2 36 16,2 1-36-16,0 1 37 0,-1-1-37 0,1 0 20 15,1-1-20-15,-2 2 20 0,-1 1-20 0,2-1 2 16,1-2-2-16,-5 2 2 0,-2 0-2 0,0 2-249 16,1-1 249-16,0 2-249 0,-1 0 249 0,6 0-1748 15</inkml:trace>
  <inkml:trace contextRef="#ctx0" brushRef="#br0" timeOffset="184620.578">24703 9384 1647 0,'0'0'0'0,"-8"12"0"16,-6 10 0-16,9-14 336 0,5-8-336 0,0-5 336 15,3-6-336-15,-3 2 232 0,-2-2-232 0,2 5 232 16,-1 3-232-16,-2 3 143 0,-1 1-143 0,0 2 143 15,-3 4-143-15,0 0 15 0,-6 4-15 0,5 2 16 16,0 3-16-16,0 1 61 0,-1 3-61 0,2-2 62 16,4-1-62-16,2 0-15 0,-1 0 15 0,4-1-15 15,1 0 15-15,2-1 36 0,1 0-36 0,2-3 36 16,0-2-36-16,3-1-7 0,0-3 7 0,0 1-6 16,1-4 6-16,1 0 36 0,-2-3-36 0,2-2 36 0,-1-2-36 15,1-4-5-15,0-2 5 0,1-1-5 0,-2-3 5 16,-1 0-28-16,-1-2 28 0,-1-2-28 0,2-3 28 15,-1 1-57-15,-2-1 57 0,-3 1-57 0,-4 1 57 0,1-4 1 16,-4-3-1-16,1 9 2 0,-4 5-2 0,0-6-23 16,-4 1 23-16,4 11-22 0,3 6 22 0,-1-2 0 15,-2 2 0-15,1 0 0 0,-3 2 0 0,-2-1-50 16,-4 1 50-16,4 1-50 0,1 0 50 0,-2 4-207 16,1 0 207-16,1 3-207 0,0 1 207 0,3 0-318 15,1 0 318-15,2 0-317 0,2-2 317 0,-1 12-1326 0</inkml:trace>
  <inkml:trace contextRef="#ctx0" brushRef="#br0" timeOffset="185052.968">25159 9283 684 0,'0'0'0'0,"0"0"0"15,1-6 0-15,1-2 373 0,1-1-373 0,-2 3 373 16,3 2-373-16,-1 0 210 0,-2 1-210 0,1-1 210 15,-2 0-210-15,0-3 216 0,-2 1-216 0,1 1 216 16,-2 1-216-16,-1-1 159 0,0 0-159 0,1 2 159 16,-2 2-159-16,-3-1 152 0,0 0-152 0,-5 4 153 15,-2 0-153-15,-9 1 101 0,-4 0-101 0,7 3 102 16,5 2-102-16,-4 3 62 0,-1 3-62 0,7 0 62 16,3 2-62-16,3 0 33 0,2 1-33 0,3 0 33 15,3 0-33-15,1-1-35 0,2-2 35 0,2-3-34 0,1-1 34 16,2-3 61-16,2 1-61 0,2-3 62 0,3-2-62 15,-1 0-37-15,0 0 37 0,0-4-36 0,4-4 36 16,-3-3-6-16,1-3 6 0,0 0-6 0,-3-3 6 0,1-1-40 16,-2-4 40-16,-1 5-40 0,0 1 40 0,-1 0 0 15,-2 2 0-15,-2 4 0 0,-1 0 0 0,1 3-47 16,-1-1 47-16,0 3-47 0,-1 4 47 0,1 1 0 16,-2 3 0-16,0 8 0 0,1 5 0 0,-1 5 76 15,1 3-76-15,-2-1 77 0,0 2-77 0,-1 1 43 16,-1-1-43-16,0 0 43 0,0 0-43 0,2-1 79 0,1 0-79 15,0-2 80-15,2-3-80 0,-2 1-4 0,-1 1 4 16,-1-10-3-16,-1-6 3 0,2 1-138 0,-1-2 138 16,-1-7-138-16,0 0 138 0,0 0-2312 0</inkml:trace>
  <inkml:trace contextRef="#ctx0" brushRef="#br0" timeOffset="193687.882">25847 10032 315 0,'0'0'0'16,"0"0"0"-16,3 5 0 0,-3-5 254 0,3 3-254 15,-3-3 255-15,0-3-255 0,0 3 200 0,0 0-200 0,0 0 201 16,0 0-201-16,0 0 221 0,0 0-221 0,0 0 221 15,0 0-221-15,0 0 130 0,1-4-130 0,1 1 130 16,-2 0-130-16,0 0 89 0,0-2-89 0,0-1 89 16,-2 0-89-16,1-2 79 0,-2 0-79 0,3-6 80 15,-2-3-80-15,1-4 38 0,1-4-38 0,0-2 39 16,-2-4-39-16,4-2 2 0,1-1-2 0,0 2 2 16,-2 4-2-16,1-2-4 0,0-1 4 0,-2 3-3 15,0 2 3-15,0 3 1 0,3 1-1 0,0 3 1 16,0 2-1-16,0 1 0 0,-1 2 0 0,-1 3 1 15,1 2-1-15,0 2-80 0,-2 4 80 0,0 3-80 16,0 0 80-16,0 0-319 0,0 3 319 0,0-3-319 16,1 5 319-16,-1 0-1018 0</inkml:trace>
  <inkml:trace contextRef="#ctx0" brushRef="#br0" timeOffset="194121.659">26072 9820 91 0,'0'0'0'0,"2"-5"0"0,1-4 0 0,0-1 303 16,-1 1-303-16,1 1 304 0,-2 2-304 0,3 0 216 16,-4-1-216-16,3 3 217 0,-2-1-217 0,-1 0 205 0,-1 2-205 15,-2 0 205-15,1 0-205 0,-3-2 267 0,0 0-267 16,2 2 267-16,0 2-267 0,-2-1 155 0,-1 2-155 0,0 2 155 15,-2 1-155-15,-3 3 105 0,-2 2-105 0,-1 6 106 16,0 5-106-16,1 1 37 0,2 4-37 0,3-4 37 16,5-1-37-16,-2 0 18 0,4-2-18 0,1 0 19 15,0 1-19-15,1-3 16 0,6 0-16 0,-3-3 17 16,1-3-17-16,1 1 23 0,1-4-23 0,-1-1 24 16,2-2-24-16,1-1 7 0,3-4-7 0,-3 0 8 15,-1-1-8-15,3-1 46 0,0-4-46 0,-2 0 46 16,1-1-46-16,-2-6-53 0,-3-2 53 0,2 1-52 15,-2 1 52-15,0-1-64 0,-2 2 64 0,0-3-64 16,0-4 64-16,-3-1-5 0,-1-3 5 0,1 10-5 16,-2 5 5-16,-1-2-6 0,3 1 6 0,-2 6-5 15,1 3 5-15,-2 1-55 0,0-1 55 0,-1 2-54 0,3 2 54 16,-2-1-65-16,-2 1 65 0,-3 4-64 0,-3 2 64 16,3 5-158-16,3 1 158 0,1 0-158 0,0-2 158 0,4 1-316 15,2-2 316-15,4-2-315 0,2-1 315 0,6 9-953 16</inkml:trace>
  <inkml:trace contextRef="#ctx0" brushRef="#br0" timeOffset="194571.854">26296 9775 1076 0,'0'0'0'0,"0"-8"0"0,2-6 0 0,-2 3 314 16,-2 0-314-16,-1 4 314 0,3 3-314 0,-3-1 183 0,-2 0-183 15,0 4 183-15,4-1-183 0,-5 0 141 0,-1-1-141 16,1 2 141-16,1 1-141 0,-3 1 99 0,-1 4-99 0,-5 6 100 15,-1 3-100-15,1 2 105 0,0 0-105 16,5 2 105-16,2 1-105 0,4-3 18 0,3-2-18 0,0-1 19 16,2-4-19-16,1 2 21 0,2 0-21 0,-2-2 21 15,5-1-21-15,-4-3-1 0,4-5 1 0,0 1-1 16,3-1 1-16,-1-3-6 0,1-1 6 0,-2-1-5 16,-1-1 5-16,1-4-135 0,-1-2 135 0,2-2-134 15,-2-2 134-15,-2-1-34 0,2-1 34 0,0 6-34 16,-5 2 34-16,2 1-29 0,-2 0 29 0,-2 1-29 15,4 1 29-15,-2 3-19 0,-3-1 19 0,0 5-18 16,4-3 18-16,-4 3 0 0,3 5 0 0,-2 2 0 16,4 3 0-16,-2 6 34 0,2 2-34 0,-5 4 34 15,3 3-34-15,-1 2 86 0,1 1-86 0,-3 1 87 16,0-1-87-16,0 0 117 0,0 2-117 0,0 0 118 0,0 1-118 16,-3 2 90-16,-2 0-90 0,-1 0 90 0,-1 0-90 0,-2 1 93 15,-4 1-93-15,4-10 93 0,1-6-93 0,-5 1 1 16,-1-2-1-16,3-6 1 0,1-4-1 0,-2 0 46 15,-2 0-46-15,6-5 46 0,5-2-46 0,-7 1-188 16,2-2 188-16,5-2-187 0,-2-1 187 0,1-3-610 16,-4-2 610-16,3-11-610 0,-3-7 610 0,-8-20-1090 15</inkml:trace>
  <inkml:trace contextRef="#ctx0" brushRef="#br0" timeOffset="195002.55">26604 9621 1401 0,'0'0'0'0,"-2"9"0"0,1 7 0 16,-2-11 326-16,3-5-326 0,-4 3 327 0,0-2-327 15,1 4 229-15,-4 0-229 0,-4 7 229 0,2 5-229 0,-2 7 189 16,1 4-189-16,2-3 190 0,2 0-190 0,0 4 131 15,-1 2-131-15,4-1 131 0,-2-2-131 0,5-1 38 16,0-4-38-16,0-1 39 0,0-3-39 0,4 0 35 16,-1-2-35-16,-2-1 36 0,4-2-36 0,1-5 3 15,2-2-3-15,0-1 3 0,2-3-3 0,-2-3-142 16,-1-1 142-16,4-3-142 0,1 0 142 0,-1-4-608 16,1-5 608-16,1 1-608 0,1-1 608 0,13-12-1144 15</inkml:trace>
  <inkml:trace contextRef="#ctx0" brushRef="#br0" timeOffset="195369.003">26747 9775 1267 0,'0'0'0'0,"-3"9"0"16,2 7 0-16,1-9 396 0,1-3-396 0,-1 0 396 16,3 1-396-16,1 3 232 0,0 0-232 0,1 3 232 15,-2 3-232-15,2 3 111 0,0 3-111 0,1-2 111 16,-4-1-111-16,2 0 34 0,-1-1-34 0,1 0 35 15,-3-2-35-15,2 0 29 0,-1-2-29 0,0-2 29 16,-2-4-29-16,0 0 17 0,-2-1-17 0,0-2 17 16,-1-1-17-16,3-2 5 0,-1 0-5 0,-1-3 6 15,0-2-6-15,1-4-23 0,1-4 23 0,0-1-22 16,-2-2 22-16,2-6-17 0,-1-3 17 0,1 0-16 0,1-3 16 16,2 0-13-16,2-1 13 0,0 3-12 0,-2 0 12 15,5 8-41-15,0 4 41 0,0 3-41 0,1 1 41 16,2 7-2-16,0 3 2 0,-4-2-2 0,-4-1 2 0,6 2-3 15,-1-2 3-15,3 7-3 0,2 4 3 0,-1 3 46 16,0 2-46-16,0 1 47 0,1 1-47 0,-5 1 57 16,0 0-57-16,3 0 57 0,-4-1-57 0,0 4 40 15,-4 1-40-15,0-1 40 0,-1 0-40 0,1 0 0 16,-2 1 0-16,1-2 1 0,0-1-1 0,-2-1 11 16,0-1-11-16,0-2 11 0,0-4-11 0,0 1-119 15,0-2 119-15,0-4-118 0,3-4 118 0,0 5-2007 0</inkml:trace>
  <inkml:trace contextRef="#ctx0" brushRef="#br0" timeOffset="195819.141">27058 9390 1479 0,'0'0'0'0,"10"-2"0"0,4-2 0 0,0 4 424 15,-1 0-424-15,1 1 425 0,0 2-425 0,4 7 231 16,0 2-231-16,3 4 232 0,1 5-232 0,-1 4 183 16,-2 4-183-16,-2 1 184 0,-1 2-184 0,-4 8 74 15,2 6-74-15,-1-2 75 0,-3 1-75 0,-1-1 0 0,-6-1 0 16,-3 1 0-16,0-2 0 0,-3 5 78 0,-6 2-78 15,-4-4 78-15,-6-2-78 0,-6-4-2 0,-4-5 2 16,4-5-2-16,0-6 2 0,-4-1-170 0,-2-5 170 16,10-4-170-16,7-4 170 0,-20 13-2237 0</inkml:trace>
  <inkml:trace contextRef="#ctx0" brushRef="#br0" timeOffset="197636.435">27659 9892 1827 0,'0'0'0'0,"0"0"0"16,0 0 0-16,0 0-3 0,0 0 3 0,0 0-2 15,0 0 2-15,0 0 199 0,0 0-199 0,0 0 200 16,0 0-200-16,0 0 133 0,19 2-133 0,-6-1 134 0,0-1-134 15,-1-1 125-15,2-1-125 0,1 2 126 0,-3 0-126 16,2-1 76-16,1-1-76 0,-3 0 76 0,-1 1-76 16,2-1 33-16,-5 1-33 0,4-1 33 0,1 1-33 0,-3-1 11 15,-1-1-11-15,-1 1 11 0,-3-1-11 0,3 2 10 16,-4-2-10-16,3 1 10 0,-3 2-10 0,-1 0 1 16,-1 0-1-16,-2 0 1 0,5 0-1 0,-5 0-58 15,0 0 58-15,0 0-57 0,0 0 57 0,0 0-266 16,0 0 266-16,0 0-265 0,0 0 265 0,0 0-1640 15</inkml:trace>
  <inkml:trace contextRef="#ctx0" brushRef="#br0" timeOffset="198252.069">28540 9680 427 0,'0'0'0'0,"1"-1"0"16,6-4 0-16,-2-1 356 0,-1-2-356 0,1 2 356 15,-2 1-356-15,0 0 228 0,-1-1-228 0,1 1 228 16,0 1-228-16,-1-1 243 0,2 0-243 0,0 0 244 15,0 2-244-15,-4-1 131 0,0-1-131 0,0 0 132 0,-1-1-132 16,-2 1 89-16,-2 0-89 0,2 2 89 16,0 2-89-16,-4-1 101 0,-1-1-101 0,2 2 102 0,5 1-102 15,-6 0 76-15,1 0-76 0,-16 4 77 0,-11 4-77 0,3 1 28 16,-5 1-28-16,8 2 28 0,5 1-28 0,2 3 60 16,2-1-60-16,2 4 60 0,7 2-60 0,-5-1 64 15,4-1-64-15,-1 1 65 0,7-1-65 0,-4-2 4 16,4 1-4-16,0-3 5 0,4-1-5 0,0-3 24 15,3-1-24-15,2-2 25 0,7-4-25 0,-4-2 6 16,5-2-6-16,-1-2 7 0,4-2-7 0,0-3 8 16,4 0-8-16,-1-3 8 0,-1-1-8 0,2-3-51 15,1-2 51-15,-1 2-51 0,1 0 51 0,-2-2-57 0,-2-1 57 16,-1 1-56-16,0 2 56 0,-4 0-46 0,-2 0 46 16,1 6-46-16,0 5 46 0,-3 0-34 0,-4 1 34 0,1 6-34 15,-2 2 34-15,-1 5-4 0,-2 4 4 0,0 3-3 16,-2 1 3-16,-1 4 95 0,2 2-95 0,-3 3 95 15,1 4-95-15,-1-2 94 0,-1-2-94 0,2 0 94 16,-1 0-94-16,4 2 132 0,0 0-132 0,4-2 132 16,-4-1-132-16,0-4 84 0,-4-2-84 0,4 1 84 15,0-2-84-15,0-1 35 0,0-3-35 0,0-5 35 16,0-3-35-16,0 1 37 0,0-1-37 0,-1-3 37 16,-2-5-37-16,0-2-170 0,-2-1 170 0,2-2-170 15,-2-1 170-15,5-4-550 0,-2-2 550 0,4 1-550 16,-2 0 550-16,5-11-1605 0</inkml:trace>
  <inkml:trace contextRef="#ctx0" brushRef="#br0" timeOffset="198534.768">28777 10115 1110 0,'0'0'0'0,"3"0"0"0,-2 0 0 0,4 0 362 16,-2 2-362-16,0-1 363 0,-1-1-363 0,1 3 194 16,2 0-194-16,-2 1 195 0,0-3-195 0,-1-1 137 0,1 0-137 15,-3 0 138-15,3 2-138 0,-3-2 100 0,0 4-100 16,0-4 100-16,0 0-100 0,0 0 20 0,-3 0-20 16,0 0 20-16,0 0-20 0,-2 0 17 0,0 0-17 0,2 0 17 15,-2-1-17-15,4-1-8 0,-6 1 8 0,6-1-8 16,-1 2 8-16,2 0-75 0,0 0 75 0,0 0-74 15,0-3 74-15,2 0-275 0,-1-3 275 0,2-1-274 16,1-1 274-16,2-6-1416 0</inkml:trace>
  <inkml:trace contextRef="#ctx0" brushRef="#br0" timeOffset="199201.607">28908 9652 1143 0,'0'0'0'0,"0"0"0"15,6 0 0-15,-6 0 310 0,-6-3-310 0,6 0 310 16,4 0-310-16,-2-2 180 0,-2 0-180 0,5-1 180 16,-1 0-180-16,6 1 96 0,-2 0-96 0,3-1 96 15,1-2-96-15,1 0 3 0,6-1-3 0,1 0 3 16,4-1-3-16,-3 1 13 0,-1-1-13 0,4 2 14 15,1 1-14-15,-4-1 12 0,-6-2-12 0,3 4 12 16,1 3-12-16,-10 3-2 0,-1 1 2 0,5 1-1 16,-2 1 1-16,-7 2 145 0,-2 1-145 0,4 0 145 15,4 2-145-15,-10 6 120 0,-5 4-120 0,8 0 121 0,-1 1-121 16,-7 5 140-16,-3 1-140 0,5 2 141 0,3 2-141 0,-6 1 95 16,-5 2-95-16,3-1 96 0,0 0-96 0,0 1 110 15,0-1-110-15,3-1 110 0,1-3-110 0,0 2 31 16,0 1-31-16,2-5 31 0,0-3-31 0,1-1 37 15,-2-4-37-15,3-3 38 0,0-1-38 0,-2-2-63 16,-4 0 63-16,1-2-62 0,5 1 62 0,-3-6-248 16,-2-1 248-16,2-1-247 0,2-2 247 0,-3-3-692 15,4-2 692-15,4 0-692 0,3 1 692 0,3-6-1061 0</inkml:trace>
  <inkml:trace contextRef="#ctx0" brushRef="#br0" timeOffset="199409.738">28996 9942 1502 0,'0'0'0'0,"0"0"0"16,5 2 0-16,-5-2 342 0,3-2-342 0,-3 2 343 15,1-4-343-15,6 1 271 0,-1-2-271 0,5 2 272 16,2-2-272-16,2 0 128 0,6 1-128 0,3 0 128 16,-1 1-128-16,-1 0 20 0,-1-2-20 0,3 2 20 15,-1 0-20-15,-5 0 13 0,-6 1-13 0,7 1 14 16,-2-1-14-16,-9 1-120 0,-8-2 120 0,11 1-120 15,-1-1 120-15,-10 3-565 0,-8-5 565 0,8 5-565 16,6 2 565-16,-1-1-1061 0</inkml:trace>
  <inkml:trace contextRef="#ctx0" brushRef="#br0" timeOffset="201703.349">29660 9611 953 0,'0'0'0'0,"0"0"0"0,0 0 0 0,0 0 306 16,0 0-306-16,0 0 307 0,0 0-307 0,0 0 248 16,0 0-248-16,0 0 248 0,0 0-248 0,0 0 153 15,0 0-153-15,0 0 153 0,0 0-153 0,0 0 149 16,-30 2-149-16,11 3 150 0,3 2-150 0,-2 8 68 16,-5 5-68-16,3 3 68 0,3 6-68 0,-2 1 75 15,-2 3-75-15,7 1 76 0,0 1-76 0,0-1 78 16,1-1-78-16,7-3 78 0,2-2-78 0,0-4 38 0,-1-6-38 15,5 4 38-15,5-1-38 0,-1-4 0 0,4-4 0 16,0-2 0-16,0-2 0 0,5-6 46 0,1-6-46 16,0 6 46-16,5 0-46 0,-3-6-20 0,0-6 20 0,-2 1-20 15,2-2 20-15,1-2 3 0,-1-4-3 0,-4 2 3 16,-4 2-3-16,0-3-36 0,0 1 36 0,-5 2-36 16,-1 1 36-16,-1-5-14 0,1-3 14 0,-2 7-13 15,-3 4 13-15,-2-2-1 0,-3 3 1 0,3 2 0 16,2 3 0-16,-6 1-25 0,-2-1 25 0,3 2-24 15,3 0 24-15,-4 2-19 0,-6 1 19 0,1 2-18 16,-2 2 18-16,-4 1-2 0,-7 2 2 0,10-1-1 16,1 2 1-16,0-1-137 0,4-1 137 0,4-1-136 15,3-4 136-15,5 1-476 0,5-3 476 0,-1-1-476 16,3-2 476-16,2 1-1194 0</inkml:trace>
  <inkml:trace contextRef="#ctx0" brushRef="#br0" timeOffset="202805.842">29906 9698 1143 0,'0'0'0'0,"2"1"0"16,3 1 0-16,-4-5-1 0,1-5 1 0,-2 3 0 15,0-1 0-15,0 1 216 0,0 0-216 0,0 2 216 16,0 0-216-16,0 3 180 0,-5-3-180 0,2 3 181 15,-2 2-181-15,2-2 142 0,-5 0-142 0,2 1 143 16,-2 2-143-16,-3 0 107 0,1 2-107 0,-1 3 108 16,2 1-108-16,-2-4 74 0,3-3-74 0,-2 2 74 15,-1 3-74-15,4 0 91 0,-3 1-91 0,4 0 91 16,-2 2-91-16,6-1 0 0,-1 2 0 0,3-3 0 16,3 0 0-16,2-1 54 0,0 3-54 0,3 1 54 15,-2 0-54-15,3-2-39 0,1 1 39 0,1-1-39 16,2-1 39-16,-1 1 0 0,2-1 0 0,1 3 0 0,5 3 0 15,-4-1 2-15,0 1-2 0,1-1 2 0,-1-1-2 16,-2 1 8-16,-1-2-8 0,-1 1 9 0,1 1-9 0,-2-1 74 16,-2 2-74-16,2-1 74 0,-4-2-74 0,-4-3 60 15,-3-2-60-15,-3 7 61 0,-4 1-61 0,0-5-1 16,-5-1 1-16,5 0 0 0,-1-2 0 0,-5 2 65 16,-4-2-65-16,6-1 65 0,3-2-65 0,-5-1-13 15,1-1 13-15,-1-1-13 0,2 0 13 0,-6-3 43 16,-7-3-43-16,14 3 43 0,4 1-43 0,-2-4-35 15,0-2 35-15,4-6-34 0,-1-7 34 0,5 0 26 16,3-3-26-16,3 2 26 0,2-2-26 0,6 1-3 16,1-1 3-16,0 1-3 0,6-1 3 0,-1 1-42 0,1-1 42 15,-2 2-42-15,-2 0 42 0,-1 0 22 0,-3 2-22 0,-2 1 22 16,-3 0-22-16,-4 2-16 0,1 0 16 0,-2 4-15 16,0 2 15-16,-6 5 45 0,-5 1-45 0,5 2 46 15,-2 2-46-15,-7-1 88 0,-7 2-88 0,6 2 89 16,4 1-89-16,-7 0-15 0,-3 2 15 0,2-1-15 15,1 1 15-15,-5 0 13 0,-2-1-13 0,10-1 14 16,8-3-14-16,-3 2-397 0,4-2 397 0,-1 2-397 16,2-2 397-16,-5 1-1829 0</inkml:trace>
  <inkml:trace contextRef="#ctx0" brushRef="#br0" timeOffset="205285.08">18625 12503 1020 0,'0'0'0'0,"3"-1"0"0,3-1 0 0,-4-1 285 0,-2-2-285 16,0 2 286-16,0 2-286 0,0 1 213 0,1-4-213 15,3 3 214-15,0 1-214 0,6-3 256 0,1-2-256 0,6 2 257 16,7 0-257-16,1-2 138 0,3 0-138 0,1 2 138 15,1 2-138-15,0-4 54 0,0-1-54 16,0 1 54-16,1 2-54 0,1-3 35 0,1-4-35 0,0 2 35 16,-1 0-35-16,-2 2 19 0,-2 0-19 0,-7 1 20 15,-7 2-20-15,2 0 15 0,-1 0-15 0,-5 0 16 16,-4 0-16-16,2 1-122 0,2 0 122 0,-6 1-121 16,-1-1 121-16,-3 2-150 0,4-1 150 0,-4 1-149 15,0 0 149-15,0 0-258 0,-5-2 258 0,5 2-257 16,-5-3 257-16,5 3-247 0,-5-3 247 0,5 3-246 15,-4-2 246-15,-1 2-60 0,0-1 60 0,-1 1-59 16,0-2 59-16,-4 4 131 0,-1-1-131 0,-2 4 132 16,-1 0-132-16,-3 4 233 0,-2 5-233 0,3 5 233 15,0 6-233-15,5 0 271 0,2 0-271 0,1 2 272 0,3 1-272 16,0 2 168-16,1 0-168 0,1 3 169 0,-1 3-169 16,1-2 62-16,0 3-62 0,2-1 62 0,-1-2-62 15,2 2 71-15,2 0-71 0,-1-9 71 0,-1-7-71 0,2-2 0 16,-1-6 0-16,1 2 1 0,1 1-1 0,2-5-267 15,-1-2 267-15,0-3-266 0,-1-2 266 0,3 5-1921 16</inkml:trace>
  <inkml:trace contextRef="#ctx0" brushRef="#br0" timeOffset="205952.048">19452 12299 1278 0,'0'0'0'0,"-5"10"0"15,-5 4 0-15,6-8 341 0,-1-3-341 0,2 0 341 16,0 1-341-16,-1 0 260 0,0 3-260 0,-3 5 260 16,1 5-260-16,-2 4 201 0,-1 4-201 0,1 3 202 15,-2 2-202-15,4 1 122 0,0 2-122 0,-1 2 123 16,1-1-123-16,0 2 55 0,1 2-55 0,3-3 55 15,2-2-55-15,2-4 6 0,1 0-6 0,4-4 7 16,0-3-7-16,3-3 2 0,1-4-2 0,0-2 2 16,0-5-2-16,5-4-258 0,3-2 258 0,-8-2-257 15,-3-2 257-15,6-4-366 0,2-5 366 0,-1-2-365 0,0-1 365 16,-1-3-384-16,-2-5 384 0,-4 6-384 0,-3 4 384 16,1-5-364-16,-1-4 364 0,1-7-363 0,-1-7 363 0,-2 4-114 15,0-2 114-15,1 14-113 0,-3 10 113 0,1-2 326 16,-1 1-326-16,1-7 326 0,1-3-326 0,-1 1 400 15,-2-1-400-15,0 9 401 0,0 4-401 0,0 1 328 16,1 1-328-16,-1 5 328 0,0 0-328 0,0 0 236 16,2 5-236-16,-1 4 236 0,-1 4-236 0,2 0 145 15,1 1-145-15,0 1 146 0,0 4-146 0,-1 2 9 16,-2 1-9-16,2 0 10 0,-1-2-10 0,1 2 70 0,-1 0-70 16,1-3 71-16,1-4-71 0,0 1-25 0,2-3 25 15,-3-4-24-15,-4-1 24 0,4 0 33 0,-1 0-33 16,-1-5 33-16,0-2-33 0,0-1-100 0,3 0 100 15,-3 0-100-15,0-3 100 0,0 0-76 0,2-2 76 0,1-7-76 16,2-5 76-16,-1-5-11 0,1-7 11 0,0 10-11 16,-2 5 11-16,2-3-25 0,1-2 25 0,2-3-24 15,0-3 24-15,0 0 0 0,0 0 0 0,-2 8 0 16,0 6 0-16,1 0-5 0,1 0 5 0,-1 3-5 16,1 2 5-16,0 1 46 0,2 0-46 0,-1 4 46 15,-1 2-46-15,1 2 72 0,-1 4-72 0,2 4 73 16,-1 3-73-16,-1 1 7 0,0 1-7 0,-2 3 7 15,1 1-7-15,-3 2 92 0,0 2-92 0,-1 1 93 16,-2 0-93-16,1 0-3 0,-2 2 3 0,1-4-2 16,-1-2 2-16,4-2-70 0,-1-2 70 0,0-5-69 15,-1-4 69-15,-1-1-529 0,1-4 529 0,-2-3-528 0,0 0 528 16,0 0-1412-16</inkml:trace>
  <inkml:trace contextRef="#ctx0" brushRef="#br0" timeOffset="206185.342">19912 12157 1950 0,'0'0'0'0,"11"6"0"0,8 5 0 0,-5 1 357 15,1 2-357-15,-3 2 357 0,1 3-357 0,0 1 273 16,-1 1-273-16,1 4 274 0,-2 2-274 0,3 4 118 16,2 5-118-16,0 2 118 0,-2 3-118 0,-2-1 83 15,-2 1-83-15,-4 5 84 0,-4 1-84 0,-4 0 37 0,-3 0-37 16,1 0 37-16,-3-2-37 0,0-2 0 0,-1-4 0 0,-2-6 0 15,-2-5 0-15,-1-4-499 0,-1-7 499 16,-13 24-2207-16,54-82 2207 0</inkml:trace>
  <inkml:trace contextRef="#ctx0" brushRef="#br0" timeOffset="207885.699">20520 12660 1211 0,'0'0'0'0,"4"2"0"16,4 1 0-16,-8-3 328 0,0 0-328 0,0 0 328 15,0 0-328-15,0 0 282 0,4-5-282 0,-1 1 282 16,0-1-282-16,3-1 160 0,2-1-160 0,3 3 160 16,3-1-160-16,2 2 54 0,1 1-54 0,2 2 55 15,0 0-55-15,2 2 31 0,-1-1-31 0,-2 1 31 16,-4 1-31-16,0 0 0 0,-3 2 0 0,-1-2 0 16,-4 0 0-16,0 0-126 0,-3 0 126 0,1 1-125 15,-3-1 125-15,-1 0-392 0,0 0 392 0,-1 3-391 0,-4 2 391 16,-2 6-1259-16</inkml:trace>
  <inkml:trace contextRef="#ctx0" brushRef="#br0" timeOffset="208055.343">20616 12822 1166 0,'0'0'0'0,"8"-8"0"0,6-6 0 0,-9 9 351 16,-7 5-351-16,2 0 352 0,-4 5-352 0,2-2 240 16,2-1-240-16,3 1 240 0,2-2-240 0,4-1 152 15,2 0-152-15,0-1 153 0,-1-1-153 0,2 1 8 16,4-3-8-16,-2 1 9 0,-1 0-9 0,0 0-55 15,-2 0 55-15,-3 1-54 0,-4 2 54 0,1 0-727 0,-3-1 727 16,2 1-727-16,3 1 727 0,4 1-590 0</inkml:trace>
  <inkml:trace contextRef="#ctx0" brushRef="#br0" timeOffset="-184630.646">21143 12244 1379 0,'0'0'0'0,"-2"10"0"0,-1 6 0 0,2-10 284 15,1-3-284-15,0 0 285 0,0-3-285 0,0 0 230 16,3 0-230-16,-2 5 231 0,1 3-231 0,0 3 151 15,1 4-151-15,-2 4 152 0,-1 2-152 0,2 2 72 16,-1 4-72-16,1 1 73 0,1 2-73 0,0 3 57 16,-1 3-57-16,1-2 57 0,-1 2-57 0,2 1 3 15,4-1-3-15,-3-2 4 0,-2-2-4 0,-1 1 5 16,-1-2-5-16,1-6 6 0,-1-6-6 0,3 4-5 16,-1 2 5-16,0-12-5 0,0-10 5 0,2 3-304 0,0-1 304 15,-1-5-304-15,1-5 304 0,5 1-1643 0</inkml:trace>
  <inkml:trace contextRef="#ctx0" brushRef="#br0" timeOffset="-184279.485">21315 12469 1603 0,'0'0'0'0,"-2"26"0"15,1 17 0-15,-2-23 292 0,0-10-292 0,1-18 292 16,0-14-292-16,1 9 237 0,-2 4-237 0,1 6 237 15,0 3-237-15,2 4 150 0,0 6-150 0,2 4 151 16,0 5-151-16,-1 1 46 0,1 2-46 0,1 3 47 16,0 4-47-16,2-1 17 0,1 0-17 0,2-3 17 0,1-1-17 15,3-1-3-15,-1 1 3 0,1-5-2 0,2-5 2 16,1-2 0-16,-3-2 0 0,1-6 0 0,-2-4 0 16,2-3-8-16,-1-3 8 0,-2-2-8 0,-2-3 8 15,1-3-56-15,-1-5 56 0,0-6-56 0,0-5 56 0,-5-1-51 16,-2-2 51-16,1 13-50 0,-2 7 50 0,-3-4 1 15,-4-1-1-15,-4-13 2 0,-6-10-2 0,0 5 1 16,-2 0-1-16,9 14 2 0,6 11-2 0,-3 2 26 16,3 2-26-16,-4 3 26 0,0-1-26 0,-2 3-2 15,-2 2 2-15,2 5-1 0,2 1 1 0,2 4-123 16,0 1 123-16,4 1-123 0,2 4 123 0,-1 12-1908 16</inkml:trace>
  <inkml:trace contextRef="#ctx0" brushRef="#br0" timeOffset="-180471.808">21681 12226 1390 0,'0'0'0'0,"3"-5"0"0,4-3 0 0,-7 0 140 0,-2 0-140 0,2 2 141 16,-2 1-141-16,2-1 183 0,0 0-183 0,0-2 183 15,2 0-183-15,0-3 150 0,-2-1-150 0,3 2 150 16,0 1-150-16,0-1 109 0,2 1-109 0,-1 3 109 15,0-1-109-15,0 1 74 0,3 0-74 0,-1 3 75 16,0 0-75-16,1 1 6 0,0 0-6 0,1 4 7 16,-1 3-7-16,1-2 45 0,-1 2-45 0,1 4 45 15,2 5-45-15,-1 0 1 0,1 3-1 0,-4 1 2 16,-3 1-2-16,0 1 0 0,-3 3 0 0,-1 1 1 16,-2 0-1-16,-2 2 13 0,-1 1-13 0,-2-2 13 15,-2 0-13-15,1-1 49 0,-2-1-49 0,0-1 49 16,0 0-49-16,0-1-10 0,1-4 10 0,2-5-9 15,2-5 9-15,-2-3 0 0,0-1 0 0,3 1 1 0,1-3-1 16,1-1-26-16,1 0 26 0,2 0-25 0,0 0 25 16,0 0-24-16,5-5 24 0,-2 1-23 0,2-1 23 15,1 0 0-15,0-1 0 0,4 0 0 0,-1-1 0 0,2 1-30 16,2 2 30-16,-1-1-30 0,3 0 30 0,-1 2 0 16,0 1 0-16,-1 1 1 0,-1 1-1 0,1 1 12 15,-2 1-12-15,0 0 13 0,0-1-13 0,-2 2 67 16,-2 0-67-16,-1 1 67 0,-1-1-67 0,-2 0-131 15,0-2 131-15,-3-1-130 0,0 0 130 0,0 0-1901 16</inkml:trace>
  <inkml:trace contextRef="#ctx0" brushRef="#br0" timeOffset="-180289.585">22038 12411 1222 0,'0'0'0'0,"-5"1"0"16,-3 2 0-16,8-3 161 0,0-3-161 0,3 2 162 15,0-2-162-15,0-1-157 0,1 0 157 0,-1 1-156 16,-2-1 156-16,4-2-825 0</inkml:trace>
  <inkml:trace contextRef="#ctx0" brushRef="#br0" timeOffset="-179330.334">22334 11970 852 0,'0'0'0'0,"-8"5"0"0,-4 1 0 0,7-5 206 0,2-2-206 16,1-2 206-16,4-4-206 0,-1 1 165 0,3-3-165 15,-3 4 166-15,-1 2-166 0,0 0 175 0,-1-2-175 0,1 2 176 16,-2 1-176-16,0-1 128 0,1 0-128 0,1 3 129 15,-2-3-129-15,2 3 102 0,-3-2-102 0,0 2 102 16,-3-1-102-16,-4 1 94 0,-1-2-94 0,0 4 95 16,0 1-95-16,-2 2 50 0,-2 1-50 0,0 5 51 15,3 1-51-15,-1 3 46 0,2 0-46 0,5 4 46 16,1 1-46-16,0-1 36 0,2 0-36 0,2-5 36 16,2-3-36-16,1 2 14 0,-1-1-14 0,1-2 15 15,1-4-15-15,2 0-6 0,0-1 6 0,-1 0-5 16,3-2 5-16,1-2-1 0,1-2 1 0,-1 1-1 15,0-2 1-15,1-2-16 0,1-6 16 0,-1 2-15 16,1 0 15-16,1-4-35 0,0-2 35 0,-2 1-34 16,-1 2 34-16,2 0-41 0,1-1 41 0,-4 2-40 15,-2 4 40-15,2 0-16 0,-1-1 16 0,-1 4-15 0,-1 0 15 16,1 3-1-16,1 2 1 0,-1 4 0 0,-2 3 0 16,-1 4 72-16,-2 1-72 0,1 5 73 0,3 4-73 0,-3 3 73 15,-1 0-73-15,2 3 74 0,1-1-74 0,-2 0 27 16,1 2-27-16,0-7 27 0,-1-2-27 0,4-4 1 15,0-1-1-15,1-5 2 0,0-3-2 0,-3-4-122 16,-3-2 122-16,0-2-121 0,5-2 121 0,0 1-1988 16</inkml:trace>
  <inkml:trace contextRef="#ctx0" brushRef="#br0" timeOffset="-178525.228">22490 11956 908 0,'0'0'0'0,"8"-2"0"16,5-3 0-16,-10 1 318 0,-6-3-318 0,3 4 319 16,0 0-319-16,0 0 187 0,2 0-187 0,1-2 187 15,1-1-187-15,3-2 90 0,2-3-90 0,1 3 90 16,1 2-90-16,0 1 114 0,1 2-114 0,-2 2 114 15,-2 2-114-15,1 2 109 0,-1 2-109 0,2 3 110 16,-3 3-110-16,3 3 64 0,-2 2-64 0,-2 1 65 16,-3 0-65-16,0 3 81 0,-3 1-81 0,0 2 81 15,-3 1-81-15,0 0 25 0,-2-3-25 0,-1 5 26 16,-3-1-26-16,-1 0 12 0,-1 0-12 0,2-2 13 0,-1 1-13 16,1-2 19-16,-2-3-19 0,4-7 20 0,4-4-20 15,-2-2-6-15,2-4 6 0,3-2-5 0,-1 3 5 0,1-3-33 16,0 0 33-16,0 0-33 0,4-3 33 15,0 1-36-15,0-1 36 0,3-1-35 0,1-1 35 0,-1-1-56 16,3-1 56-16,-1 1-55 0,-1 1 55 0,2-2-38 16,1-1 38-16,-3 1-37 0,-4 3 37 0,3-3-181 15,1 1 181-15,1 0-181 0,1 0 181 0,1-2-328 16,0-2 328-16,-3 4-328 0,-2 1 328 0,8-6-1058 16</inkml:trace>
  <inkml:trace contextRef="#ctx0" brushRef="#br0" timeOffset="-178226.243">22784 12070 1636 0,'0'0'0'0,"-3"8"0"16,-2 3 0-16,2-6 267 0,0-2-267 0,1 3 268 15,1 2-268-15,-1 0 189 0,0 0-189 0,2 0 189 16,0-2-189-16,4 2 87 0,-1 1-87 0,0 1 88 16,-2-3-88-16,4 3 39 0,2-2-39 0,-1-2 39 15,0-1-39-15,2 1-41 0,0-1 41 0,0-4-41 16,0-1 41-16,1-3-27 0,2-5 27 0,-1 2-27 15,-2 0 27-15,1-2-103 0,-1-3 103 0,-2 0-102 16,1-2 102-16,-3-2-54 0,-2-3 54 0,-1 7-54 16,-1 5 54-16,-1-5-31 0,-2 0 31 0,0 0-31 15,-2-1 31-15,-1-3 37 0,-4 0-37 0,7 8 37 16,3 7-37-16,0 0 18 0,3 2-18 0,-12-8 18 0,-10-5-18 16,1 3 14-16,-1 0-14 0,5 5 15 0,2 3-15 15,2 1-6-15,4 4 6 0,1 0-5 0,3 0 5 16,4-1-147-16,1-1 147 0,2 2-146 0,0-2 146 0,4 5-1498 15</inkml:trace>
  <inkml:trace contextRef="#ctx0" brushRef="#br0" timeOffset="-177813.298">23092 11777 1379 0,'0'0'0'15,"-11"15"0"-15,-7 12 0 0,9-16 307 0,4-6-307 0,3-13 307 16,6-12-307-16,-3 5 235 0,-1 0-235 0,0 7 235 16,-1 5-235-16,-3 3 127 0,-2 1-127 0,1 6 127 15,1 0-127-15,-1 3 73 0,2 1-73 0,-2 1 74 16,0 1-74-16,1 1-41 0,-3 2 41 0,3-2-40 16,0 0 40-16,3 0-1 0,-1-1 1 0,2-4-1 15,2-1 1-15,-1 0 40 0,3-2-40 0,0-1 40 16,4 0-40-16,0-2-67 0,2-3 67 0,-3 0-66 15,1-2 66-15,0-1-6 0,2-3 6 0,-4 1-6 16,0 0 6-16,1-1-72 0,-1-3 72 0,0-1-72 16,1 1 72-16,-1-4-35 0,2-1 35 0,-4 5-34 15,-2 2 34-15,0 1-5 0,-1 1 5 0,1 2-4 0,-1 2 4 16,-1 1 47-16,5 3-47 0,-2 3 48 16,0 5-48-16,1 3 113 0,0 5-113 0,1 0 113 0,0 3-113 15,-1 0 108-15,1 1-108 0,0-1 109 0,-2 0-109 16,2-1 47-16,-2-4-47 0,0-1 47 0,-1-2-47 0,-2 0 65 15,-3 0-65-15,1-5 66 0,2-4-66 0,0 0-51 16,2 0 51-16,-2-5-50 0,4 0 50 0,-2-5-466 16,-1-3 466-16,-1 3-466 0,-1 2 466 0,-1-5-1492 15</inkml:trace>
  <inkml:trace contextRef="#ctx0" brushRef="#br0" timeOffset="-174825.276">23470 11636 1614 0,'0'0'0'0,"0"20"0"16,0 14 0-16,0-23 102 0,0-9-102 0,0-2 103 16,0-9-103-16,0 1 220 0,0-2-220 0,0 6 220 15,0 2-220-15,0 2 139 0,0 6-139 0,0 2 140 16,2 3-140-16,-1 3 83 0,3 4-83 0,-1 4 84 16,-2 3-84-16,3 1 64 0,-3 3-64 0,2-1 64 15,2-2-64-15,-2 0 30 0,-1-4-30 0,1 0 30 16,0-2-30-16,0-3 1 0,0-1-1 0,0-4 2 15,1-2-2-15,0-2-171 0,3-4 171 0,-4-2-171 16,2-4 171-16,-1-2-699 0,-1-4 699 0,1 0-699 0,-1 0 699 16,3-8-633-16</inkml:trace>
  <inkml:trace contextRef="#ctx0" brushRef="#br0" timeOffset="-170380.195">23693 11841 729 0,'0'0'0'0,"0"0"0"15,0 0 0-15,0 0 187 0,0 0-187 0,0 0 187 16,0 0-187-16,0 0 122 0,0 0-122 0,0 0 122 16,0 0-122-16,0 0 90 0,16-14-90 0,-9 6 90 15,3 0-90-15,-4 0 108 0,-3 2-108 0,1 1 108 16,-4 4-108-16,-2-2 145 0,-1 1-145 0,0 2 145 0,-1 2-145 15,0-1 101-15,-1 1-101 0,-1 3 102 0,-2 2-102 16,-2 3 97-16,1-1-97 0,1 7 98 0,2 3-98 0,-1 1 58 16,-1 1-58-16,5-1 59 0,3 0-59 0,0-1 29 15,2-1-29-15,1-1 29 0,3 0-29 0,-1-6-8 16,0-5 8-16,1 2-7 0,2-2 7 0,2-2 1 16,-1-3-1-16,0-1 2 0,1-3-2 0,1 0-9 15,0-3 9-15,-2-2-9 0,-1-2 9 0,2-1 3 16,-1-3-3-16,1-3 3 0,1-2-3 0,-3-1 13 15,-2-4-13-15,-1 10 13 0,-2 5-13 0,-2-5 25 16,-2-2-25-16,1 8 26 0,-2 5-26 0,-2-3 32 0,-3-2-32 16,7 8 32-16,0 0-32 0,0 0-2 0,3 4 2 15,-15-7-2-15,-9-3 2 0,6 1 3 0,-3 2-3 0,4 6 4 16,3 5-4-16,1 0-141 0,1 0 141 0,6 1-141 16,4 2 141-16,-1-3-378 0,-1 0 378 0,2-3-378 15,1-2 378-15,1 5-1112 0</inkml:trace>
  <inkml:trace contextRef="#ctx0" brushRef="#br0" timeOffset="-169930.786">23953 11703 1132 0,'0'0'0'0,"-11"9"0"0,-9 7 0 16,12-11 253-16,3-5-253 0,2 1 253 0,0-1-253 15,3 0 228-15,-2-3-228 0,0 6 229 0,-1 4-229 16,0-1 117-16,-2 2-117 0,1 4 118 0,-3 2-118 16,3 1 46-16,0 0-46 0,1 1 46 0,2-2-46 0,1 0-17 15,3-1 17-15,0-4-17 0,0-3 17 0,4 1 4 16,-1-1-4-16,0-3 5 0,0-1-5 0,2-2-38 16,0 0 38-16,3-2-37 0,0-1 37 0,0-2-43 15,2-3 43-15,-2 2-43 0,-1 2 43 0,-1-4-118 16,-1 0 118-16,0 0-118 0,-2 0 118 0,-1-1-70 15,-2-1 70-15,-1 4-70 0,-1 1 70 0,-1-3-3 0,-3-1 3 16,5 1-3-16,2 2 3 0,-2 1-8 0,-1 2 8 16,-1 3-8-16,2 5 8 0,1 3 29 0,0 1-29 15,4 5 29-15,2 5-29 0,-3 1 73 0,1 2-73 0,-1 0 73 16,0-1-73-16,1 1 69 0,-1-2-69 0,0 4 69 16,-1-1-69-16,1-1 106 0,-1 0-106 0,-2-1 107 15,-1-1-107-15,-2 2 63 0,-3 0-63 0,1 0 63 16,0 0-63-16,-4-3 45 0,-2-2-45 0,0-1 46 15,-1-1-46-15,-4-2 32 0,-2-2-32 0,5-5 33 16,5-3-33-16,-7 0-11 0,-4-1 11 0,5-2-11 16,3 0 11-16,-3-2-301 0,0-1 301 0,-3-6-301 15,3-7 301-15,-15-9-1403 0</inkml:trace>
  <inkml:trace contextRef="#ctx0" brushRef="#br0" timeOffset="-169690.322">24213 11623 1300 0,'0'0'0'0,"0"9"0"0,2 7 0 0,-2-5 304 16,-2 0-304-16,1 2 305 0,-2-1-305 0,1 4 208 16,-1 0-208-16,1 2 209 0,1 4-209 0,-1 3 120 15,-1 2-120-15,0 0 120 0,0 0-120 0,1-1 42 16,2 1-42-16,0-2 43 0,2 0-43 0,1-3 2 15,2-3-2-15,1 0 2 0,3-4-2 0,1-2-6 16,-1-5 6-16,2-2-5 0,2-4 5 0,0-4-271 16,-2-4 271-16,0 0-270 0,-2-1 270 0,12-5-1450 15</inkml:trace>
  <inkml:trace contextRef="#ctx0" brushRef="#br0" timeOffset="-169081.006">24387 11741 1121 0,'0'0'0'0,"-2"11"0"0,-2 8 0 0,4-16 268 15,0-6-268-15,0 3 269 0,3-4-269 0,0 1 214 16,0-1-214-16,2 2 215 0,1 4-215 0,-3 2 138 15,1 6-138-15,-1-1 138 0,-2 4-138 0,2 1 94 16,-1 1-94-16,1 1 95 0,-1 1-95 0,1-1 23 16,-2 0-23-16,3-2 24 0,-8 0-24 0,4-1 55 15,4-1-55-15,-4-4 56 0,-4-3-56 0,4-1-38 0,0 0 38 16,0-4-38-16,0 0 38 0,0 0-15 0,0-5 15 16,0 0-15-16,0 0 15 0,0-2-38 0,4-4 38 0,-3 0-37 15,-1-4 37-15,2-2-33 0,-2-3 33 0,1 4-33 16,1 4 33-16,0-4-7 0,1-1 7 0,1 1-7 15,4 2 7-15,-1-3 6 0,0-1-6 0,1 4 6 16,0 3-6-16,2 0-39 0,1 0 39 0,-3 5-39 16,-2 1 39-16,0 2 13 0,1 2-13 0,-1 1 14 15,-1 3-14-15,1 3 64 0,-1 2-64 0,1 3 65 16,-1 1-65-16,-1 4 85 0,1 1-85 0,-2 2 85 16,1 0-85-16,-3 1 76 0,-2 1-76 0,1-2 76 15,1-2-76-15,1 0 6 0,-2-1-6 0,1-2 6 16,1-2-6-16,-1-1 0 0,-1 0 0 0,2-1 0 15,-2-4 0-15,0-1-376 0,5-2 376 0,-2-1-375 16,-2-2 375-16,4 1-1438 0</inkml:trace>
  <inkml:trace contextRef="#ctx0" brushRef="#br0" timeOffset="-168864.466">24617 11485 1614 0,'0'0'0'0,"8"6"0"0,3 5 0 0,-1-1 270 15,-1 1-270-15,1 1 271 0,1 4-271 0,0 1 194 16,1 3-194-16,-1 2 194 0,1 2-194 0,0 1 106 16,1 3-106-16,-1-3 106 0,1 1-106 0,3 2 77 15,-4 2-77-15,-1-5 77 0,-4-5-77 0,-4 4 75 0,-5-2-75 16,-1 1 76-16,-5-1-76 0,-1 0 23 0,-5-1-23 16,1-4 24-16,2-5-24 0,-3 1-73 0,-4-1 73 0,4-4-72 15,6-3 72-15,-6-2-838 0,-2-1 838 0,10-2-837 16,6 0 837-16,-6 0-696 0</inkml:trace>
  <inkml:trace contextRef="#ctx0" brushRef="#br0" timeOffset="-167664.564">25368 12221 1155 0,'0'0'0'0,"0"0"0"16,0 0 0-16,0 0 249 0,0 0-249 0,0 0 250 16,0 0-250-16,0 0 178 0,0 0-178 0,0 0 179 15,0 0-179-15,0 0 129 0,18 0-129 0,-9 0 129 0,-1 0-129 16,0 1 99-16,0 1-99 0,-3 0 99 0,-2 1-99 16,-3 0 67-16,3 0-67 0,-3 2 67 0,-3 1-67 15,3 0 33-15,-2 1-33 0,1-1 33 0,-2-1-33 0,-2-1 52 16,-2-1-52-16,1 1 52 0,0-1-52 0,-2 0-7 15,0-2 7-15,2 1-7 0,1-1 7 0,0-1-2 16,-3-3 2-16,7 2-1 0,-2-1 1 0,0-1-11 16,-1 0 11-16,1-2-10 0,2 1 10 0,-1-3-41 15,2-2 41-15,0-1-40 0,2-1 40 0,1-3 0 16,2-3 0-16,2 4 1 0,3 1-1 0,-1 3-8 16,-1-1 8-16,-1 4-8 0,-1 0 8 0,0-1-2 0,0 1 2 15,-1 3-1-15,-2 1 1 0,1 1 4 0,-1 1-4 16,-3 0 4-16,0 0-4 0,0 3 0 0,-2 2 0 15,1 1 0-15,-3 2 0 0,1 1 56 0,-2 2-56 0,-1 2 56 16,-2 2-56-16,2 1-1 0,-2 0 1 0,3-2-1 16,1-3 1-16,-1-2-34 0,2-2 34 15,0-1-34-15,-1-3 34 0,4-3-258 0,-1 2 258 0,1-2-258 16,5-5 258-16,-1 0-1502 0</inkml:trace>
  <inkml:trace contextRef="#ctx0" brushRef="#br0" timeOffset="-167393.323">25738 11876 1356 0,'0'0'0'0,"-15"7"0"0,-3 6 0 15,11-8 327-15,4-5-327 0,3 0 328 0,8 1-328 0,-5 2 199 16,2 1-199-16,0 3 199 0,-1 6-199 0,-1 1 149 15,-3 2-149-15,4 6 149 0,-1 3-149 0,-2-2 98 16,-1 3-98-16,2 3 98 0,0 3-98 0,-1-1 22 16,2 1-22-16,0-1 22 0,-1-1-22 0,1-4 26 15,-3-2-26-15,2-4 26 0,1-1-26 0,2-3-46 16,-1-5 46-16,1-2-46 0,1-4 46 0,-1-2-392 16,-2-4 392-16,0-1-391 0,-1-3 391 0,3-1-1436 15</inkml:trace>
  <inkml:trace contextRef="#ctx0" brushRef="#br0" timeOffset="-167047.093">25925 11883 1457 0,'0'0'0'0,"-1"5"0"15,-1 3 0-15,1-3 343 0,-1-4-343 0,2 4 344 16,0 1-344-16,0 5 230 0,0 2-230 0,0 6 230 15,0 3-230-15,0 3 147 0,0 3-147 0,0 0 147 16,0 2-147-16,0 0 82 0,-1-2-82 0,1 2 83 16,1 0-83-16,2-2 0 0,2-1 0 0,1-4 0 15,4-4 0-15,1-5-4 0,-2-3 4 0,7-5-3 16,0-2 3-16,1-6-4 0,4-4 4 0,-1-2-3 16,-1-5 3-16,-3-1-1 0,-2-1 1 0,-1-4-1 0,-1-5 1 15,-2 2 9-15,-4 0-9 0,-3-1 10 0,0-2-10 0,-6-1 0 16,2 1 0-16,-1 5 0 0,-3 3 0 0,1-4 54 15,-7 1-54-15,3 4 54 0,0 2-54 0,-6-3 0 16,-5 0 0-16,12 9 0 0,6 8 0 0,-5-2 0 16,-1 1 0-16,-7-3 0 0,-6-2 0 0,1 1-164 15,-4 2 164-15,9 2-163 0,3 2 163 0,-14-1-2035 16</inkml:trace>
  <inkml:trace contextRef="#ctx0" brushRef="#br0" timeOffset="-165726.548">26252 11667 1535 0,'0'0'0'0,"5"-2"0"0,3 1 0 0,0-4 206 0,-1-3-206 0,3 4 207 16,-1 0-207-16,1 0 148 0,2-1-148 0,4 0 149 16,-3 1-149-16,6-1 66 0,1-1-66 0,-2 1 67 15,2 2-67-15,-1 0 19 0,-2-1-19 0,-1 3 20 16,0 1-20-16,-2 1-84 0,-3 1 84 0,-1 1-83 15,-2 0 83-15,9 4-1607 0</inkml:trace>
  <inkml:trace contextRef="#ctx0" brushRef="#br0" timeOffset="-165181.946">26942 11417 247 0,'0'0'0'0,"4"-3"0"0,4-1 0 0,-2-4 455 16,-2-5-455-16,0 5 455 0,0 2-455 0,-4 0 307 16,0 1-307-16,0-1 307 0,0 0-307 0,-4 1 207 15,0 2-207-15,2-2 207 0,-1-1-207 0,-2 1 175 16,0 2-175-16,-1 0 176 0,5 1-176 0,-6 1 93 15,-1-3-93-15,4 4 94 0,-4 0-94 0,0 2 10 16,-3 0-10-16,1-1 11 0,2 2-11 0,-4 0 28 0,-1 2-28 16,2 0 28-16,-1-2-28 0,0 5 56 0,-2 1-56 15,-2 9 57-15,1 5-57 0,1-3-4 0,-1 1 4 0,6 2-3 16,1 1 3-16,3-2 27 0,2-2-27 0,3-1 27 16,2-2-27-16,1-2-17 0,5-3 17 0,0-3-17 15,1-1 17-15,2-1-1 0,0-4 1 0,-1-3-1 16,2-5 1-16,2 2-1 0,1-2 1 0,0-3-1 15,4-4 1-15,-1-4 1 0,-1-3-1 0,-1 0 1 16,0 1-1-16,-4-4-32 0,1-3 32 0,-2 3-32 16,-2 0 32-16,2 4 0 0,0 4 0 0,-3 3 0 15,-3 3 0-15,0 1-8 0,-4-1 8 0,3 5-8 16,-4 3 8-16,4 3 0 0,-2 1 0 0,-1 6 0 16,3 2 0-16,-3 2 61 0,1 4-61 0,-2 7 62 15,-2 5-62-15,1-2 53 0,-3 0-53 0,4-1 54 16,0-2-54-16,0 0 46 0,0-1-46 0,4-2 46 0,-1 0-46 15,-3-7 3-15,0-2-3 0,1 4 4 16,2 0-4-16,-1-3-55 0,4-1 55 0,-1-4-54 0,-2-4 54 16,-3-5-344-16,2-3 344 0,-2 0-344 0,0 0 344 0,0-4-1636 15</inkml:trace>
  <inkml:trace contextRef="#ctx0" brushRef="#br0" timeOffset="-164556.265">27173 11658 1345 0,'0'0'0'0,"0"0"0"0,0-7 0 0,0 7 253 0,-3 0-253 0,3 0 253 16,-3 3-253-16,3-3 149 0,0 4-149 0,0-1 150 15,3 0-150-15,0 0 136 0,-1 2-136 0,3-2 137 16,-2 0-137-16,0 0 66 0,2 0-66 0,0 0 67 15,-1 0-67-15,-1-1 76 0,1-2-76 0,-4 0 77 16,3 3-77-16,-3-3-1 0,0 0 1 0,0 0-1 16,0 0 1-16,0 0-286 0,1-5 286 0,1 1-285 15,1-1 285-15,2-4-1471 0</inkml:trace>
  <inkml:trace contextRef="#ctx0" brushRef="#br0" timeOffset="-164231.627">27196 11298 1580 0,'0'0'0'0,"0"8"0"0,0 6 0 0,-2-9 284 16,0-7-284-16,2 2 284 0,0-6-284 0,4 4 156 16,-1 1-156-16,1-2 156 0,4 0-156 0,3-2 48 15,2 0-48-15,3-1 48 0,3-4-48 0,0 1 34 16,1-2-34-16,1 2 34 0,-1-1-34 0,-4 4-2 15,-3 0 2-15,1 3-1 0,-5 1 1 0,2 2 8 16,-1 3-8-16,-2 3 8 0,0 2-8 0,-4 5 5 16,-1 1-5-16,-1 0 5 0,0 0-5 0,-2 5 100 0,-2 5-100 15,0-2 100-15,-1 1-100 0,-1 2 54 0,-1 0-54 16,2 4 55-16,0-1-55 0,-1-3 31 0,0-2-31 16,-1-1 31-16,3-3-31 0,1 0 29 0,-1 0-29 0,2-2 29 15,0-3-29-15,-3-4-170 0,3-6 170 0,-2 0-170 16,1-3 170-16,-4 4-1950 0</inkml:trace>
  <inkml:trace contextRef="#ctx0" brushRef="#br0" timeOffset="-164075.094">27281 11499 1233 0,'0'0'0'0,"3"0"0"16,2 0 0-16,-1-3 286 0,7-3-286 0,-1 1 286 15,-2 2-286-15,4 0 156 0,1-2-156 0,-2 0 157 16,2 1-157-16,1-1 89 0,0 0-89 0,0 2 90 15,-1 0-90-15,1-2 22 0,-1 0-22 0,-2 4 22 0,1-1-22 16,-1-1-73-16,-1-2 73 0,-2 2-73 0,3 0 73 16,6-3-1568-16</inkml:trace>
  <inkml:trace contextRef="#ctx0" brushRef="#br0" timeOffset="-163744.23">27636 11256 1681 0,'0'0'0'0,"-5"3"0"0,-3 2 0 0,3-1 300 15,5 0-300-15,0 0 301 0,0 1-301 0,0 4 214 16,0 2-214-16,0 2 215 0,-3 3-215 0,2 1 119 16,-2 3-119-16,-2 4 120 0,2 1-120 0,-2 2 59 15,5 2-59-15,-2-5 59 0,-1-4-59 0,3-1 1 0,3-2-1 16,2-1 1-16,0 0-1 0,0-5-6 0,2-3 6 16,4-2-5-16,-1-3 5 0,3-3 32 0,-1-3-32 15,-1 0 33-15,-3-2-33 0,3-1 0 0,-1-4 0 0,-2 1 0 16,1 0 0-16,-1-4-36 0,-2-3 36 15,1 4-35-15,-1 1 35 0,-1-2-26 0,-2 1 26 0,-2 4-25 16,1 2 25-16,-2-1 0 0,-2 3 0 0,2 0 1 16,-1 1-1-16,-2 2 1 0,-1-1-1 0,0 2 1 15,1 0-1-15,-7-1 0 0,2-1 0 0,0 2 0 16,-1 2 0-16,-2-1-1 0,-3-1 1 0,-1 3 0 16,6 2 0-16,-2 0-111 0,1 1 111 0,2-1-111 15,4-2 111-15,1-2-209 0,3-1 209 0,0 0-209 16,4 0 209-16,1 0-1661 0</inkml:trace>
  <inkml:trace contextRef="#ctx0" brushRef="#br0" timeOffset="-163281.676">27961 11162 1771 0,'0'0'0'0,"-10"6"0"0,-5 3 0 0,7-2 298 16,0-4-298-16,1 0 299 0,1 0-299 0,-2 2 191 15,2 1-191-15,0 2 191 0,-2 0-191 0,3 3 81 16,0 0-81-16,2 0 81 0,0-2-81 0,1 4 12 16,-1-1-12-16,6-1 12 0,1-3-12 0,0 1-25 15,3 1 25-15,1-4-24 0,-1-1 24 0,1-2-1 0,5-1 1 16,-2 1-1-16,0 1 1 0,-2-2-3 0,4 0 3 16,1 2-2-16,-3 1 2 0,0 4-2 0,0 2 2 15,-1 0-2-15,1-1 2 0,-2-4 38 16,-1-1-38-16,0 4 39 0,-3 2-39 0,-2 0 13 0,-3 0-13 0,0-1 14 15,-2-3-14-15,-1 0 61 0,-3-3-61 0,0 3 61 16,-1-1-61-16,-2-1 2 0,-2-4-2 0,1 2 2 16,3 0-2-16,-5 1 1 0,-2-3-1 0,5 1 2 15,3-2-2-15,-2-2 10 0,-3 1-10 0,6-3 10 16,0 1-10-16,0-3-11 0,-1-2 11 0,6-6-10 16,0-3 10-16,3-2-28 0,2-3 28 0,4 2-28 15,1-2 28-15,-1 3 2 0,7 2-2 0,-3-2 2 16,-2-2-2-16,-2 1 0 0,2-2 0 0,-3 3 0 15,-3 2 0-15,0 3-4 0,-2 1 4 0,-2 4-4 16,-1 1 4-16,0 2 18 0,-4 1-18 0,1 2 18 16,-2 3-18-16,-3 1 0 0,-2 3 0 0,3-1 0 0,-1-2 0 15,-3 4 1-15,3 1-1 0,0-1 2 0,2-2-2 16,-6 0-390-16,5 0 390 0,-1 0-389 0,0 1 389 0,-8 2-1574 16</inkml:trace>
  <inkml:trace contextRef="#ctx0" brushRef="#br0" timeOffset="-107634.418">18794 15055 1199 0,'0'0'0'16,"0"0"0"-16,19 0 0 0,-16 3 299 0,-5 2-299 0,2-5 300 16,3-3-300-16,-3 3 241 0,3-5-241 0,-1 0 242 15,1 0-242-15,5-1 148 0,2 3-148 0,7-6 148 16,5-2-148-16,0 4 48 0,3 4-48 0,-1-8 48 15,-2 2-48-15,2 3 35 0,-2 1-35 0,-2-3 35 16,1 0-35-16,-1 0 0 0,1 5 0 0,-5-2 0 16,-4 1 0-16,1 2-41 0,-2 2 41 0,-5 0-40 15,-3-1 40-15,-1 5-166 0,-2 6 166 0,0-10-166 16,0 0 166-16,-3 0-102 0,-2 0 102 0,-4 0-102 16,-6-2 102-16,1 2-84 0,-3 2 84 0,4-2-83 15,2-2 83-15,0 5-36 0,0 2 36 0,5-5-35 16,1-2 35-16,-1 6 15 0,-1 2-15 0,1 0 15 15,-2-1-15-15,2 12 161 0,-2 7-161 0,3-1 161 0,4 5-161 16,1 4 126-16,0 2-126 0,3-1 127 0,0 3-127 16,0 5 71-16,0 3-71 0,0-9 71 0,2-1-71 15,0 1 28-15,0-1-28 0,-2-1 28 0,-2-6-28 16,1-2-33-16,0-6 33 0,-1-2-32 0,2-6 32 0,0-3-433 16,1-2 433-16,0-4-433 0,1-5 433 0,5 1-1152 15</inkml:trace>
  <inkml:trace contextRef="#ctx0" brushRef="#br0" timeOffset="-107317.69">19500 14750 964 0,'0'0'0'0,"-6"2"0"16,-5 4 0-16,3 1 369 0,0 0-369 0,-1 3 370 15,-1 1-370-15,-1 8 273 0,-1 9-273 0,1-5 273 16,-2-1-273-16,2 8 209 0,0 6-209 0,2-3 210 16,-1 2-210-16,2-1 81 0,0 2-81 0,4 0 81 15,0 2-81-15,4 1 46 0,4 1-46 0,0-9 47 16,1-6-47-16,3 3 11 0,1 1-11 0,-1-11 11 15,0-5-11-15,2 1-122 0,1-5 122 0,-3-2-121 0,-1-9 121 16,4 2-436-16,1 0 436 0,-6-5-435 0,-1-2 435 16,6-6-1205-16</inkml:trace>
  <inkml:trace contextRef="#ctx0" brushRef="#br0" timeOffset="-106967.311">19516 15063 1659 0,'0'0'0'0,"3"12"0"0,2 9 0 0,1-4 298 16,2 0-298-16,2 2 298 0,1-2-298 0,0 7 140 16,-2-1-140-16,1-2 140 0,-2-1-140 0,-2 2 92 0,-1 0-92 15,1-3 92-15,-1-7-92 0,0 6 18 0,-2-1-18 16,-2-11 18-16,1-6-18 0,-2 3 15 0,0-3-15 16,0 0 15-16,0-4-15 0,0-1-33 0,0-3 33 15,-2-3-32-15,1-5 32 0,-1-1-120 0,-1-5 120 0,1 0-119 16,-1-3 119-16,3-3-75 0,3-2 75 0,2-1-74 15,1-1 74-15,1 9-1 0,1 2 1 0,-2 4-1 16,-1 1 1-16,1 5-21 0,2 4 21 0,0-1-21 16,1 0 21-16,2 8 99 0,0 6-99 0,-1-6 99 15,-2-1-99-15,1 7 95 0,-1 3-95 0,2 2 96 16,-3 2-96-16,3 6 86 0,-2 6-86 0,0 1 86 16,0 4-86-16,-1 3 18 0,1 5-18 0,-1-5 19 15,-3-2-19-15,0-1 26 0,-1 0-26 0,-2-14 26 16,1-9-26-16,-1 6-59 0,3-5 59 0,-1-5-58 15,0-6 58-15,0 0-450 0,0-4 450 0,2-11-450 16,1-6 450-16,5-20-1269 0</inkml:trace>
  <inkml:trace contextRef="#ctx0" brushRef="#br0" timeOffset="-106767.618">19955 14551 1838 0,'0'0'0'0,"14"10"0"0,8 10 0 0,-1 3 367 15,1 6-367-15,-2 2 368 0,1 4-368 0,-1 7 242 16,-1 5-242-16,0 2 243 0,0 1-243 0,-2 21 105 16,-2 13-105-16,-7-12 105 0,-5 2-105 0,-5-3 5 0,-3-1-5 15,-6-18 5-15,-4-8-5 0,-3-8-616 0,-4-7 616 16,3 0-616-16,2-4 616 0,-19 29-1321 0</inkml:trace>
  <inkml:trace contextRef="#ctx0" brushRef="#br0" timeOffset="-106169.554">20395 15111 1435 0,'0'0'0'0,"0"0"0"16,22-6 0-16,-11 4 341 0,2 2-341 0,-1-4 341 15,0 1-341-15,0-2 256 0,2 3-256 0,2-1 257 16,3-1-257-16,-2 0 79 0,1 4-79 0,-4-3 79 16,-1-5-79-16,1 4 13 0,-2 4-13 0,3 0 13 0,0-3-13 15,-2 6-297-15,0 5 297 0,-2-1-296 0,-3 1 296 16,11 5-1532-16</inkml:trace>
  <inkml:trace contextRef="#ctx0" brushRef="#br0" timeOffset="-106036.112">20594 15347 1580 0,'0'0'0'0,"6"0"0"0,4 1 0 0,-2 1 239 16,-1-2-239-16,0 0 240 0,-1-5-240 0,2 2 140 15,0 1-140-15,6-5 141 0,3-6-141 0,2 7-66 16,3 3 66-16,-3-4-66 0,-1-2 66 0,18-8-1580 0</inkml:trace>
  <inkml:trace contextRef="#ctx0" brushRef="#br0" timeOffset="-101932.36">21184 14840 1367 0,'0'0'0'0,"0"0"0"15,0 0 0-15,0 0 289 0,11 30-289 0,-6-8 290 16,-2 1-290-16,-1 4 186 0,-1-2-186 0,1 2 186 16,-2-2-186-16,1 3 92 0,1 3-92 0,-1-2 92 15,-1 0-92-15,2 6 33 0,1 3-33 0,0-1 33 16,2 4-33-16,-2-3 64 0,0-2-64 0,-1-3 65 15,0-5-65-15,-2-1 6 0,-2-2-6 0,2-6 7 16,2-4-7-16,1-2-403 0,0-5 403 0,3-5-403 0,2-6 403 16,6 3-1268-16</inkml:trace>
  <inkml:trace contextRef="#ctx0" brushRef="#br0" timeOffset="-101584.876">21500 14998 751 0,'0'0'0'0,"-8"16"0"0,-6 9 0 0,9-22 402 16,5-12-402-16,0 9 403 0,0 0-403 0,0-8 219 0,1-6-219 16,-1 9 220-16,0 0-220 0,-1 2 171 0,-1 3-171 15,-1 3 172-15,-3 5-172 0,1 2 88 0,-1 4-88 16,-1 3 89-16,-1 2-89 0,2 6 70 0,-2 3-70 16,4-1 70-16,2-2-70 0,2 8 37 0,0 2-37 0,3-7 37 15,2 0-37-15,1 0 40 0,2-4-40 0,2-2 41 16,2-2-41-16,4-10-1 0,4-6 1 0,3 3-1 15,0-3 1-15,1-7 6 0,0-5-6 0,-2-7 6 16,-2-7-6-16,2-2 56 0,-1-1-56 0,-5 1 56 16,-4 3-56-16,1-8 15 0,-1 1-15 0,-4 4 15 15,-1-1-15-15,-4-1 15 0,-3-3-15 0,1 18 16 16,1 13-16-16,-2-2 35 0,3 5-35 0,-16-27 36 16,-7-16-36-16,-4 4-1 0,-4-2 1 0,9 7 0 15,5 4 0-15,-5 9-65 0,-3 5 65 0,-4 10-64 16,0 2 64-16,4 3-131 0,3 0 131 0,8 7-131 15,4 3 131-15,6-3-606 0,2 4 606 0,2-3-606 16,2-1 606-16,3 11-884 0</inkml:trace>
  <inkml:trace contextRef="#ctx0" brushRef="#br0" timeOffset="-80721.422">21902 14561 695 0,'0'0'0'0,"3"0"0"0,0-2 0 0,0-1 312 16,1-3-312-16,-4 6 313 0,1-5-313 16,-1 5 276-16,-1-2-276 0,1 2 276 0,-2 2-276 0,2 3 151 15,0-2-151-15,0 5 152 0,2-1-152 0,-1 4 111 16,2 2-111-16,-1 3 112 0,-1 2-112 0,1 1 55 16,-2 0-55-16,2 2 55 0,1 0-55 0,0 0 39 15,2-4-39-15,-1 2 40 0,0-3-40 0,-3-2 25 16,1-3-25-16,1-3 26 0,2-4-26 0,1-2-308 15,2-4 308-15,-3 1-307 0,-4-2 307 0,5 1-1381 0</inkml:trace>
  <inkml:trace contextRef="#ctx0" brushRef="#br0" timeOffset="-80352.791">22057 14600 1356 0,'0'0'0'0,"1"4"0"16,2 4 0-16,-3-8 221 0,3 0-221 0,-3 5 221 16,-1 1-221-16,1-1 198 0,-2-2-198 0,2 3 199 15,-1 2-199-15,1 2 127 0,-2-1-127 0,2 5 128 16,2 0-128-16,1 5 5 0,0 0-5 0,0-2 5 16,2-1-5-16,1 0 17 0,4-2-17 0,-4-3 17 15,-1 0-17-15,3-7 42 0,3 3-42 0,-2-4 43 16,-1-3-43-16,2-2 17 0,-1-2-17 0,-1-1 17 0,0-1-17 15,0-4-35-15,-2-4 35 0,-3 6-35 0,-1 2 35 16,-2-5-62-16,0-2 62 0,0 7-62 0,0 3 62 16,0-3-5-16,-2-4 5 0,1 6-5 0,-1-1 5 0,-1 2-10 15,0-4 10-15,-4-2-10 0,-1-3 10 0,-1-6-34 16,-2-5 34-16,0 9-33 0,0 4 33 0,1 2-3 16,2 5 3-16,1 5-3 0,0 2 3 0,3 1 1 15,0 0-1-15,3 3 1 0,-1 0-1 0,2-2-179 16,2-1 179-16,1-1-179 0,3 3 179 0,4 4-1366 15</inkml:trace>
  <inkml:trace contextRef="#ctx0" brushRef="#br0" timeOffset="-79920.269">22309 14515 1278 0,'0'0'0'0,"-8"5"0"15,-4 1 0-15,4-6 229 0,3-5-229 0,0 5 229 16,2 0-229-16,0 3 174 0,-2 1-174 0,2 2 175 16,0 3-175-16,0 1 139 0,1-2-139 0,0 6 139 15,1 0-139-15,-1-3 48 0,2-2-48 0,0 2 48 16,2-1-48-16,-1-3 51 0,1-3-51 0,0 3 52 16,1 1-52-16,2-1 12 0,-1-6-12 0,3-1 13 15,-1 3-13-15,0-6 0 0,2-2 0 0,0 2 0 16,0 3 0-16,0-4-109 0,0-4 109 0,-2 3-109 15,0 2 109-15,-1-8-148 0,0-3 148 0,-2 6-148 0,-3 2 148 16,-2-4-60-16,-1 1 60 0,2 3-59 0,-3 1 59 16,3-1-46-16,-2-2 46 0,1 6-45 0,-1-1 45 0,3 3-43 15,-5 0 43-15,4 3-43 0,1-1 43 0,0 2-32 16,0 0 32-16,1 3-32 0,2 1 32 0,2 0 79 16,1-3-79-16,1 9 80 0,1 2-80 0,1 1 165 15,2 0-165-15,-1 4 166 0,-3 0-166 0,0 0 138 16,-2 2-138-16,-1-2 139 0,1 1-139 0,-3-2 65 15,-2 1-65-15,-2 1 66 0,-3 1-66 0,1-1 50 0,-3 0-50 16,-1-3 50-16,-3-2-50 0,0-7 92 0,0-6-92 16,-1 1 93-16,-3 1-93 0,3-4-209 0,-2-5 209 15,4 3-208-15,4-2 208 0,-10-1-1748 0</inkml:trace>
  <inkml:trace contextRef="#ctx0" brushRef="#br0" timeOffset="-79085.314">22634 14470 841 0,'0'0'0'0,"0"0"0"0,-6 3 0 0,6-3 272 16,-3-5-272-16,3 5 272 0,-2-5-272 0,2 5 173 15,-3-6-173-15,3 6 174 0,-5 0-174 0,2 5 217 16,-2-1-217-16,0 7 217 0,-1 3-217 0,-2 4 168 16,0 7-168-16,1 0 168 0,-1 3-168 0,0-3 100 15,0 2-100-15,3-2 101 0,2 3-101 0,0-1 71 0,0-2-71 16,3 3 71-16,3-1-71 0,0-7 33 0,2 1-33 16,1 2 34-16,3 3-34 0,3-12 44 0,0-5-44 0,2 2 45 15,2 2-45-15,0-9 33 0,0-4-33 0,1 0 34 16,0-3-34-16,1-3-141 0,-1-2 141 0,-1 0-140 15,-2 0 140-15,0 0-492 0,0-2 492 0,-2 0-491 16,-3-1 491-16,12-9-1171 0</inkml:trace>
  <inkml:trace contextRef="#ctx0" brushRef="#br0" timeOffset="-78498.534">22767 14608 852 0,'0'0'0'16,"1"3"0"-16,2-2 0 0,-3-1 301 0,0-1-301 0,0 1 302 15,0 0-302-15,3 0 202 0,1-2-202 0,0 5 203 16,1 2-203-16,-2 1 136 0,0 1-136 0,1 2 137 15,0 4-137-15,-1-1 137 0,1 5-137 0,-3-1 137 16,-2 1-137-16,4 1 64 0,0-3-64 0,2 1 64 16,-1-2-64-16,0-3 57 0,-4 3-57 0,0-4 57 15,-2-3-57-15,4-2 26 0,-1-5-26 0,-1 0 26 16,3 2-26-16,-3-5 57 0,0-2-57 0,0-1 57 16,2 2-57-16,-2-3 12 0,0-3-12 0,0 2 12 15,0-1-12-15,0-5-57 0,0 1 57 0,0 2-57 16,1 3 57-16,1-4-62 0,0-4 62 0,-1 2-62 15,1-2 62-15,2-2-13 0,1-3 13 0,2 2-13 16,-1 7 13-16,3-4-7 0,4-1 7 0,-2 7-6 16,-2 4 6-16,2 3-39 0,-1 3 39 0,1 2-38 15,0 1 38-15,0 5-50 0,0-1 50 0,0 4-50 0,0 3 50 16,-3 2 71-16,-3 0-71 0,-4 0 71 0,-2 4-71 0,1-3 54 16,-2-3-54-16,1 5 54 0,-2-3-54 0,1 0 18 15,0-2-18-15,2-5 18 0,0-4-18 0,0 9-1948 16</inkml:trace>
  <inkml:trace contextRef="#ctx0" brushRef="#br0" timeOffset="-77053.668">23077 14421 751 0,'0'0'0'0,"4"-2"0"0,-1-4 0 0,-2 4 240 15,-2-1-240-15,1 0 240 0,-2 2-240 0,2-3 106 16,0 1-106-16,2 0 107 0,-1-2-107 0,1 2 81 15,1-1-81-15,2-1 81 0,0-1-81 0,1-1 82 16,2 0-82-16,0 0 83 0,1 3-83 0,2-1 52 16,0 2-52-16,0 3 53 0,-1 0-53 0,-2 0 10 15,-1 0-10-15,0 3 10 0,-3 0-10 0,1 2 16 16,0-1-16-16,-2 3 17 0,0-3-17 0,-1 1 49 0,-2 0-49 16,1 0 49-16,-1 1-49 0,0-2 32 0,0 4-32 15,-1 0 32-15,-4 5-32 0,0-5 0 0,-1-1 0 16,0 1 0-16,-1 3 0 0,0-3 20 0,-1 0-20 0,1 3 20 15,3 1-20-15,-3-2 14 0,1 1-14 0,1 0 15 16,1-2-15-16,0-1 25 0,1-3-25 0,2 1 26 16,1-1-26-16,0-5-18 0,0 0 18 0,3 1-18 15,2 3 18-15,-1-4 1 0,-1 0-1 0,2 0 2 16,1 0-2-16,1-2 1 0,-1-4-1 0,0 6 1 16,1 3-1-16,-1-6 0 0,2-2 0 0,1 2 1 15,1 3-1-15,-2-2 1 0,0-1-1 0,-2 3 1 16,0 0-1-16,1 0 0 0,-3 0 0 0,-1 2 0 15,-1 1 0-15,-2-3 2 0,3 0-2 0,-3 0 2 16,0 0-2-16,0 0 0 0,0 3 0 0,0-3 0 16,3 3 0-16,-3-3-362 0,5-6 362 0,-5 6-361 15,2-3 361-15,-1-2-948 0</inkml:trace>
  <inkml:trace contextRef="#ctx0" brushRef="#br0" timeOffset="-76233.602">23406 14504 807 0,'0'0'0'0,"0"0"0"16,4-3 0-16,-4 3 84 0,4 0-84 0,-4 0 84 16,0 0-84-16,0 0 154 0,0 0-154 0,0 0 154 15,0 0-154-15,0 0 132 0,0 5-132 0,0-5 132 16,0 3-132-16,0-3 33 0,0 0-33 0,0 0 33 15,-2 3-33-15,2-3 41 0,-5 3-41 0,5-3 42 16,-5 3-42-16,5-3 8 0,-3 3-8 0,3-3 9 16,0 0-9-16,0 0 0 0,0 0 0 0,0 0 0 15,0 0 0-15,0 0 1 0,0 0-1 0,0 0 2 16,0 0-2-16,0 0 8 0,0 0-8 0,0 0 9 0,0 0-9 16,0 0 22-16,2-3-22 0,-2 0 23 0,0 0-23 15,0 0-2-15,0 0 2 0,0-2-1 0,0 5 1 16,0-3-414-16,0-2 414 0,1 3-414 0,1 1 414 0,1-4-547 15</inkml:trace>
  <inkml:trace contextRef="#ctx0" brushRef="#br0" timeOffset="-75370.557">23609 14284 438 0,'0'0'0'0,"0"0"0"0,-5 5 0 0,5-5 139 15,-1-3-139-15,1 3 139 0,-2-3-139 0,2 3 176 16,3-3-176-16,-3 3 176 0,0 0-176 0,0 0 105 15,0 0-105-15,0 0 106 0,0 0-106 0,0 0 120 0,-4-7-120 16,1 4 120-16,-1 0-120 0,1 0 62 0,0 0-62 16,0 0 63-16,0 3-63 0,0-2 49 0,-2 1-49 15,0 1 50-15,-1 0-50 0,0 0 66 0,-2 1-66 0,1 1 67 16,-2-2-67-16,4 3 33 0,-1-2-33 0,-1 4 34 16,3 1-34-16,-1 1 18 0,-1-3-18 0,1 4 18 15,2 0-18-15,1-2 21 0,1 1-21 0,-1-1 21 16,2 2-21-16,0 1 13 0,2 1-13 0,-1-3 14 15,1 0-14-15,-1-3 5 0,3 1-5 0,-1-2 5 16,0-1-5-16,2 1 60 0,-1-1-60 0,1-1 61 16,0-1-61-16,1 0 9 0,-1-1-9 0,3-1 9 15,-2 0-9-15,0-4 39 0,-1-2-39 0,1 0 39 16,-1 4-39-16,1-4-42 0,1-2 42 0,-3 3-41 16,0 0 41-16,-1-1-86 0,0 1 86 0,0 2-85 0,2-1 85 15,0-1-62-15,-2 3 62 0,0 1-61 0,-2 1 61 16,3 0-57-16,-1 2 57 0,0 2-57 0,-1 3 57 15,1-2-27-15,-2 0 27 0,2 3-27 0,1 4 27 0,-1 2 77 16,1 2-77-16,0 0 77 0,-3-3-77 0,2 5 99 16,-1-2-99-16,1 3 100 0,0 2-100 0,-1-1 63 15,-2-1-63-15,0 0 64 0,0 0-64 0,1-4 76 16,3-2-76-16,-1-2 76 0,0 1-76 0,0-4 55 16,0-1-55-16,0-2 55 0,-1-3-55 0,1-5-302 15,2-4 302-15,-2 2-302 0,0 0 302 0,3-9-1266 16</inkml:trace>
  <inkml:trace contextRef="#ctx0" brushRef="#br0" timeOffset="-74928.948">23707 14302 718 0,'0'0'0'0,"3"3"0"15,2 0 0-15,-2-5 202 0,-1-2-202 0,-1 0 203 16,1 3-203-16,-1-2 69 0,1 0-69 0,1 0 69 16,0 1-69-16,0-1 85 0,-1-2-85 0,1 2 86 15,-1 0-86-15,-1 0 85 0,4 0-85 0,0-1 86 16,-1 0-86-16,1 2 7 0,0-1-7 0,0 0 7 16,1 3-7-16,0-2 59 0,2 1-59 0,-2 1 59 15,1 1-59-15,-2 1 1 0,-1 1-1 0,-1 0 2 16,1 2-2-16,-3 0 42 0,-1-2-42 0,2 3 43 0,-1 2-43 15,-1 1 82-15,0 1-82 0,-1 2 82 0,-4 4-82 16,0-2 37-16,-3 0-37 0,2 2 37 0,0-1-37 0,-1 1 39 16,0 0-39-16,-1 1 39 0,0 2-39 0,0-3 40 15,2-2-40-15,-1-2 40 0,7-2-40 0,0-4-5 16,0-1 5-16,3-1-4 0,1 0 4 0,-1-3 8 16,1-1-8-16,3 0 8 0,-1-1-8 0,2-4 25 15,1-1-25-15,2 1 26 0,2 2-26 0,-2-2 19 16,-1-1-19-16,-2 1 20 0,-2-1-20 0,2 1-22 15,1-1 22-15,1 3-22 0,-2 3 22 0,-2-3 28 0,0-1-28 16,-1 1 28-16,-4 2-28 0,1-4-15 16,-2 2 15-16,2-2-15 0,-2 5 15 0,0 0-240 0,0-3 240 15,0 3-239-15,0 0 239 0,0 0-1245 0</inkml:trace>
  <inkml:trace contextRef="#ctx0" brushRef="#br0" timeOffset="-73770.497">24087 14408 1233 0,'0'0'0'0,"0"0"0"16,5 2 0-16,-5-2-196 0,2 3 196 0,-2-3-195 15,0 0 195-15,0 0 238 0,0 0-238 0,0 0 238 16,1 3-238-16,-1-3 122 0,0 0-122 0,0 0 122 16,2 3-122-16,-2-3 160 0,0 0-160 0,0 0 161 15,0 3-161-15,0-3 89 0,-3 4-89 0,3-4 90 16,-5 3-90-16,2-2 37 0,-2-1-37 0,0 2 38 15,0-1-38-15,-1-1 22 0,0 0-22 0,0 0 23 16,1-1-23-16,-2-1 22 0,1 1-22 0,0-1 22 0,1-1-22 16,0 0-2-16,-1-2 2 0,1 2-1 0,2 0 1 0,0-2-1 15,0 2 1-15,1-2-1 0,2-3 1 0,2 2-4 16,-1-3 4-16,4 1-3 0,0-1 3 0,0-2-3 16,1 1 3-16,0 2-3 0,-1 0 3 0,1 1-11 15,2-1 11-15,2 3-11 0,1 2 11 0,-2 0-15 16,1 1 15-16,-1 2-15 0,-1 0 15 0,1 2 0 15,-1 4 0-15,-1 0 0 0,-1 1 0 0,-1-1-9 16,-2 0 9-16,0 4-8 0,-1-1 8 0,-1 4 25 16,1-1-25-16,-2-1 26 0,-3-2-26 0,-1 2 32 0,0-1-32 15,-3-2 32-15,1 0-32 0,-2-2 31 0,-1-1-31 16,1-1 31-16,-2 3-31 0,3-6-302 0,-1-1 302 0,0 0-302 16,1 0 302-16,-7 0-1149 0</inkml:trace>
  <inkml:trace contextRef="#ctx0" brushRef="#br0" timeOffset="-72736.938">24305 14215 449 0,'0'0'0'0,"0"0"0"0,-5 5 0 0,5-5 107 0,-3-5-107 16,2 2 107-16,1 0-107 0,0 0 225 0,-2-2-225 16,0 2 226-16,1-2-226 0,-2 2 168 0,-1 0-168 15,1 2 169-15,2-1-169 0,-2 2 110 0,-2 0-110 0,0 0 110 16,0 0-110-16,-1 3 57 0,-2 0-57 0,2 0 58 15,0 2-58-15,-1 0 11 0,-1-2-11 0,2 6 11 16,0 2-11-16,1-1 48 0,0-1-48 0,2 1 48 16,2 1-48-16,-1-4 42 0,0 0-42 0,2-1 42 15,2 0-42-15,0-1 4 0,-1 0-4 0,1-1 5 16,1-1-5-16,0 2 21 0,0-2-21 0,2 0 21 16,1 1-21-16,1-4 71 0,-1-2-71 0,2 0 72 15,0 1-72-15,-1-2 31 0,1 0-31 0,-1-1 31 16,-4 0-31-16,5-3-20 0,-2 0 20 0,0 0-20 15,-1 1 20-15,0 0-58 0,-2-2 58 0,-1 2-57 0,-1 3 57 16,1-2-55-16,-2 5 55 0,0 0-54 16,4-3 54-16,0 3-46 0,-3 0 46 0,1 3-46 0,1 0 46 15,0 2-38-15,0-1 38 0,0 4-38 0,2 2 38 0,-2 1 72 16,0 0-72-16,2 0 73 0,0 1-73 0,-2 1 46 16,0-2-46-16,0 0 47 0,1-2-47 0,-3-1 56 15,1-3-56-15,1-1 57 0,0-1-57 0,-3-3-104 16,2 4 104-16,-2-4-104 0,6-4 104 15,-1 4-1381-15</inkml:trace>
  <inkml:trace contextRef="#ctx0" brushRef="#br0" timeOffset="-72503.682">24493 14049 1379 0,'0'0'0'15,"4"9"0"-15,3 6 0 0,1-1 273 0,1 1-273 0,1 6 274 16,-1-1-274-16,1 2 244 0,1 0-244 0,0 2 245 16,-2-1-245-16,-1 1 131 0,0-2-131 0,-3 0 132 15,-2 0-132-15,-2-2 69 0,1 0-69 0,-2 1 69 16,0-1-69-16,-2-1-2 0,1-3 2 0,-4-1-1 16,-3 0 1-16,-1-8-804 0,-4-3 804 0,-9 6-1246 15,44-20 1246-15</inkml:trace>
  <inkml:trace contextRef="#ctx0" brushRef="#br0" timeOffset="-71385.428">24452 14121 371 0,'0'0'0'0,"3"6"0"0,5 4 0 0,-4-2 260 0,1 1-260 15,-2 2 261-15,1 0-261 0,0 0 249 0,3 0-249 16,0 6 250-16,1 1-250 0,2-1 227 0,1-1-227 0,-2 6 227 15,-1-1-227-15,0 5 235 0,-2-4-235 0,-2 3 236 16,0 3-236-16,-2 0 147 0,-1 2-147 0,-4 1 147 16,-5 4-147-16,1-5 78 0,-3-5-78 0,-1 8 79 15,-3 0-79-15,1-3 34 0,-1-1-34 0,0-5 34 16,-2-4-34-16,-4-4-689 0,-4-3 689 0,-20 15-1386 16,88-56 1386-16</inkml:trace>
  <inkml:trace contextRef="#ctx0" brushRef="#br0" timeOffset="-69597.057">24988 14532 718 0,'0'0'0'0,"0"0"0"0,-5-4 0 0,5 4 169 15,0 0-169-15,0 0 169 0,0 0-169 0,0 0 134 0,0 0-134 16,0 0 135-16,4 4-135 0,-4-4 91 0,3 3-91 16,-3-3 91-16,1 2-91 0,-1-2 70 0,0 0-70 0,0 0 70 15,0 0-70-15,0 0 6 0,0 5-6 0,0-5 6 16,0 3-6-16,0-3 23 0,0 0-23 0,0 0 24 16,-3 0-24-16,-2 0 6 0,4-3-6 0,-2 1 7 15,0-1-7-15,-1 3 32 0,1 0-32 0,3 0 33 16,-3 0-33-16,3 0 4 0,0 0-4 0,0 0 5 15,0 6-5-15,0-6 17 0,0 0-17 0,0 0 17 16,0 0-17-16,0 0 34 0,0 0-34 0,0 0 34 16,3 2-34-16,-3-2 26 0,3-3-26 0,-3 3 26 15,5-5-26-15,-2 5-1 0,0 0 1 0,1 0-1 16,-1 0 1-16,0 0 2 0,0 0-2 0,0 3 2 16,0 0-2-16,1-3 11 0,0-1-11 0,-2 2 11 15,3 1-11-15,-5 3 56 0,-2-4-56 0,-1 1 56 0,3 4-56 16,-3 0 45-16,0 1-45 0,-1-3 46 0,3 1-46 15,-2 0 64-15,-1-2-64 0,1 3 65 0,-1 0-65 0,-1-4 5 16,0-2-5-16,2 1 6 0,1-1-6 16,2 0 50-16,-4 0-50 0,4 0 50 0,0 0-50 0,0 0-10 15,0-4 10-15,0 1-10 0,1-1 10 0,1 0-3 16,-2-1 3-16,1 0-3 0,3-1 3 0,-1 1-12 16,-2 1 12-16,2 1-12 0,-3 1 12 0,5 0 0 15,-3 1 0-15,-2 1 0 0,3 0 0 0,-3 0 4 16,0 0-4-16,0 3 4 0,1-1-4 0,-1-2-202 15,0 0 202-15,0 0-202 0,0 0 202 0,0 0-1366 16</inkml:trace>
  <inkml:trace contextRef="#ctx0" brushRef="#br0" timeOffset="-67751.072">25357 14557 1524 0,'0'0'0'0,"0"0"0"16,0 0 0-16,0 0 93 0,0-15-93 0,0 5 94 15,-1 1-94-15,1-1 179 0,-2 1-179 0,2 1 180 16,0 2-180-16,0 1 168 0,2 2-168 0,-2 3 169 16,-2 3-169-16,1 0 98 0,-2 0-98 0,1 7 98 15,0 6-98-15,2 2 103 0,2 6-103 0,0 1 104 16,-2 3-104-16,0 1 70 0,0-1-70 0,0-2 71 15,0-2-71-15,3 1 40 0,0 2-40 0,-2-4 40 16,4-2-40-16,-2 2 12 0,2 1-12 0,-2-5 12 0,-1-2-12 16,-1-3 6-16,1-3-6 0,-2 0 6 0,5-2-6 15,-2-1-41-15,-2 0 41 0,1-5-40 0,-2-1 40 0,2 1-358 16,-2 0 358-16,0-3-357 0,0-5 357 0,0-1-1554 16</inkml:trace>
  <inkml:trace contextRef="#ctx0" brushRef="#br0" timeOffset="-67370.785">25512 14587 1300 0,'0'0'0'16,"-2"10"0"-16,-4 5 0 0,6-15 282 0,3-11-282 0,-1 5 282 15,-1-2-282-15,1 4 198 0,-2-1-198 0,0 5 198 16,0-3-198-16,0 3 222 0,0 3-222 0,-2 2 222 15,1-1-222-15,-1 4 108 0,-1 1-108 0,0 6 108 16,0-1-108-16,0 1 82 0,0 6-82 0,1-2 83 16,0 1-83-16,2 2 55 0,0 0-55 0,2 2 56 15,1-1-56-15,2 2 3 0,1 2-3 0,2-7 4 16,3-1-4-16,-1-2-1 0,1 2 1 0,1-8 0 16,1-6 0-16,3 3 9 0,1-2-9 0,-1-6 9 15,4-5-9-15,-2 1 0 0,-3-4 0 0,0-3 1 16,-1-2-1-16,-2-3 38 0,-2-4-38 0,-1 0 39 15,-2-1-39-15,-1-2-37 0,-1-4 37 0,-2 7-37 16,0 4 37-16,-1-6-33 0,-4-2 33 0,-1 4-33 16,1 1 33-16,-4-7 5 0,-5-7-5 0,8 22 5 0,1 11-5 15,1-4 1-15,-3 0-1 0,-10-12 1 0,-13-9-1 16,4 9-26-16,-2 2 26 0,1 9-25 0,2 9 25 0,3 2-2 16,3 5 2-16,2 0-2 0,0 5 2 0,1 1-163 15,2 0 163-15,3-3-162 0,3-3 162 0,-7 14-1992 16</inkml:trace>
  <inkml:trace contextRef="#ctx0" brushRef="#br0" timeOffset="-66760.245">25809 14435 1401 0,'0'0'0'0,"3"-3"0"15,3-2 0-15,-6 2 315 0,-5 1-315 0,2 1 315 16,-1-1-315-16,-1 1 210 0,3 1-210 0,2 0 210 16,0 0-210-16,2-2 89 0,6-1-89 0,0 0 89 15,1-2-89-15,4 2 46 0,1-2-46 0,0 2 46 16,2-2-46-16,0 4-26 0,-1-1 26 0,-2 1-26 16,1-1 26-16,-1 1-182 0,-1-1 182 0,1 1-181 15,0 1 181-15,12-2-1625 0</inkml:trace>
  <inkml:trace contextRef="#ctx0" brushRef="#br0" timeOffset="-66370.515">26276 14030 1681 0,'0'0'0'0,"-7"6"0"0,-4 4 0 0,3-7 267 16,-1-1-267-16,1 1 267 0,2 0-267 0,-5 2 179 15,1 1-179-15,-1 3 180 0,3 4-180 0,-4 4 102 16,2 3-102-16,1-1 103 0,-1 3-103 0,2-4 35 16,5-3-35-16,-1 1 35 0,-1-2-35 0,3-3 22 15,2 2-22-15,2-2 23 0,3-2-23 0,-2-4-15 16,0-4 15-16,3-1-14 0,2-1 14 0,2-7 34 0,1-3-34 16,0 3 34-16,1 0-34 0,-1 0-1 0,-1 2 1 15,1-2-1-15,1-1 1 0,1-4-42 0,1-2 42 16,-3 4-41-16,0 1 41 0,0-1-69 0,-1-1 69 0,-1 4-68 15,-1 1 68-15,0 3 12 0,0 1-12 0,-2-1 12 16,-1 3-12-16,0 2-18 0,1 3 18 0,-3 3-18 16,0 3 18-16,-1 2 118 0,0 4-118 0,-2 3 118 15,0 3-118-15,0 1 66 0,-2 1-66 0,0 0 66 16,1 1-66-16,-1-3 11 0,2 0-11 0,2-4 11 16,1 0-11-16,0-4 38 0,0-5-38 0,4 2 39 15,-1-3-39-15,0-3-196 0,2-4 196 0,0-2-196 16,0-6 196-16,6-2-1972 0</inkml:trace>
  <inkml:trace contextRef="#ctx0" brushRef="#br0" timeOffset="-66054.032">26475 14024 1614 0,'0'0'0'0,"0"0"0"0,0 0 0 0,3-2 276 15,0-2-276-15,0-1 277 0,2-1-277 0,1-2 128 16,3 3-128-16,-1-1 128 0,3 1-128 0,2-4 103 15,0-2-103-15,2 3 103 0,3 0-103 0,-2 0 0 16,-4-1 0-16,4 4 0 0,-3 3 0 0,-2 2 7 16,0 0-7-16,0 5 8 0,-2 1-8 0,-2 2-15 15,0 2 15-15,1 1-15 0,-3 3 15 0,-2 0 0 16,-1 6 0-16,-2 2 1 0,0 2-1 0,0-1 115 16,-2 2-115-16,1-1 115 0,-3 0-115 0,1-2-1 15,0-2 1-15,-2 0 0 0,5-1 0 0,0-3 1 0,0 0-1 16,4-2 2-16,-1-3-2 0,-2-2-253 0,2-3 253 15,-1-3-253-15,0-4 253 0,1 2-1633 0</inkml:trace>
  <inkml:trace contextRef="#ctx0" brushRef="#br0" timeOffset="-65948.686">26617 14160 1491 0,'0'0'0'0,"1"-3"0"15,5-3 0-15,-1 0 235 0,0-2-235 0,0 2 235 16,2-1-235-16,1 1 102 0,0 1-102 0,3 1 102 15,0-3-102-15,0 3 75 0,2-3-75 0,0 3 76 16,-2-1-76-16,1 0-402 0,4-1 402 0,-3 0-401 16,-1-2 401-16,12-6-975 0</inkml:trace>
  <inkml:trace contextRef="#ctx0" brushRef="#br0" timeOffset="-65634.885">26967 13867 1748 0,'0'0'0'0,"-7"13"0"0,-2 7 0 0,0-3 358 15,-2 0-358-15,-1 1 358 0,0-1-358 0,2 2 219 16,-1 1-219-16,3 2 220 0,1 2-220 0,0-2 126 16,4 0-126-16,0-2 126 0,3 0-126 0,0-4 24 15,5 1-24-15,-2 1 25 0,5-1-25 0,1-3-8 16,2-1 8-16,0-4-8 0,-1-1 8 0,6-3-52 16,-4-7 52-16,4 2-51 0,-3-3 51 0,-4 0-153 15,-1-4 153-15,-2 1-152 0,1-2 152 0,-4-1-77 0,0-4 77 16,0 2-76-16,-1 2 76 0,1-4-37 0,-2-1 37 15,1 3-37-15,-2 2 37 0,-2-1-4 0,-2 3 4 0,0 0-3 16,0 3 3-16,-3-3-1 0,-2-1 1 16,1 7 0-16,-1-2 0 0,1 0 48 0,-5 3-48 0,0 0 48 15,-1 6-48-15,0-5 26 0,0 4-26 0,4-2 26 16,2-3-26-16,5 3 30 0,0-1-30 0,3-2 30 16,-3 0-30-16,3 0-281 0,6-2 281 0,-3-1-280 15,5 0 280-15,3-3-1514 0</inkml:trace>
  <inkml:trace contextRef="#ctx0" brushRef="#br0" timeOffset="-65183.911">27224 13869 1670 0,'0'0'0'0,"-9"4"0"0,-7 6 0 0,3-6 327 16,2 3-327-16,2-1 327 0,-2 2-327 0,3 4 158 15,-3 2-158-15,1-3 159 0,2-3-159 0,0 0 70 16,4 0-70-16,-1 0 71 0,2 0-71 0,1-2 0 16,2 2 0-16,2 0 0 0,2-2 0 0,1 0 0 15,2-1 0-15,0 1 0 0,3-1 0 0,1 1-15 16,2-1 15-16,-1 0-15 0,2 4 15 0,1-3 23 16,2 1-23-16,-1 0 24 0,-1 0-24 0,0 4 60 15,-3-2-60-15,3 2 60 0,-3 2-60 0,-2-6 0 0,-6-2 0 16,1 5 0-16,-3 1 0 0,-2-4 22 0,-4 1-22 15,-2 2 22-15,-2-1-22 0,-4-1 23 0,-4-3-23 16,3-1 24-16,1-2-24 0,-4-4 22 0,0-2-22 0,3-1 22 16,2 5-22-16,0-5-4 0,2 0 4 0,1-1-3 15,2 5 3-15,1-7-2 0,2-3 2 0,3 1-2 16,3 3 2-16,3-8 6 0,5 1-6 0,2 0 7 16,3-2-7-16,1 1 23 0,4-6-23 0,-2 1 24 15,1 0-24-15,-3-7 8 0,2 2-8 0,-3 3 9 16,0 1-9-16,-2 1 28 0,-3 0-28 0,-3 6 28 15,-6 4-28-15,2 1 1 0,-2-1-1 0,-4 6 2 16,-4 4-2-16,-5 3 21 0,-2 1-21 0,-2 4 21 16,-1 0-21-16,-5 5-147 0,-1 2 147 0,3 3-147 15,0 0 147-15,-19 19-2099 0</inkml:trace>
  <inkml:trace contextRef="#ctx0" brushRef="#br0" timeOffset="-64176.665">26479 14353 1457 0,'0'0'0'0,"0"0"0"0,-3 5 0 0,3-5 299 16,0 0-299-16,0 0 299 0,0 0-299 0,0 0 198 15,0 0-198-15,0 0 198 0,3 0-198 0,2 0 118 16,1-1-118-16,-1 1 119 0,0-4-119 0,-2 4 67 0,-2 0-67 15,-1 0 67-15,4-1-67 0,-4 1-1 0,1-3 1 16,-1 3 0-16,3 0 0 0,-3 0 33 0,0 0-33 16,0 0 33-16,0 0-33 0,0 0-346 0,0 0 346 15,0 0-346-15,0 0 346 0,0 0-1500 0</inkml:trace>
  <inkml:trace contextRef="#ctx0" brushRef="#br0" timeOffset="-62571.296">18724 16963 1379 0,'0'0'0'0,"0"0"0"0,11-19 0 0,-11 11 290 15,-3 4-290-15,3 0 290 0,2 0-290 0,2-1 192 16,3 2-192-16,4-5 193 0,5 0-193 0,2-4 71 16,6-4-71-16,3 3 72 0,1 1-72 0,1-1 57 15,-1-1-57-15,1 2 57 0,1 1-57 0,-1-2 1 16,0 2-1-16,-2 2 1 0,-4 4-1 0,-1-1 30 15,-3 4-30-15,-4-4 30 0,-4 1-30 0,0 2-166 16,-2-3 166-16,-3-1-165 0,-1 3 165 0,-3-1-152 0,-2-1 152 16,-3 4-152-16,-2-1 152 0,-3 3-60 0,-1-3 60 15,-2 3-60-15,-4 3 60 0,0 2-13 0,-3 1 13 16,2 3-12-16,-1 6 12 0,3 2 108 0,0 3-108 16,3 4 108-16,1 2-108 0,2 4 133 0,2 2-133 0,1 4 134 15,0 0-134-15,2 0 41 0,0-2-41 0,0-1 41 16,1 3-41-16,1-1 57 0,-1 1-57 0,2-3 58 15,0-3-58-15,2 0 0 0,1-4 0 0,2-5 0 16,-1-6 0-16,4-2-438 0,3-8 438 0,0-4-437 16,0-7 437-16,12 4-1097 0</inkml:trace>
  <inkml:trace contextRef="#ctx0" brushRef="#br0" timeOffset="-62336.223">19406 16665 1199 0,'0'0'0'0,"-7"16"0"0,-5 4 0 16,6-17 327-16,1-8-327 0,2 5 328 0,1 0-328 16,-1-3 219-16,-2 3-219 0,0 5 220 0,1 3-220 15,-3 11 179-15,-2 1-179 0,1 7 180 0,-1 1-180 16,1 5 87-16,-2 6-87 0,2-6 87 0,-1 3-87 0,4-1 24 16,4-2-24-16,1-2 25 0,1-7-25 0,2 2 38 15,0-4-38-15,2-6 38 0,2-4-38 0,0-1-122 16,3-3 122-16,1-3-121 0,3-5 121 0,0 0-528 15,1-8 528-15,-1 3-528 0,0 1 528 0,14-7-1047 16</inkml:trace>
  <inkml:trace contextRef="#ctx0" brushRef="#br0" timeOffset="-62000.658">19494 16886 1412 0,'0'0'0'0,"0"5"0"15,-1 3 0-15,1-7 271 0,-2-1-271 0,2 6 272 16,2-1-272-16,-2 3 196 0,-2 5-196 0,2 2 196 15,-2 1-196-15,4 1 98 0,1 2-98 0,-1-3 98 16,-1-1-98-16,-1 1 51 0,-1-3-51 0,1-2 52 16,-2-7-52-16,4 4 47 0,2-3-47 0,0-2 47 15,0-6-47-15,1 3 27 0,1-3-27 0,1-2 27 16,-3 0-27-16,3-2-3 0,-1-1 3 0,-1 3-3 16,-2-1 3-16,0-7-26 0,-1 1 26 0,-1 4-26 15,1 3 26-15,1-6-22 0,0-1 22 0,0 1-22 16,0 1 22-16,2-4-2 0,2-2 2 0,-3 4-1 15,1 2 1-15,1-1-65 0,2-1 65 0,2 1-64 16,1 1 64-16,-2 4-2 0,1 6 2 0,-2 3-1 16,-2 2 1-16,2 3 66 0,0 6-66 0,-2 0 67 0,0 2-67 15,1 7 80-15,-3 1-80 0,1-4 81 0,-2-7-81 16,-1 6 21-16,-1-4-21 0,1-5 21 0,-1-2-21 0,1-1 31 16,0 1-31-16,-1-5 31 0,2 1-31 0,1-4-396 15,-3-4 396-15,2 1-395 0,-1 2 395 0,3-6-1465 16</inkml:trace>
  <inkml:trace contextRef="#ctx0" brushRef="#br0" timeOffset="-61804.195">19846 16564 1345 0,'0'0'0'16,"13"10"0"-16,7 4 0 0,-1-2 337 0,3 1-337 0,-1 3 337 15,-1-2-337-15,-1 3 274 0,0 2-274 0,-3 6 274 16,-2 3-274-16,-3 7 182 0,-3 6-182 0,-3-1 182 15,-4 7-182-15,-1-3 90 0,-3-3-90 0,-3-3 91 16,-5-5-91-16,1 1 0 0,1-4 0 0,-5-6 0 16,-4-5 0-16,-1-2-671 0,-3-3 671 0,-19 16-1603 15,82-60 1603-15</inkml:trace>
  <inkml:trace contextRef="#ctx0" brushRef="#br0" timeOffset="-61085.592">20583 16988 1323 0,'0'0'0'0,"9"-5"0"0,9-2 0 0,-6-6 222 16,1 0-222-16,1 7 223 0,0 6-223 0,4-5 186 16,1-2-186-16,1-1 187 0,2-2-187 0,-1 4 91 15,-1 1-91-15,-1 5 91 0,0 0-91 0,-2-3 54 16,1-2-54-16,-2 9 55 0,-1 0-55 0,-2-4 32 15,-4-3-32-15,-1 3 32 0,-3 6-32 0,-5-6 22 16,0 0-22-16,0 2 22 0,-1 6-22 0,-3-8 10 16,1 0-10-16,0 3 11 0,0 2-11 0,3-5 18 15,-3-2-18-15,3 2 18 0,-2 5-18 0,2-5 0 16,-3-3 0-16,3 3 0 0,0 0 0 0,0 0 3 0,0-2-3 16,0 2 3-16,0 0-3 0,0-3-6 0,-2-5 6 15,2 3-5-15,-1-1 5 0,1 0-80 0,1 0 80 0,1 1-79 16,0 2 79-16,-1-2-594 0,2-3 594 0,0 5-593 15,-1 3 593-15,3-5-727 0</inkml:trace>
  <inkml:trace contextRef="#ctx0" brushRef="#br0" timeOffset="-60771.185">20689 17170 1401 0,'0'0'0'0</inkml:trace>
  <inkml:trace contextRef="#ctx0" brushRef="#br0" timeOffset="-60680.898">20744 17195 1886 0,'0'0'0'0,"14"-4"0"15,8 0 0-15,-3-8 149 0,0-1-149 0,3 2 150 16,3 5-150-16,2-8 69 0,0-3-69 0,1 2 69 16,1 3-69-16,1-5-352 0,0-2 352 0,1 8-352 15,1 5 352-15,31-13-1067 0</inkml:trace>
  <inkml:trace contextRef="#ctx0" brushRef="#br0" timeOffset="-60333.18">21724 16635 1435 0,'0'0'0'0,"0"0"0"0,4 5 0 0,-2-8 240 15,-2-5-240-15,0 8 240 0,0 0-240 0,0 3 201 16,0 2-201-16,0 7 202 0,2 7-202 0,-2 1 124 16,0 4-124-16,0 4 125 0,0 4-125 0,0 4 45 0,1 8-45 15,-1-1 46-15,0 5-46 0,-1-9 49 0,-3-6-49 16,3 0 50-16,-1-7-50 0,2-5 46 0,0-1-46 15,2-4 47-15,-1-2-47 0,1-5-200 0,-2-1 200 0,3-3-199 16,0-5 199-16,4 8-1729 0</inkml:trace>
  <inkml:trace contextRef="#ctx0" brushRef="#br0" timeOffset="-59967.555">21937 16790 1166 0,'0'0'0'0,"-5"0"0"16,-5 2 0-16,7-5 323 0,3-2-323 0,2 2 324 16,-1-2-324-16,1 4 251 0,0-2-251 0,-2 3 251 15,0 0-251-15,0 0 152 0,-5 1-152 0,0 2 152 0,0 5-152 16,1 0 45-16,-3 3-45 0,-1 6 45 0,1 7-45 16,-1-1 67-16,1 1-67 0,3 1 68 0,-1 6-68 15,3-7 48-15,1 1-48 0,1-2 49 0,1-1-49 0,2-4-2 16,2-3 2-16,2-2-2 0,2-1 2 0,4-4 12 15,2 0-12-15,3-2 13 0,-1-4-13 0,0-2 39 16,2-2-39-16,-1-1 40 0,-2-5-40 0,-1-3 47 16,0-4-47-16,-3 2 47 0,1 4-47 0,-2-10 42 15,-2-5-42-15,-2 12 42 0,-4 4-42 0,-2-11 5 16,-2-6-5-16,1 14 6 0,-2 6-6 0,1-6-5 16,-3-3 5-16,1 6-5 0,0 2 5 0,-3-2 22 15,-2-4-22-15,-11-4 23 0,-8-4-23 0,2 4-42 0,-3 3 42 16,2 6-41-16,3 3 41 0,4 4-248 0,1 4 248 15,6 0-248-15,4 4 248 0,-13 5-1893 0</inkml:trace>
  <inkml:trace contextRef="#ctx0" brushRef="#br0" timeOffset="-59297.493">22257 16549 1121 0,'0'0'0'0,"0"0"0"0,5-8 0 15,-2 6 218-15,-2-1-218 0,3 3 218 0,-1 3-218 16,1-3 181-16,1-1-181 0,2 1 181 0,0 1-181 15,3-2 54-15,2-4-54 0,1 5 54 0,0 5-54 0,-1-7 83 16,3-1-83-16,-4 3 83 0,-2 0-83 0,-1 0-1 16,-2-5 1-16,2 2 0 0,0 3 0 0,0-5-471 15,1-2 471-15,1-1-470 0,1 0 470 0,9-8-761 16</inkml:trace>
  <inkml:trace contextRef="#ctx0" brushRef="#br0" timeOffset="-58837.617">22793 16280 1143 0,'0'0'0'15,"-3"0"0"-15,-1 0 0 0,4-3 271 0,3-1-271 0,-2-3 271 16,-1 4-271-16,0-3 188 0,0-5-188 0,0 8 188 16,0-2-188-16,-1 2 127 0,-2-2-127 0,-2 4 128 15,-3 2-128-15,-2-1 50 0,-2 5-50 0,-1 1 50 16,-3 2-50-16,1 1 55 0,-3 4-55 0,1 1 56 15,-2-1-56-15,2 4 0 0,-1 0 0 0,4-3 0 16,3 2 0-16,2 0-1 0,2-1 1 0,4-2 0 16,2 3 0-16,1-9-4 0,0 1 4 0,3 3-3 15,3-3 3-15,-1-3 5 0,1-2-5 0,2-1 5 16,3-2-5-16,0 0 8 0,0-5-8 0,0 2 9 0,0 3-9 16,0-5 25-16,2 2-25 0,-1-2 26 0,-1 0-26 15,4-2 54-15,-1-1-54 0,2 0 54 0,1 0-54 16,-3 0-55-16,0-4 55 0,-3 4-55 0,-1 2 55 15,-2-1 22-15,-3 1-22 0,-1 4 23 0,-2 2-23 16,1 2-45-16,-1-2 45 0,1 6-45 0,-2-1 45 0,1 3-33 16,-1 1 33-16,-1 2-33 0,-1 6 33 0,1 1 46 15,0-1-46-15,0 8 46 0,1-1-46 0,1-1 39 16,-2 1-39-16,0-4 39 0,0-1-39 0,0-3 29 16,2-2-29-16,1-3 29 0,2 3-29 0,-2-8 81 15,-2 2-81-15,-1-5 81 0,0 2-81 0,0-5 18 16,0 0-18-16,0 0 19 0,5 0-19 0,-2 0-268 15,-1-5 268-15,-1 2-267 0,1-2 267 0,1-3-1656 0</inkml:trace>
  <inkml:trace contextRef="#ctx0" brushRef="#br0" timeOffset="-58367.891">22899 16324 1199 0,'0'0'0'0,"0"5"0"16,-1 4 0-16,1-5 204 0,-2 0-204 0,2-4 204 16,3 3-204-16,0-3 115 0,0-3-115 0,2 2 115 15,0-2-115-15,1-2 106 0,2 0-106 0,2-1 106 16,-1-2-106-16,1 3-30 0,1-3 30 0,-2 4-30 16,0-3 30-16,-1 6 28 0,-1-2-28 0,-1-2 28 15,-1 0-28-15,1-1 9 0,-1-3-9 0,1 2 9 0,-1 3-9 16,0 4 39-16,-1-3-39 0,-1 3 40 0,-3 0-40 15,0 0 0-15,2-5 0 0,-2 5 0 0,3-3 0 16,-3 3 0-16,3 6 0 0,-3-6 0 0,0 0 0 0,0 0-14 16,3-3 14-16,-3 3-13 0,4-3 13 0,-4 3 54 15,0 0-54-15,0 0 55 0,0 0-55 0,0 0 3 16,0 0-3-16,0 0 4 0,3 0-4 0,-3 0 13 16,0 0-13-16,0 0 14 0,0 0-14 0,0 0 36 15,5 6-36-15,-5-6 36 0,3 2-36 0,-3-2 15 16,0 0-15-16,1 3 16 0,2 0-16 0,1 2 59 15,0-1-59-15,1 7 59 0,-2 2-59 0,0-1 69 0,1 4-69 16,-1 0 70-16,1 4-70 0,1 1 70 0,0 2-70 16,-2-1 70-16,-3 0-70 0,2 2 61 0,-2-1-61 15,-2 1 61-15,-1 4-61 0,0-8 47 0,-2 1-47 0,2-3 48 16,-2-2-48-16,4-3 38 0,2-1-38 0,-1-1 38 16,-1-3-38-16,-1-3 39 0,0-5-39 0,1 5 40 15,1-4-40-15,0-1-219 0,0 0 219 0,0 0-218 16,1-6 218-16,1-2-1906 0</inkml:trace>
  <inkml:trace contextRef="#ctx0" brushRef="#br0" timeOffset="-58154.811">23000 16538 1323 0,'0'0'0'0,"0"6"0"15,2 3 0-15,-2-9 273 0,0-7-273 0,0 7 273 0,4-2-273 16,1-1 219-16,1-5-219 0,2 5 220 0,3-3-220 15,2-2 75-15,1-3-75 0,2 6 75 0,1-1-75 16,2 1 50-16,0 0-50 0,-1 1 50 0,-3-3-50 0,3 6 1 16,-3-2-1-16,-2 3 1 0,-5 0-1 0,0 0-22 15,-3-3 22-15,-1 3-22 0,0 0 22 0,-3 4-308 16,-1-1 308-16,-1 2-307 0,-1-2 307 0,-1 4-1289 16</inkml:trace>
  <inkml:trace contextRef="#ctx0" brushRef="#br0" timeOffset="-57631.67">22948 16641 359 0,'0'0'0'0,"-2"3"0"0,-2 2 0 15,1-5 316-15,-2-1-316 0,5 1 316 0,-3 1-316 16,3-1 271-16,0 3-271 0,0-3 272 0,0 3-272 0,0-3 170 16,0 0-170-16,0 0 170 0,0 0-170 0,0 0 109 15,0-3-109-15,0 3 109 0,1-3-109 0,1-2 57 16,-2 4-57-16,0 1 57 0,0 0-57 0,0 0 15 16,0 0-15-16,0 0 16 0,0 0-16 0,0 0 59 15,5 0-59-15,-5 0 59 0,3 1-59 0,-3-1 4 16,0 0-4-16,0 0 5 0,3 0-5 0,-3 0 20 15,0 0-20-15,0 0 20 0,0 4-20 0,0-4 33 16,0 0-33-16,0 0 34 0,-2 1-34 0,2-1-1 16,-4 3 1-16,0-3 0 0,1 3 0 0,0-1 42 0,2 1-42 15,1-3 43-15,-4 3-43 0,4-3 0 0,0 0 0 16,0 0 1-16,0 0-1 0,0 0 11 0,0-6-11 0,0 6 11 16,0-2-11-16,2-1-251 0,0 0 251 0,-1-2-250 15,1 5 250-15,1-4-1436 0</inkml:trace>
  <inkml:trace contextRef="#ctx0" brushRef="#br0" timeOffset="-56535.604">23335 16258 785 0,'0'0'0'0,"0"0"0"16,0 5 0-16,0-5 193 0,0 0-193 0,0 0 193 15,-4-1-193-15,1 1 210 0,0-4-210 0,0 8 210 16,-2-3-210-16,1 2 188 0,-3 2-188 0,1 3 189 16,0 1-189-16,-2 5 114 0,0 2-114 0,0 0 115 15,0 3-115-15,2-2 107 0,1 2-107 0,2-2 107 16,0 2-107-16,0-2 31 0,-2 5-31 0,3-2 31 0,4 1-31 15,3-2 6-15,1-2-6 0,0 2 7 16,0-2-7-16,1-1 5 0,-2-4-5 0,4 2 5 0,4-4-5 16,-1-6 58-16,2-2-58 0,1 0 58 0,-1 1-58 0,-2-6-4 15,1-5 4-15,0 6-4 0,-1-1 4 16,-1-8 73-16,-3-5-73 0,0 4 74 0,-2 4-74 0,-1-5-9 16,-3-5 9-16,-1 5-8 0,-1 2 8 0,0-3-39 15,-1-5 39-15,-1 8-39 0,1-1 39 0,-3 4-46 16,0 0 46-16,-1 3-46 0,-1 2 46 0,-2-2-14 15,-2 4 14-15,1-1-13 0,-1 1 13 0,2 1-45 16,1 1 45-16,0 2-44 0,1 2 44 0,0-2 5 16,-1 2-5-16,3 1 5 0,-1-4-5 0,2 1-177 0,1 2 177 15,2-2-177-15,0-2 177 0,0-1-526 0,5 2 526 16,0-2-525-16,-1 0 525 0,6 0-599 0</inkml:trace>
  <inkml:trace contextRef="#ctx0" brushRef="#br0" timeOffset="-56019.419">23540 16251 1244 0,'0'0'0'0,"-5"0"0"16,-1 3 0-16,-1 1 242 0,1-4-242 0,1 5 243 15,2-2-243-15,0 2 136 0,-2-2-136 0,2 5 137 16,-2-2-137-16,2 0 165 0,-1 2-165 0,0 3 165 15,0 0-165-15,2-1 4 0,0-2-4 0,2 3 4 16,2-2-4-16,1-1 2 0,2-2-2 0,1-1 2 0,1 0-2 16,0-2 5-16,3 0-5 0,3-2 6 0,1 2-6 0,-2-1 34 15,1 1-34-15,0 0 34 0,-1-1-34 16,1 1 0-16,1 2 0 0,0 1 0 0,-1-1 0 16,-2-1 0-16,0 3 0 0,0-1 0 0,-2 0 0 0,3 4 21 15,-3-2-21-15,-1 3 21 0,-3-4-21 0,-1 1 37 16,-1 0-37-16,1 1 38 0,-3-1-38 0,-2 5 54 15,-4-2-54-15,-1 0 55 0,-2-2-55 0,-2-2 32 16,1-3-32-16,-4 1 33 0,-1 1-33 0,-2-4 40 16,-1 3-40-16,1-4 40 0,0-1-40 0,4-1 34 15,1-1-34-15,4-1 34 0,3-5-34 0,0 3 0 16,4-3 0-16,0 1 0 0,2-4 0 0,1 1-38 0,2-4 38 16,0 1-37-16,-2-2 37 0,3 1 19 0,0-2-19 15,-1 0 20-15,0-3-20 0,0 2-8 0,1-3 8 16,2-2-8-16,0 1 8 0,-2-2-1 0,0 2 1 0,1 4-1 15,-3 3 1-15,-2-2 1 0,-4 1-1 0,2 2 2 16,-1 8-2-16,-2 2-3 0,-1 3 3 0,1 0-3 16,-1 7 3-16,-4-3-6 0,-3 1 6 0,-2 6-5 15,-1 2 5-15,-2-1 9 0,0 2-9 0,4-4 9 16,1 1-9-16,3-5-240 0,1-3 240 0,3 0-240 16,0-1 240-16,-3 1-1629 0</inkml:trace>
  <inkml:trace contextRef="#ctx0" brushRef="#br0" timeOffset="-51055.379">24087 16605 651 0,'0'0'0'0,"2"3"0"16,1 0 0-16,-3-3 307 0,2-3-307 0,-2 3 308 15,1-3-308-15,-1 3 317 0,3-1-317 0,-3 1 318 0,3 1-318 16,-1 5 227-16,-2-1-227 0,2 5 227 0,-2 1-227 16,1 4 132-16,2 3-132 0,0 0 132 0,-1 3-132 0,1 2 51 15,0 1-51-15,2 4 51 0,0 0-51 16,0 4 26-16,-2-1-26 0,5-3 26 0,0 1-26 0,-4-1 14 16,1 0-14-16,-2-4 15 0,3-6-15 0,-1 0 4 15,0-3-4-15,0-7 4 0,-2-8-4 0,0 0-10 16,0-4 10-16,-1-1-10 0,-1-3 10 0,1-6-2 15,-2-7 2-15,0 4-1 0,0 2 1 0,0-12-7 16,0-1 7-16,0 4-6 0,1 2 6 0,1-5-1 0,0 1 1 16,1-3-1-16,1-2 1 0,3-2 12 0,2 2-12 15,1 6 12-15,-1 1-12 0,2 8-14 0,0 1 14 16,-1 7-13-16,-1 5 13 0,1 1 0 0,-1 2 0 0,2 5 0 16,0 1 0-16,-1 7-10 0,-1 2 10 15,2 1-9-15,0 1 9 0,3 4 22 0,2 1-22 0,-3 3 23 16,-2 3-23-16,0 3 72 0,-2 6-72 0,-2-1 73 15,-4-5-73-15,3 5 9 0,-1 5-9 0,-4-10 10 16,-1 1-10-16,2-4-42 0,0-1 42 0,-2-12-41 16,-2-5 41-16,2-10-519 0,2-3 519 0,-1-4-518 15,-1-4 518-15,2-4-1190 0</inkml:trace>
  <inkml:trace contextRef="#ctx0" brushRef="#br0" timeOffset="-49953.898">24540 16222 1020 0,'0'0'0'0,"3"3"0"0,4-1 0 0,-7-7 313 16,-5-3-313-16,0 5 314 0,0-1-314 0,2 2 214 0,0-1-214 15,1 0 214-15,2 1-214 0,0-1 113 16,0-2-113-16,4 1 114 0,0-3-114 0,3 4 28 0,-1-1-28 16,2-1 28-16,1 0-28 0,1-1 1 0,-1-2-1 15,1 3 2-15,-2-3-2 0,-2 5 49 0,0-1-49 0,-3 2 50 16,4 0-50-16,-4 2 2 0,0 2-2 0,-3-2 2 15,3 0-2-15,-3 0 40 0,-1-3-40 0,1 3 41 16,-2 3-41-16,2-3-2 0,0 0 2 0,0 0-1 16,0 5 1-16,0-2 9 0,0-2-9 0,0 4 9 15,0-3-9-15,0-2-15 0,-3 1 15 0,3-1-14 16,0 0 14-16,0 0 0 0,0 0 0 0,0 0 0 16,0-1 0-16,0 1-11 0,0-7 11 0,0 7-10 15,5-1 10-15,-2-1-2 0,0 1 2 0,0 1-1 16,2 1 1-16,-2-1 24 0,0 0-24 0,0 2 25 15,0-1-25-15,1 7 77 0,-1 0-77 0,-2-3 78 16,2 1-78-16,1 4 19 0,-1 1-19 0,-2 1 20 16,-1 1-20-16,0 2 41 0,-1 4-41 0,-1-2 41 0,1 4-41 15,-3-2-2-15,-2-2 2 0,0 0-1 0,-2-3 1 16,0 2 9-16,0-2-9 0,0-1 10 0,-1-1-10 16,1-1 9-16,0-1-9 0,2 1 10 0,-1-7-10 0,1 4-4 15,0 3 4-15,3-6-3 0,-1 0 3 0,3-1 5 16,-1-2-5-16,2-2 5 0,-1 1-5 0,1-1-5 15,0 0 5-15,0 0-5 0,-3 0 5 0,3 0-4 16,-4-3 4-16,4 3-3 0,0-4 3 0,0 4-43 16,0-5 43-16,0 5-42 0,0-3 42 0,0 3 0 15,4-5 0-15,2 5 0 0,2-3 0 0,0 1 3 16,1-1-3-16,2 0 4 0,2-2-4 0,-1 5 21 0,1-1-21 16,0-1 21-16,-1-3-21 0,3 5 15 0,-1-1-15 15,0-1 15-15,-1 2-15 0,-1 0 10 0,-2-1-10 0,2-2 10 16,-2 3-10-16,-4-2-55 0,-1 0 55 0,1 1-55 15,-1 1 55-15,-2 0-394 0,-1 0 394 0,-2 0-393 16,3 0 393-16,0 0-1320 0</inkml:trace>
  <inkml:trace contextRef="#ctx0" brushRef="#br0" timeOffset="-49644.159">24901 16318 1244 0,'0'0'0'0,"0"5"0"0,2 1 0 0,0-1 309 16,-1-1-309-16,2 0 310 0,-1-4-310 0,-2 0 190 16,0 0-190-16,0 0 190 0,3 0-190 15,-3 0 105-15,3 4-105 0,-3-4 105 0,0 0-105 0,0 0 3 16,0 0-3-16,0 0 4 0,3 0-4 0,-3 0 16 15,3 0-16-15,-3 0 17 0,4 3-17 0,-4-3 19 16,-4 0-19-16,4 0 20 0,-3 4-20 0,3-4-11 16,0 0 11-16,0 0-10 0,0 0 10 0,-3 0 1 15,-3 1-1-15,1-1 1 0,0 3-1 0,2-3-84 0,0 0 84 16,3 0-84-16,-3 0 84 0,3 0-389 0,0 0 389 16,0 0-388-16,0 0 388 0,0 0-1019 0</inkml:trace>
  <inkml:trace contextRef="#ctx0" brushRef="#br0" timeOffset="-49088.636">25149 16023 1054 0,'0'0'0'0,"0"0"0"0,-5 0 0 16,5 0 138-16,-6 0-138 0,6-3 138 0,-3-2-138 16,0 4 216-16,0-6-216 0,-1 6 217 0,0-2-217 15,-1-1 142-15,-1 3-142 0,3-2 143 0,-4 3-143 0,-1 0 133 16,0 0-133-16,1 0 134 0,0 0-134 0,-2 0 124 15,-1 4-124-15,-1 0 125 0,3 0-125 0,-3 4 20 16,0 3-20-16,3 0 20 0,2-1-20 0,0 5 39 16,-2 1-39-16,3 1 39 0,2-1-39 0,0 0-7 15,1-5 7-15,4 1-6 0,1-1 6 0,2-3-9 0,-1-3 9 16,3-1-8-16,1 0 8 0,0 0-9 16,-2 1 9-16,5-5-9 0,-2-5 9 0,2 2-17 0,-3-3 17 15,0 0-16-15,0-2 16 0,0 5 10 0,-2-2-10 16,1-3 10-16,-3 0-10 0,3-4-15 0,1-1 15 0,-1 2-14 15,1 2 14-15,0 1-4 0,0 2 4 0,0 1-3 16,-2 2 3-16,1 1 4 0,-1 2-4 0,0 3 5 16,-1 2-5-16,-2 3 7 0,-1 1-7 0,1 5 8 15,-2-1-8-15,3 4 124 0,-3 4-124 0,1-4 125 16,-1 0-125-16,1-1 32 0,1-4-32 0,-1 4 32 16,-1 3-32-16,2-3 16 0,1-1-16 0,-3-2 17 15,1-4-17-15,1-1 8 0,-2 0-8 0,4-3 9 16,-3-2-9-16,-2-3-47 0,1 3 47 0,2-6-46 15,-3-2 46-15,0-3-298 0,0-3 298 0,0 2-297 16,0 1 297-16,0-11-1579 0</inkml:trace>
  <inkml:trace contextRef="#ctx0" brushRef="#br0" timeOffset="-48249.457">25329 15976 427 0,'0'0'0'0,"0"3"0"0,0 2 0 0,0-2 339 16,0-3-339-16,0 0 340 0,0 0-340 0,0 0 252 15,-3 0-252-15,3 0 252 0,-5 0-252 0,5 0 224 16,0 0-224-16,0 0 225 0,0 0-225 0,0 0 124 16,0-3-124-16,0-2 124 0,0 4-124 0,0-6 53 15,3 4-53-15,-1-2 53 0,1 1-53 0,0-1 0 16,-1-1 0-16,1 1 0 0,-2 0 0 0,3 1 37 16,-1 0-37-16,2 1 38 0,-1-1-38 0,-1 0-39 0,4 1 39 15,-1 2-39-15,2-2 39 0,0 3 23 0,0 0-23 16,-2 0 24-16,0 0-24 0,-1 3 27 0,0 0-27 15,0 2 27-15,-1 2-27 0,1 1 54 16,0 2-54-16,-2 1 54 0,0 1-54 0,-1 2 3 0,-1 0-3 0,-1 2 3 16,0 0-3-16,0 0 41 0,-1 1-41 0,-1 2 41 15,0-1-41-15,-2 0 12 0,1 4-12 0,-2-5 13 16,3 0-13-16,-1-1 28 0,2 0-28 0,-3-1 28 16,0-1-28-16,0-4 7 0,1-2-7 0,3-4 7 15,0 4-7-15,0-8 26 0,0 0-26 0,0 0 26 16,5 0-26-16,-2 3-20 0,0-3 20 0,1 0-19 15,0 0 19-15,1 0-8 0,-2 0 8 0,2-3-7 16,1-5 7-16,0 4-10 0,-1-4 10 0,3 3-10 16,0 0 10-16,0-1 0 0,0-2 0 0,-2 0 0 15,0-1 0-15,-1 1 8 0,0 0-8 0,-2 4 9 16,0 2-9-16,0 2-14 0,-1 0 14 0,-2 0-13 0,3 2 13 16,-3-2-73-16,2 1 73 0,-2-1-73 0,-2 7 73 15,2-7-325-15,0 0 325 0,0 0-324 0,-2 4 324 0,1 1-1341 16</inkml:trace>
  <inkml:trace contextRef="#ctx0" brushRef="#br0" timeOffset="-47271.957">25757 15926 583 0,'0'0'0'0,"0"0"0"0,0 0 0 16,0 0 306-16,-2-3-306 0,2 3 306 15,-5-4-306-15,2 3 280 0,0 1-280 0,0 0 281 0,0 1-281 16,-2 3 229-16,0-1-229 0,0-2 230 0,2 6-230 15,-1-1 219-15,0 0-219 0,1 4 220 0,-1-3-220 0,0 8 58 16,3-1-58-16,-1 0 59 0,2 1-59 16,-3 1 40-16,3-2-40 0,0 2 40 0,3 0-40 0,2-5-8 15,1-2 8-15,-3-1-7 0,1 3 7 0,2-6-11 16,0-5 11-16,4 3-10 0,-1-2 10 0,1-1-17 16,-3 0 17-16,1-4-17 0,0-1 17 0,0-1-17 15,-3-1 17-15,0-1-16 0,-2-2 16 0,0 0-34 16,-1-4 34-16,-2 1-33 0,0 2 33 0,-2-1 22 15,-1-1-22-15,3 2 22 0,-2-1-22 0,1 1-13 0,-1-3 13 16,-1 4-13-16,1 2 13 0,-2-1 17 0,-4 1-17 16,1 0 17-16,1 5-17 0,0-2 1 0,-2 2-1 15,3 2 2-15,-1-2-2 0,3 3 4 0,0 3-4 0,-1-2 5 16,3 1-5-16,1-2-214 0,-2 1 214 0,2-1-213 16,3 4 213-16,1-3-1626 0</inkml:trace>
  <inkml:trace contextRef="#ctx0" brushRef="#br0" timeOffset="-46888.667">26015 15684 1278 0,'0'0'0'0,"-11"3"0"16,-1 2 0-16,7-5 358 0,2-2-358 0,1 2 358 15,1 2-358-15,-4 1 286 0,0 2-286 0,-3 3 286 0,4 3-286 16,-4 3 152-16,0 1-152 0,0 1 153 0,0 0-153 15,2 3 30-15,-1-2-30 0,4-1 30 0,2-1-30 0,1-2 2 16,1-5-2-16,2-2 3 0,1-1-3 16,2-2-15-16,2-2 15 0,0-1-15 0,1 0 15 0,1-4-1 15,-1-7 1-15,0 3 0 0,3 0 0 0,0 0-84 16,2-1 84-16,-4-2-83 0,-2 1 83 0,3-4-40 16,1 0 40-16,-4 0-39 0,-3 3 39 0,4 2-38 15,-1-2 38-15,-1 6-37 0,-4 2 37 0,2 3 42 16,-2 1-42-16,-2 4 42 0,1 3-42 0,-1 1 102 15,1-1-102-15,1 8 103 0,2 3-103 0,0 3 150 0,-1 1-150 16,0 5 150-16,-3 1-150 0,1-3 117 0,-1 3-117 16,2-1 117-16,4-5-117 0,-3 1 1 0,0-4-1 15,-1 1 1-15,0-2-1 0,0-1-9 0,2-4 9 16,-5-6-8-16,3-5 8 0,-3-3-508 0,-3-4 508 0,6-7-507 16,0 0 507-16,2-11-1596 0</inkml:trace>
  <inkml:trace contextRef="#ctx0" brushRef="#br0" timeOffset="-42671.632">10560 17486 1345 0,'0'0'0'0,"0"0"96"16,-23 31-96-16,16-15 97 0,3-5-97 0,8-5 160 15,6-3-160-15,9 0 161 0,8-3-161 0,1-3 151 16,5-5-151-16,4 5 152 0,4-3-152 0,6-2 56 0,5-3-56 15,2 3 57-15,1 0-57 0,-2-3 6 0,1-1-6 0,8-4 6 16,4 3-6-16,-1-2 56 0,-2 2-56 0,-21 2 56 16,-12 6-56-16,2-2-339 0,-5-4 339 0,-4 1-338 15,-4 7 338-15,24-9-1147 0</inkml:trace>
  <inkml:trace contextRef="#ctx0" brushRef="#br0" timeOffset="-42504.813">11267 17395 964 0,'0'0'0'0,"-15"15"0"16,-11 15 0-16,3-2 291 0,-3 5-291 0,3-5 291 15,1 4-291-15,4 2 262 0,4 4-262 0,1 1 262 16,4 2-262-16,0 3 171 0,-1 3-171 0,5-3 172 16,4-5-172-16,-1 2 42 0,1-2-42 0,2-3 42 15,2-4-42-15,2 4 48 0,1-3-48 0,-1 1 48 16,-2-2-48-16,4-4-5 0,-1 0 5 0,2-7-5 16,0-3 5-16,0-5-519 0,-2-2 519 0,0-6-518 0,0-5 518 15,7 7-970-15</inkml:trace>
  <inkml:trace contextRef="#ctx0" brushRef="#br0" timeOffset="-41621.919">11719 17592 695 0,'0'0'0'0,"-11"8"279"0,-8 5-279 0,4 2 279 0,0 3-279 16,0 4 263-16,0 3-263 0,0 1 263 0,0-1-263 15,0 10 196-15,1 3-196 0,2-2 196 0,-1 3-196 0,4 0 186 16,-1 2-186-16,5-2 186 0,2-4-186 0,3 1 60 16,2 0-60-16,6-3 60 0,4-5-60 0,4 0 82 15,3-4-82-15,3-8 82 0,2-4-82 0,3-4 3 16,3-5-3-16,3 0 4 0,3-6-4 0,-4-5 1 16,-2-4-1-16,-10 7 2 0,-6 2-2 0,4-8-889 15,-3 1 889-15,7-13-888 0,4-5 888 0,21-24-513 16</inkml:trace>
  <inkml:trace contextRef="#ctx0" brushRef="#br0" timeOffset="-40953.692">11911 17697 595 0,'0'0'0'0,"2"8"329"16,-1 8-329-16,1-2 330 0,-1 0-330 0,3 2 230 0,0 0-230 15,3 2 230-15,-1 3-230 0,0-1 108 0,2-1-108 16,0 1 109-16,0-2-109 0,-2 0 66 0,1 1-66 16,-1-5 66-16,-1 1-66 0,-1-3 34 0,1 1-34 0,-2-2 35 15,-1-4-35-15,-1-2 36 0,-1 3-36 16,0-5 37-16,0-1-37 0,0-2 13 0,0 0-13 0,0 0 14 16,0-8-14-16,0 3 0 0,-1-6 0 0,1 7 1 15,-2-4-1-15,1 0 23 0,-1-5-23 0,0 2 24 16,2 2-24-16,-1-4-1 0,-1-2 1 0,1-1 0 15,-1-3 0-15,1-4 12 0,1-10-12 0,0 22 12 16,0 9-12-16,1-4-8 0,2 6 8 0,7-22-8 16,4-13 8-16,0 7 117 0,0 1-117 0,1 7 118 15,0 4-118-15,0 8 12 0,-3 4-12 0,1 7 12 16,-2 2-12-16,-2 7 45 0,-2 4-45 0,0 3 45 16,0-2-45-16,-2 6 18 0,-4 4-18 0,4-2 19 15,0-1-19-15,-2-1 33 0,-2 2-33 0,4-6 34 16,3 2-34-16,-2-6 19 0,1-2-19 0,0-2 20 0,3-2-20 15,-4-2-172-15,1-6 172 0,-1-1-171 0,0-1 171 16,7-3-1725-16</inkml:trace>
  <inkml:trace contextRef="#ctx0" brushRef="#br0" timeOffset="-40734.077">12165 17351 1468 0,'0'0'0'0,"10"14"0"0,7 8 0 0,-4-21 210 0,-2-12-210 15,1 8 211-15,1-2-211 0,4 1 314 0,4-3-314 16,2 6 314-16,4 1-314 0,2 5 141 0,2 7-141 16,4 4 141-16,1 4-141 0,2 4 64 0,1 7-64 15,1 0 64-15,-1-2-64 0,-2 4 36 0,-4 3-36 0,-5-2 36 16,-4-1-36-16,-8 10 53 0,-7 2-53 0,-6-2 53 16,-7 0-53-16,-8 1 18 0,-6-3-18 0,-3-5 18 15,-4-1-18-15,-7 1-153 0,-4-3 153 0,0-2-152 16,-4-3 152-16,-36 31-2029 0</inkml:trace>
  <inkml:trace contextRef="#ctx0" brushRef="#br0" timeOffset="-35096.159">13080 17711 550 0,'0'0'0'16,"3"2"291"-16,1-2-291 0,0 0 291 0,3 0-291 16,2 0 236-16,2 0-236 0,2-2 237 0,3-1-237 0,1 0 162 15,2-2-162-15,1 1 162 0,4-1-162 0,1-1 83 16,0-2-83-16,1 3 84 0,1-3-84 0,1 1 67 16,2-1-67-16,-5 3 68 0,-3 0-68 0,0-1 26 15,0 1-26-15,-3 1 26 0,-3-3-26 0,0 3 52 16,-3 0-52-16,-2 4 52 0,-2 0-52 0,-3 0-368 15,-1 4 368-15,-3-1-367 0,-2-2 367 0,1 7-1088 16</inkml:trace>
  <inkml:trace contextRef="#ctx0" brushRef="#br0" timeOffset="-34918.077">13249 17955 1278 0,'0'0'0'0,"2"-3"201"0,1-5-201 0,0 3 201 15,2 0-201-15,3-1 123 0,1-2-123 0,2 0 124 16,3 4-124-16,5-4 58 0,3 3-58 0,-1 0 58 16,-2-1-58-16,3-2 20 0,3 4-20 0,-1 0 20 15,-1 0-20-15,0 1-146 0,-1-5 146 0,-2 1-146 16,-1 1 146-16,21-3-1247 0</inkml:trace>
  <inkml:trace contextRef="#ctx0" brushRef="#br0" timeOffset="-34472.56">14287 17528 807 0,'-8'1'0'0,"1"3"268"15,-5-4-268-15,9-4 269 0,3-3-269 0,3-6 193 16,4-3-193-16,-7 4 194 0,-2-1-194 0,-6-1 131 15,-4 0-131-15,-4 6 131 0,-5 5-131 0,1 6 73 16,-4 7-73-16,2-3 74 0,-2 6-74 0,-1 3 73 0,0 4-73 16,1 4 73-16,1-1-73 0,2 5 47 0,1 4-47 15,4-4 48-15,3 3-48 0,4 2 60 0,1 2-60 16,6-2 61-16,5-2-61 0,4-4-9 0,1-4 9 16,4-5-8-16,6-3 8 0,2-2 22 0,5-5-22 0,1-4 23 15,2-4-23-15,0-1 3 0,2-7-3 0,-3 3 3 16,-3-1-3-16,1-6 31 0,-1-7-31 0,-8 12 31 15,-9 1-31-15,6-6 5 0,-2-4-5 0,3-12 6 16,1-4-6-16,-4 1 35 0,-4-5-35 0,0 15 35 16,-2 6-35-16,-2-1-44 0,-2 0 44 0,1 8-43 15,-2 1 43-15,0 2 0 0,0-3 0 0,0 7 0 16,-2-3 0-16,2 4-4 0,-4 0 4 0,2 5-4 16,0 1 4-16,1 1-25 0,-2 4 25 0,1 0-24 15,2-2 24-15,2 7 37 0,1-1-37 0,2 1 37 16,2 4-37-16,0-4-38 0,-3-3 38 0,3 2-38 15,1 1 38-15,6 12-1831 0</inkml:trace>
  <inkml:trace contextRef="#ctx0" brushRef="#br0" timeOffset="-29906.533">14623 17668 908 0,'0'0'0'0,"-1"7"161"0,-2 3-161 0,1-2 162 15,2-1-162-15,2 4 204 0,-1-1-204 0,4 6 204 16,0-1-204-16,1 6 134 0,2 1-134 0,0 0 135 15,1 1-135-15,-2-2 83 0,-1 1-83 0,-1-5 83 16,-1 2-83-16,1-4 45 0,0-2-45 0,0-1 45 16,-2-4-45-16,-2-3 71 0,1 1-71 0,-2-6 71 15,0 0-71-15,0-3 73 0,1-5-73 0,1 5 74 16,-2-2-74-16,0-2 3 0,0-6-3 0,0 5 3 16,0 3-3-16,2-9 24 0,-1-6-24 0,1-16 25 15,-1-16-25-15,-1 3 0 0,0-6 0 0,0 12 0 0,2 6 0 16,-1-10 11-16,-1-4-11 0,0-6 11 0,-1-10-11 15,1-6 1-15,0-10-1 0,0 47 1 0,1 24-1 16,1-7-15-16,0 9 15 0,-1-4-15 0,2 5 15 0,1-7 0 16,0-4 0-16,-2 9 0 0,-1 6 0 0,1-3-13 15,0 0 13-15,-2 8-13 0,4 5 13 0,1 3 1 16,3 4-1-16,-2 4 1 0,2 8-1 0,0-1 4 16,0 6-4-16,5 5 5 0,2 2-5 0,3 2-2 15,1 7 2-15,3-1-1 0,1 2 1 0,3-2 7 16,2 3-7-16,2-8 8 0,2-6-8 0,-4 3 1 15,-3-1-1-15,0-6 1 0,1-5-1 0,-3-1 66 0,-1-2-66 16,-1-5 67-16,-2-5-67 0,-2-4 0 0,1-2 0 16,-7-5 0-16,-3-3 0 0,1-3 53 0,0-5-53 0,-4 0 54 15,-2 3-54-15,2-5 40 0,0-4-40 0,0-13 41 16,1-11-41-16,-3-3 34 0,0-7-34 0,-4-4 34 16,-3-2-34-16,-2-23 9 0,-2-12-9 0,3 37 10 15,4 26-10-15,-4-21 12 0,-3-3-12 0,0 9 13 16,-1 5-13-16,-2-2-39 0,-2-5 39 0,4 13-39 15,-1 10 39-15,-1 3-1 0,0-1 1 0,-1 5 0 16,-1 9 0-16,5-1-21 0,2 3 21 0,-1 2-21 16,3 8 21-16,2-2-241 0,4 1 241 0,-1 4-241 15,2 0 241-15,1 0-315 0,-1 3 315 0,2 2-314 16,1 2 314-16,5 13-1138 0</inkml:trace>
  <inkml:trace contextRef="#ctx0" brushRef="#br0" timeOffset="-29390.136">15385 16673 550 0,'0'0'0'0,"-6"14"0"0,-3 8 0 0,6-16 246 0,1-12-246 16,-1 12 247-16,0 3-247 0,-1-2 260 0,3-1-260 16,1-6 260-16,3-8-260 0,2-1 152 0,1-4-152 0,0 5 152 15,-1 2-152-15,0 6 161 0,0 6-161 0,-1 4 161 16,3 4-161-16,-3 6 79 0,1 5-79 0,0 2 79 16,0 3-79-16,3 4 55 0,-1 2-55 0,1 1 56 15,2-1-56-15,-2 0 10 0,-2-2-10 0,2-2 11 16,-2-4-11-16,0-3 42 0,-1 2-42 0,-2-7 42 15,1-1-42-15,-3-5 12 0,-2-3-12 0,-1-3 12 16,-1-3-12-16,-2-5 53 0,-1 0-53 0,1-2 53 16,2-4-53-16,-2-2 4 0,0-5-4 0,4 6 5 15,-1 3-5-15,-1-5 42 0,-2-4-42 0,2 2 42 16,-2 2-42-16,-1-7-20 0,-3-6 20 0,4 14-19 16,3 7 19-16,-1-5-12 0,-2-1 12 0,4 0-12 15,1-4 12-15,0-5-36 0,0-1 36 0,3 2-35 16,2 8 35-16,1-6-20 0,2 4 20 0,1 2-20 0,4 3 20 15,3-1 0-15,3-1 0 0,0 6 1 0,0 3-1 16,0-3 0-16,1 0 0 0,-3 5 1 0,1 2-1 0,-2 4 48 16,-4 2-48-16,-2 3 49 0,-4 2-49 0,-6 3 15 15,-5 1-15-15,-3-3 15 0,-4 1-15 0,-2 0 66 16,-2-1-66-16,0-3 66 0,0-3-66 0,0-1-214 16,1-1 214-16,-1-3-214 0,-1-3 214 0,-17 9-1721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4T12:00:51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822 1231 7896,'0'0'0,"8"-9"0,7-9 0,10-8-5448</inkml:trace>
  <inkml:trace contextRef="#ctx0" brushRef="#br0" timeOffset="448.828">758 1240 2696,'0'-1'68,"1"0"1,-1 0-1,0 0 1,0 0-1,0 0 1,-1 0-1,1 0 1,0 0-1,0 0 1,-1 0-1,1 0 1,0 0-1,-1 0 1,1 0-1,-1 0 1,1 0-69,-1 0 103,-1 1-1,1-1 1,0 1 0,0-1 0,0 1 0,0-1 0,-1 1 0,1 0 0,0 0 0,-1-1 0,1 1 0,0 0 0,0 0 0,-1 0-103,-56-3 1450,-79-8 596,106 7-1549,1-1 1,-1-2-1,-12-5-497,6 0 345,1-2 0,1-1-1,-6-5-344,28 13 83,1 0 1,-1-1-1,2-1 0,-1 0 0,1 0 0,1-1 0,0 0 0,0-1 0,1-1 0,-1-1-83,-7-14 81,2 0 0,2-1 0,0-1 0,2 0 0,1-1-1,1 0 1,1-3-81,-7-43 226,4 0 0,1-24-226,7 69 81,2 0 1,2 0 0,1 1-1,1-1 1,1 0 0,2 1 0,4-9-82,-5 26-9,0 0 1,2 0-1,-1 1 1,2 0 0,-1 0-1,2 1 1,-1 0-1,2 0 1,-1 1 0,6-4 8,0 2-26,0 0 0,1 1 0,1 1 0,-1 1 1,1 0-1,1 1 0,0 1 0,0 1 0,15-4 26,31-5-123,0 3 0,14 2 123,-36 6-71,0 1 0,0 3-1,0 1 1,31 6 71,-6 3-109,-1 3-1,38 14 110,-62-15 5,0 3 1,-1 2-1,29 16-5,-46-20 20,-1 1-1,0 1 1,-1 1-1,0 1 1,-2 1-1,12 13-19,-22-20 38,-1 2-1,0-1 0,-1 1 0,0 0 1,-1 1-1,0 0 0,-1 0 0,-1 0 1,0 1-1,-1 0 0,-1 0 0,0 0 1,-1 0-1,0 9-37,-1-3 46,-1-1 0,-1 0 1,-1 0-1,0 0 0,-2 0 0,0 0 1,-1-1-1,-1 1 0,-1-1 0,-8 15-46,-20 32 175,-4-2 0,-2-1-1,-16 15-174,26-37 23,-2-3 1,-2 0-1,-1-2 0,-2-2 0,-25 17-23,46-40 26,0 0-1,-1 0 1,0-2-1,0 0 1,-20 6-26,25-11 13,1-1 0,-1 0 1,1 0-1,-1-2 1,0 1-1,0-2 0,0 0 1,0 0-1,0-1 1,0-1-14,6 1-120,0-1 1,0 1 0,1-1 0,-1-1-1,0 1 1,1-1 0,0-1 0,0 1-1,0-1 1,0 0 0,0 0 0,1-1-1,-3-2 120,-7-10-873,0-1 0,1 0-1,-8-16 874,21 34-21,-49-74-6639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4T12:00:57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2047 1028 728,'0'0'0,"0"0"0,0 0 0,0 0-72</inkml:trace>
  <inkml:trace contextRef="#ctx0" brushRef="#br0" timeOffset="1929.743">1978 1028 1800,'0'0'705,"0"0"-19,-4 0-194,-39 1 352,1 1 0,-1 2-1,1 2-843,-38 5 214,50-8 276,-3 2-250,0 1-1,-23 9-239,45-13 65,1-1 1,-1 0-1,0 0 0,0-1 1,0 0-1,1-1 0,-1-1 0,-5 0-64,-3-1 305,1 1 0,-5 1-306,-140 8 917,137-7-947,1 2-1,0 1 1,-1 1 0,-4 2 30,-21 2 355,35-6-220,-1 1 1,0 1-1,1 0 1,-1 1-136,-32 11 277,-24 3-277,50-14 66,0-1 0,-5-1-66,3 0 75,-21 5-75,9-1 342,16-3-84,0 1-1,-6 3-257,20-6 2,-1 0 0,0 0 1,0 0-1,-1-1 0,1-1 0,0 1 0,0-1 0,0-1 0,0 0 0,0 0 0,-2-1-2,-2 0 69,0-2-1,0 0 1,0 0-1,1-1 1,0 0-1,0-1 1,-1-1-69,7 3 8,-1-1 0,1 1-1,0-2 1,0 1 0,1 0 0,-1-1 0,1 0-1,1 0 1,-1 0-8,-12-18 18,-123-163 309,108 143-279,16 23 129,0 1 0,-1 0 1,-1 1-1,-9-8-177,19 20 75,1 1 0,1-1 1,0 0-1,-1-1 0,2 1 1,-1-1-76,-12-20-127,12 20 123,0-1 0,1 0 0,0 0 0,1 0 0,0 0-1,0 0 1,1-1 0,0 0 0,0-7 4,-3-33-9,3 0 1,2-3 8,2 32 8,9-9-371,-10 29 348,-1 0-1,1-1 1,-1 1 0,1 0-1,-1 0 1,1 0-1,0 0 1,-1 0 0,1 1-1,0-1 1,0 0 0,0 0-1,0 0 1,-1 1 0,1-1-1,0 0 1,0 1 0,0-1 15,24-11 58,-15 7-56,18-11 5,-12 7 145,1 0 0,1 0 1,-1 2-1,11-3-152,-16 6-8,1 0 1,-1-1-1,0-1 0,0 0 1,-1-1-1,0 0 0,0 0 1,9-9 7,-5 5 28,0 0 1,6-1-29,-9 4 15,1 0 1,-1 0 0,7-8-16,-7 6-83,1 0 0,0 2 1,4-3 82,17-12-16,-20 15 16,-11 7 3,0-1 0,-1 0 0,1 1 0,0-1 0,-1 0-1,1 0 1,-1-1 0,0 1 0,1-1-3,0 0 52,1 0-1,-1 0 1,0 0-1,1 1 0,0 0 1,0 0-1,-1 0 1,1 0-1,0 0 1,2 0-52,7-3 160,-3 0-208,-1 1 1,1 1-1,-1-1 1,1 2-1,0-1 1,0 1-1,0 1 1,1 0 47,7 0-129,1 1 0,0 1 0,15 3 129,-28-3-5,1 0-1,-1 0 0,1 0 1,-1 1-1,0 0 0,1 0 1,-1 0-1,0 1 1,0 0 5,8 4 43,-1 1 1,0 1 0,0-1 0,-1 2 0,-1 0 0,1 0 0,-1 1 0,-1 0-1,0 1 1,-1 1 0,3 4-44,88 169-126,-62-114 110,-24-41-61,-1 0 1,7 26 76,-17-46-21,22 91 97,-21-90 33,-2 1 0,1 0 0,-2 0 0,0 0 0,-1 0 0,0 4-109,0 3-23,1 0 0,2 6 23,-3-18 12,1-1-1,-1 0 0,-1 1 1,0-1-1,0 0 1,0 1-1,-1-1 1,0 0-1,0 0 0,-1 0 1,0 0-12,-8 17 28,-1 0 1,-7 8-29,-26 26 312,39-51-346,0-1 1,-1 1 0,0-1-1,-1 1 34,2-3-86,1 1 77,3-3 17,-1 0 1,1 0-1,-1 0 0,0 0 1,0 0-1,0 0 1,0-1-1,0 1 0,0-1 1,-2 1-9,-3 1 52,1 0-1,-1 0 1,1 1 0,0 1 0,-7 4-52,-21 12 101,12-9-63,17-9-30,0 1-1,0-1 1,0-1-1,-1 1 1,1-1 0,-2 0-8,-11 1-27,0-1 1,0 0 0,-2-2 26,2 1-13,-1-1 51,1 2 0,-1 0 0,-11 4-38,21-3 3,0 0 1,0 0 0,1 1-1,0 0 1,0 1 0,0 0 0,-8 6-4,-1 2-14,12-8 34,0 0 0,0 0 0,-1-1 0,0 0 0,0 0 0,0 0 0,0-1 0,-1 0 0,1-1 0,-1 1 0,-7 0-20,-20 1 2,24-2-6,1 0 0,-1-1 0,0-1 1,1 0-1,-1 0 0,0-1 0,-10-2 4,12 1-9,7 2 7,0-1 1,-1 1 0,1 0 0,0-1 0,0 0-1,0 1 1,1-1 0,-1 0 0,0 0-1,0 0 1,-1-1 1,-20-4-13,13 1-43,-1-1-1,0 1 1,1-1 0,0-1-1,1 0 1,-1-1 0,1 1-1,-1-4 57,-42-45 546,38 34-493,13 19-17,-1-1-1,1 1 1,-1 0 0,0 0 0,-1-1 0,1 2 0,-1-2-36,-31-31-1979,33 34-509,1 1-4581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64" units="cm"/>
          <inkml:channel name="Y" type="integer" max="121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3468" units="1/cm"/>
          <inkml:channelProperty channel="Y" name="resolution" value="622.5640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5T20:45:38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12096 13457 1479 0,'0'0'0'0,"-24"-1"0"0,-14-4 0 15,26 2-74-15,12-2 74 0,9-3-74 0,12-3 74 16,-4-1 153-16,2-4-153 0,-8 8 153 0,-3 4-153 16,-2-4 151-16,-1-2-151 0,-2 6 152 0,-3 1-152 0,0-4 84 15,-2-2-84-15,-2 4 84 0,-6 0-84 0,2 4 75 16,0 1-75-16,-1 6 76 0,-2 7-76 0,-2 1 30 15,1 5-30-15,-3 4 30 0,0 5-30 0,0 2 74 16,1 3-74-16,2 2 74 0,-1 1-74 0,4 3 15 16,-1 3-15-16,4-1 15 0,-1-2-15 0,4-1 0 15,0-2 0-15,3-6 0 0,0-3 0 0,5-7 0 0,1-6 0 16,0 2 0-16,2-7 0 0,2-2 34 0,2-6-34 16,-2 1 34-16,-2-1-34 0,3-4 9 0,3-5-9 0,-4 2 9 15,-4 0-9-15,5-7 43 0,2-2-43 0,5-11 44 16,6-8-44-16,0-2 32 0,3-5-32 0,-12 17 33 15,-4 9-33-15,0-6-28 0,1 1 28 0,2-8-28 16,1-7 28-16,-2 9-4 0,0 0 4 0,-5 11-3 16,-4 4 3-16,1 3-63 0,-2 3 63 0,-1 8-62 15,-2 7 62-15,0-1-43 0,0 4 43 0,0 2-42 16,-2 3 42-16,4 2 42 0,-1 2-42 0,1 3 43 16,0 8-43-16,1-5 3 0,0-1-3 0,0 3 3 15,-1 0-3-15,1 1 19 0,0-3-19 0,0-1 20 16,2 0-20-16,0-5 52 0,-2-2-52 0,3-4 52 15,0-5-52-15,2 0-10 0,2-5 10 0,-4 0-9 16,-1-6 9-16,3-1-394 0,1-4 394 0,1-1-394 16,-1-4 394-16,10-5-1259 0</inkml:trace>
  <inkml:trace contextRef="#ctx0" brushRef="#br0" timeOffset="379.665">12515 13489 1479 0,'0'0'0'0,"-4"3"0"0,-3 3 0 0,3-7 245 16,0-4-245-16,4 5 246 0,-3-3-246 0,5 1 109 16,3-2-109-16,-1-1 109 0,1-1-109 0,6-4 95 0,5-4-95 15,4-3 95-15,6-4-95 0,-1 1 1 16,0 0-1-16,-1 5 2 0,-2 6-2 0,2-2 36 0,-2 0-36 16,1 5 36-16,1 4-36 0,-2 1-13 0,-1 2 13 15,-4 9-13-15,-4 5 13 0,-4-1 80 0,-4 2-80 0,-4 6 80 16,-2 5-80-16,-4 3 34 0,-4 3-34 0,-1-2 34 15,1 0-34-15,-2 1 12 0,-4-1-12 0,3 5 13 16,-1 6-13-16,1-2 62 0,-3 1-62 0,3-5 62 16,1-3-62-16,1-4-15 0,4-7 15 0,1 2-15 15,0-7 15-15,5-3 0 0,2-4 0 0,0-4 1 16,-2-3-1-16,3-3 3 0,0-3-3 0,0 1 3 16,-1 2-3-16,2-3-1 0,4-3 1 0,2-3 0 15,2-2 0-15,6-4-1 0,4-2 1 0,-6 9 0 16,-5 1 0-16,4-1 4 0,3-2-4 0,4 4 5 15,5 0-5-15,-4 3-91 0,-1-1 91 0,-4 4-90 16,-4 0 90-16,0 5-339 0,-1-2 339 0,-5 0-338 16,-4-1 338-16,9 3-1303 0</inkml:trace>
  <inkml:trace contextRef="#ctx0" brushRef="#br0" timeOffset="830.33">13082 12809 1558 0,'0'0'0'0,"0"10"0"0,0 7 0 0,0-9 253 0,1-5-253 16,3 5 254-16,-1 1-254 0,3 12 193 0,0 5-193 16,-1 3 193-16,-2 0-193 0,0 3 70 0,-1-1-70 15,1-1 70-15,-1 0-70 0,1-4 53 0,0 0-53 0,2-3 53 16,-1-1-53-16,1-2 56 0,-2-2-56 0,1-4 57 15,-1-3-57-15,-2 0 0 0,-2-3 0 0,1 1 0 16,-2 0 0-16,2-9-70 0,-3-1 70 0,3 1-69 16,-3-2 69-16,1-2-7 0,1-4 7 0,-1-3-7 15,-1-2 7-15,-2-2-6 0,-3-3 6 0,5 6-6 16,0 2 6-16,0-2-57 0,-2-1 57 0,4 2-56 16,1 2 56-16,0-5-31 0,1-2 31 0,2 2-31 15,4-2 31-15,0-1 9 0,1-3-9 0,-1 9 9 16,-1 4-9-16,5-1 52 0,5 1-52 0,0 0 52 15,1 3-52-15,5 0 4 0,2 1-4 0,1 3 5 16,3 2-5-16,-1 1 22 0,-2 3-22 0,-3 7 23 16,-4 3-23-16,-7 1 66 0,-5 2-66 0,-4 1 67 15,-5 0-67-15,-5 4 36 0,-5 1-36 0,-3 2 36 0,-4-1-36 16,-1-2 41-16,1-4-41 0,-2 1 42 0,0-1-42 0,0-6-88 16,-1-3 88-16,4 0-87 0,2-1 87 15,5-7-644-15,2-6 644 0,4 3-643 0,1 0 643 0,-6 0-884 16</inkml:trace>
  <inkml:trace contextRef="#ctx0" brushRef="#br0" timeOffset="2282.425">13681 13426 1580 0,'0'0'0'0,"0"11"0"16,-1 13 0-16,-1-15 3 0,1-6-3 0,-1-6 3 15,2-6-3-15,0-2 171 0,-1-2-171 0,1 8 171 16,0 4-171-16,0 1 152 0,0 6-152 0,0 7 152 0,0 2-152 16,0 4 35-16,0 5-35 0,0-2 35 0,-2 0-35 15,2 0 25-15,-2-4-25 0,2 6 26 0,2-1-26 16,0-1 75-16,1-1-75 0,-2 1 75 0,1 1-75 15,-1-2 0-15,1 1 0 0,-2-7 1 0,0-4-1 0,0-1 49 16,0-4-49-16,0-1 49 0,0-4-49 0,0-1 67 16,0 0-67-16,0 0 67 0,0 0-67 0,0-3 1 15,0-2-1-15,0 1 1 0,-2-3-1 0,-1-7 58 16,0-8-58-16,-2-7 58 0,-1-11-58 0,1-2-33 16,1-5 33-16,2 8-33 0,0 1 33 0,4-3 1 15,1-3-1-15,-1 22 2 0,-2 13-2 0,3-10 23 16,0-3-23-16,3-9 24 0,2-10-24 0,0 8-49 0,2 2 49 15,-4 10-49-15,-1 7 49 0,3 1-28 0,-1 6 28 0,0 2-28 16,-4 3 28-16,5 2-28 0,0 0 28 0,3 7-28 16,1 4 28-16,1 6 13 0,-2 5-13 15,0 5 13-15,-1 4-13 0,1 2 38 0,0 1-38 0,0 7 39 16,-2 6-39-16,2-3 0 0,0 0 0 0,3 0 0 16,1 2 0-16,0-9 6 0,3-7-6 0,-1 1 6 15,2-2-6-15,-3-9 23 0,0-6-23 0,-4-4 24 16,-2-3-24-16,1-3 42 0,0-6-42 0,-5 2 42 15,-3 0-42-15,2-5 38 0,0-3-38 0,4-13 39 16,4-11-39-16,-4-1 62 0,1-6-62 0,-6 6 62 16,0 0-62-16,-4-8-156 0,-4-4 156 0,1-4-156 15,-3-3 156-15,1 4-297 0,-1 1 297 0,3 17-297 16,1 13 297-16,-3-31-1493 0</inkml:trace>
  <inkml:trace contextRef="#ctx0" brushRef="#br0" timeOffset="5280.286">14376 13054 639 0,'0'0'0'0,"0"-9"0"0,-2-5 0 0,2 7 206 16,0 6-206-16,0 1 206 0,0-3-206 0,0 3 211 15,0-5-211-15,0 5 211 0,-1-3-211 0,-1 0 160 16,-1-4-160-16,-4-10 161 0,0-8-161 0,-3-5 116 16,-1-6-116-16,2 0 117 0,-2-2-117 0,1-4 43 0,1-5-43 15,2 20 43-15,4 11-43 0,0-5 56 0,0-1-56 16,1-10 57-16,2-5-57 0,2 2 70 0,3-1-70 16,-4 15 70-16,1 11-70 0,-1-1 26 0,2 1-26 15,1 5 26-15,-3 2-26 0,1-1 8 0,-1-3-8 0,-1 4 9 16,-1 3-9-16,1 0 41 0,0 0-41 0,0 0 42 15,0 0-42-15,0 0 1 0,0 0-1 0,0 0 2 16,0 0-2-16,0 0-148 0,3 3 148 0,-1 5-147 16,-2 3 147-16,1 3-625 0,2 2 625 0,-1 6-625 15,-1 5 625-15,3 21-516 0</inkml:trace>
  <inkml:trace contextRef="#ctx0" brushRef="#br0" timeOffset="6482.195">14303 12841 785 0,'0'0'0'0,"14"-3"0"0,10-2 0 0,-13 2 227 15,-5 0-227-15,-6-1 227 0,-4 0-227 0,-3-1 178 0,-1 0-178 16,4 4 178-16,-1-1-178 0,5 2 117 0,-3-1-117 16,3 1 118-16,1-5-118 0,1 0 119 0,-1 0-119 15,1 2 119-15,-2 0-119 0,3-1 60 0,2-1-60 0,1 0 60 16,4 0-60-16,1 2 0 0,0 2 0 0,1-1 0 15,3 1 0-15,0 1 38 0,4 0-38 0,-3 1 38 16,0 2-38-16,1 2-9 0,1 3 9 0,-4-3-8 16,-3-1 8-16,1 4 18 0,1 3-18 0,-2 3 19 15,-1 2-19-15,-4 0 113 0,-4 1-113 0,-2 0 113 16,-4 2-113-16,-2-2 64 0,-2 0-64 0,-1-1 64 16,-4-3-64-16,-1 1 19 0,-3 0-19 0,1-2 20 15,-2 1-20-15,1-2 52 0,0 0-52 0,4-5 52 16,4-4-52-16,-2-2-113 0,-2-3 113 0,5 1-113 15,3 1 113-15,-1-6-380 0,1-4 380 0,1-1-380 16,-1-2 380-16,-5-13-1192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4T12:01:23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48 2968,'14'37'-22,"-12"-30"184,-2-8 311,-1-1-464,-22-45 1087,21 43-844,0 1 0,0-1 0,0 1 0,-1 0 0,1 0 0,-1 0 0,0 0 0,0 0 0,0 1 0,-1-1 0,1 1 0,0 0 0,-1 0-252,3 1 43,1 1-1,0 0 0,-1 0 0,1 0 0,-1 0 0,1 0 0,-1-1 1,1 1-1,-1 0 0,1 0 0,-1 0 0,1 0 0,-1 0 1,1 1-1,-1-1 0,1 0 0,-1 0 0,1 0 0,-1 0 0,1 0 1,0 1-1,-1-1 0,1 0 0,-1 0 0,1 1 0,0-1 1,-1 0-1,1 1 0,-1-1-42,0 2 67,0-1-1,1 0 1,-1 1 0,0-1-1,1 1 1,-1-1 0,0 1 0,1-1-1,0 1 1,-1 0-67,0 5 275,0 1 0,1-1 0,0 8-275,1-3 218,0 1 0,1-1-1,1 0 1,0 0 0,1 0 0,0 0-1,1 0 1,0-1 0,1 0 0,0 0-1,1 0 1,3 3-218,7 11 305,-2 1 0,0 1-1,-1 1 1,9 27-305,-19-44 139,6 18-52,-2-1 1,0 1 0,-2 0 0,-2 0 0,0 1 0,-2 2-88,4 24 486,3 7-486,-6-45 170,-2 0-1,0 8-169,0-10 5,0 0 0,0-1-1,3 9-4,2-6 144,-5-17-124,-1-1 0,0 1 0,0 0 1,1-1-1,-1 1 0,0 0 0,1-1 1,-1 1-1,1-1 0,-1 1 1,0-1-1,1 1 0,0-1 0,-1 1 1,1-1-1,-1 1 0,1-1 0,-1 0 1,1 1-1,0-1 0,-1 0 0,1 1-20,0-4 46,-1 1-1,0 0 0,0-1 1,0 1-1,-1 0 0,1-1 1,-1 1-1,0-2-45,-20-65-1274,-5-5 1274,17 55-117,0 1 0,-1 0 0,0 1 0,-2 0 1,0 0 116,5 9-26,0 0 1,0 0 0,-1 1 0,0 0 0,0 0 0,0 1 0,-1 0 0,0 1 0,0 0 0,-1 0 0,-4-1 25,12 6-5,0-1 1,0 1-1,0 0 1,1 0-1,-1 0 1,0 1 0,0-1-1,0 0 1,0 1-1,0-1 1,0 1-1,0 0 1,1-1 0,-1 1-1,0 0 5,-2 1-10,1 0 1,0 0-1,0 0 0,0 0 0,0 0 1,0 1-1,-1 1 10,0 1-6,0 0-1,1 1 1,0-1 0,0 1-1,1 0 1,-1 0 0,1 0-1,0 0 1,1 0 0,0 1 6,-11 33-208,7-31 120,-2 8 15,0 1-1,1 3 74,4-17 15,1 0 0,0 0-1,1 0 1,-1 0 0,1 1-1,0-1 1,0 0 0,0 0 0,0 1-1,1-1 1,0 0 0,0 1-15,0-3 0,0 0 0,0-1 1,0 1-1,0 0 1,1 0-1,-1-1 1,1 1-1,-1 0 1,1-1-1,0 0 0,-1 1 1,1-1-1,0 0 1,0 0-1,0 0 1,0 0-1,0 0 1,0 0-1,1 0 0,1 0 1,-1 0 0,0 0 0,1 0 0,-1-1-1,1 1 1,-1-1 0,1 0 0,-1 0 0,4 0-1,8-2-6,1 1 1,0 0-1,-1 2 1,1 0-1,8 2 6,-11-1-5,0-1 1,0 0-1,0-1 0,0 0 0,0-1 1,-1 0-1,1-1 0,6-2 5,-16 3-12,0 0 0,0 0-1,0 0 1,-1 0-1,1 0 1,0-1 0,0 1-1,-1-1 1,1 0 0,-1 0-1,0 0 1,1 0 0,-1 0-1,0-1 1,0 1 0,-1-1-1,1 1 1,0-1 0,0-2 12,7-18-88,-9 22 73,1 0 1,-1 0-1,0 0 1,1 0-1,-1 1 1,1-1-1,-1 0 1,1 0-1,0 1 1,-1-1 0,1 0-1,0 1 1,0-1-1,-1 0 1,1 1-1,1-1 15,-2 1-5,1-1-1,-1 1 0,1-1 1,0 1-1,-1 0 0,1-1 1,-1 1-1,1-1 0,-1 0 1,1 1-1,-1-1 0,1 1 1,-1-1-1,0 0 0,1 1 1,-1-1-1,0 0 0,0 0 6,4-15-44,-4 16 41,0 0 0,0 0 0,0 0 0,0-1 0,0 1 0,0 0 0,0 0 0,0 0 0,0 0 0,0 0 1,1 0-1,-1 0 0,0 0 0,0-1 0,0 1 0,0 0 0,0 0 0,0 0 0,0 0 0,0 0 0,0 0 0,0 0 0,0 0 0,0 0 0,0 0 0,1 0 0,-1-1 0,0 1 0,0 0 0,0 0 0,0 0 0,0 0 0,0 0 0,0 0 0,0 0 0,1 0 0,-1 0 0,0 0 0,0 0 0,0 0 0,0 0 0,0 0 0,0 0 0,1 0 3,0 0-63,0-3 1,0 0 0,0 0 1,0 0-1,-1 0 0,1 0 1,-1 0-1,0 0 0,0 0 1,0 0-1,0-1 62,0-9-257,3-7 178,1 0 0,2-6 79,-1 2-175,24-79-2229,-29 103 2391,0-1 0,1 1 0,-1-1 0,0 0 0,0 1 0,0-1 0,0 1 0,0-1 0,0 1 0,0-1 0,0 1 0,0-1-1,0 1 1,0-1 0,-1 1 0,1-1 0,0 0 0,0 1 0,0-1 0,-1 1 0,1-1 13,0 1 2,-1 0-1,1 0 1,0-1-1,-1 1 1,1 0-1,0 0 1,-1 0 0,1 0-1,-1 0 1,1 0-1,0 0 1,-1 0-1,1 0 1,0 0-1,-1 0 1,1 0-1,0 0 1,-1 0 0,1 0-1,0 0 1,-1 0-1,1 1 1,-1-1-2,0 1 32,-1-1 1,1 1-1,-1 0 1,1 0-1,-1 0 1,1 0-1,0 0 1,-1 1-1,1-1 1,0 0-1,0 0 1,-1 1-33,-3 11 363,0 1-1,1-1 1,1 1 0,0 0 0,1-1-1,0 1 1,0 14-363,-1 8 112,1-19 20,0-9-76,1-1 1,0 1 0,1-1 0,0 1 0,0-1 0,1 1-1,-1 0 1,2 2-57,2 4 157,1-1-1,1 1 0,0-1 1,4 7-157,-8-18 9,-1-1 0,1 1 0,-1 0-1,1-1 1,0 1 0,0-1 0,0 0 0,0 0 0,0 0 0,0 0 0,0 0 0,0 0 0,0 0 0,0 0 0,1-1 0,1 1-9,-3-1 7,1 1 0,0-1 0,0 0 0,0 1 0,-1-1-1,1 0 1,0 0 0,0 0 0,0-1 0,0 1 0,-1 0 0,1-1 0,0 1-1,0-1 1,-1 1 0,1-1 0,0 0 0,-1 0 0,1 0 0,-1 0 0,1 0-7,1-2 20,0 0 0,0 0 1,1 0-1,-1 1 0,1 0 1,-1-1-1,4 0-20,-6 2-1,0 1-2,0-1 1,0 0-1,0-1 1,1 1-1,-1 0 1,0 0-1,0 0 1,-1-1-1,1 1 0,0 0 1,0-1 2,-1 1-2,1 0 0,-1 0-1,1 0 1,0 0 0,-1 0 0,1 0 0,0 0 0,0 0 0,0 0-1,0 0 1,0 0 0,0 1 0,0-1 0,0 0 0,0 1 0,0-1-1,0 1 1,1-1 2,-1 1 0,0-1 0,0 1-1,0-1 1,0 1 0,0-1 0,0 1 0,0-1-1,0 0 1,0 1 0,0-1 0,0 0-1,0 0 1,-1 1 0,1-1 0,0 0-1,-1 0 1,1 0 0,0 0 0,-1 0-1,1 0 1,-1 0 0,0 0 0,1 0-1,-1 0 1,0-1 0,0 1 0,1-1 0,2-5 0,-2-3 0,-3-22 38,2 22-400,0 0 1,-1 0 0,0 0-1,-1 0 1,0 0-1,-1 0 1,0 1-1,0-1 1,-2-2 361,1 3-234,-21-33-345,22 38 532,1 1-1,-1-1 0,0 1 1,0 0-1,0 1 0,0-1 1,0 0-1,-1 1 0,1-1 1,-2 1 47,5 2-4,-1 1 1,1-1-1,-1 0 1,1 1 0,-1-1-1,1 0 1,0 1-1,-1-1 1,1 1 0,-1-1-1,1 1 1,0-1-1,0 1 1,-1-1 0,1 1-1,0-1 1,0 1-1,0-1 1,-1 1 0,1-1-1,0 1 1,0-1-1,0 1 1,0 0 0,0-1-1,0 1 1,0 0 3,1 3-68,0 1 0,1-1 1,-1 0-1,1 1 1,0-1-1,0 0 0,1 1 68,-1-3 69,-1 0 0,1 0 0,0 0 0,0-1 0,0 1-1,0 0 1,0-1 0,0 1 0,0-1 0,0 0 0,0 0 0,1 0-1,-1 0 1,1 0-69,10 3-254,1 1 270,0-1 0,12 2-16,-20-5 53,0 0-1,1-1 0,-1 0 0,0 0 1,0 0-1,1-1 0,-1 0 0,2-1-52,7-2 76,0 0-1,0-1 0,-1-1 0,0 0 0,11-7-75,-21 10 17,0 0-1,0 0 1,0-1-1,0 1 0,-1-1 1,0 0-1,1-1-16,-3 3 18,1 1 1,-2 0-1,1 0 0,0-1 0,0 1 0,0-1 0,-1 1 0,1-1 1,0 1-1,-1-1 0,0 1 0,1-1 0,-1 1 0,0-1 1,0 0-1,0 1 0,0-1 0,0 1 0,0-1 0,0 0 1,0 1-1,-1-1 0,1 1 0,-1-2-18,-2-1 21,0 0-1,0 1 1,0 0 0,-1-1 0,1 1-1,-1 0 1,0 1 0,0-1-1,-1 0-20,-14-11-3,15 11 0,-1-1 1,1 1 0,-1 0-1,0 1 1,1-1 0,-1 1-1,0 0 1,0 0 0,-1 0 0,1 1-1,0 0 1,-1 0 0,0 0 2,4 1 7,0 0 0,-1 0 1,1 0-1,-1 0 0,1 0 0,0 1 1,-1-1-1,1 1 0,0-1 1,-1 1-1,1 0 0,0 0 1,0 0-1,0 0 0,0 1 1,0-1-1,0 1 0,0-1 1,0 1-1,0-1 0,1 1 0,-1 0 1,1 0-1,-1 0 0,1 0 1,0 0-1,0 0 0,0 0 1,0 1-1,-1 1-7,0 4 168,0 1 0,0 0 0,1 0 1,0 0-1,0 0 0,1 0 0,0 0 0,1 0 0,0-1 1,0 1-1,2 2-168,1 7 152,0-1 0,2 1-1,0-1 1,1-1 0,1 1-152,-6-14 66,0 1-1,0-1 1,0 0-1,1 0 1,-1 0-1,1 0 1,0 0-66,11 12 335,-13-13-332,0-1 0,0 0 1,0 0-1,0 0 0,0 0 0,0 0 1,0 1-1,0-2 0,0 1 1,0 0-1,1 0 0,-1 0 1,0-1-1,1 1 0,-1 0 1,1-1-1,-1 1 0,1-1 1,-1 0-1,1 0 0,-1 1 1,1-1-1,-1 0 0,1 0 1,-1 0-1,1-1 0,-1 1 1,1 0-1,-1 0 0,1-1-3,8 0 9,-6 1-6,1 0 0,-1 1 0,0-1 0,0 1 1,0 0-1,4 1-3,-5-1 1,1 0 1,-1 0-1,0 0 0,1-1 1,-1 0-1,1 1 1,-1-1-1,1 0 0,0-1 1,0 1-2,-1-1 1,0 0 0,-1 1 0,1-1 0,0 1 1,0 0-1,0 0 0,0 0 0,0 0 0,-1 0 0,1 0 0,0 1 1,0 0-1,0-1 0,1 2-1,0 0-1,-2-1 5,-1-1-1,1 1 0,-1 0 1,1 0-1,-1-1 0,1 1 1,0-1-1,-1 0 0,1 0 1,0 1-1,-1-1 0,1 0 1,0 0-1,0 0 0,-1-1 1,1 1-1,0 0 0,-1-1 1,1 1-1,-1-1 0,1 1-3,6-4 10,-6 2-3,0 1 0,0 0 0,1 0 0,-1 0 0,0 0 0,0 1 0,1-1 0,-1 1 0,0-1 0,1 1 0,0 0-7,-1 0 18,0-1 1,0 1-1,0 0 1,0-1-1,0 1 0,-1-1 1,1 0-1,0 1 1,0-1-1,0 0 0,-1 0 1,1 0-1,0 0 1,-1-1-1,1 1 0,-1 0 1,1-1-1,-1 1 1,0-1-1,0 1 1,0-1-1,1-1-18,3-6 78,0 0-1,-1 0 1,0 0 0,0-4-78,5-11 75,-8 21-42,0 0 0,0 0 0,-1 0 1,1 0-1,-1 0 0,0 0 1,0 0-1,0 0 0,0 0 0,0-1 1,-1 0-34,-8-36-112,6 30 111,-2-7-192,-2 0 1,0 0-1,-1 0 0,0 1 1,-2 0 192,3 4-78,-14-27-272,20 38 344,9 8 18,-6-2 16,1-1 0,0 0 1,0 0-1,0 0 0,0 0 1,1 0-1,-1-1 1,1 1-1,0-1 0,0 0 1,0 0-1,1-1 0,-1 1 1,4 1-29,22 14 75,-1 1-1,7 8-74,-24-19 84,-1-1-1,1 0 1,8 2-84,-9-4 360,1 1-1,-1 1 1,8 5-360,-16-9 49,1 0-1,-1 0 1,1 0 0,-1 1-1,0 0 1,0-1-1,-1 1 1,1 0 0,-1 0-1,0 1 1,0-1-1,1 2-48,1 7 157,0 0-1,-1 0 1,0 0-1,-1 0 0,0 1 1,-1-1-1,0 1 0,-2 10-156,0-17 38,1 1-1,-2-1 0,1 0 1,-1 0-1,0 0 0,-1 0 1,0 0-1,0-1 0,0 1 1,-1-1-1,1 1 0,-2-1 0,1-1 1,-1 1-1,0 0 0,0-1 1,-1 1-38,1-2 32,0 0 1,-1-1-1,1 1 1,-1-1-1,1 0 1,-1 0-1,-3 0-32,6-2-117,-1 1-1,1-2 1,-1 1-1,0 0 1,1-1-1,-1 1 1,0-1-1,1 0 1,-1-1-1,0 1 1,1-1-1,-1 1 1,-3-2 117,-5-1-1657,9 2 1202,0 1 0,1-1 0,-1 0 0,0 0 0,0 0 0,1 0 0,-1-1 0,1 1 0,-1-1 0,0 0 455,-9-7-7346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444CC-2D73-944A-9EB3-23994BC9077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90A15-C234-C042-AF93-F583781B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1B34-4800-7341-9E82-A84C4B6A7570}" type="datetime1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3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C1C9-FBBD-D249-8B94-7FB992A88022}" type="datetime1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6195-D670-4048-8AF6-6965FFB76C9A}" type="datetime1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74499"/>
            <a:ext cx="7729728" cy="1188720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385" y="1847654"/>
            <a:ext cx="8821789" cy="4015818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50B3-09CE-7F43-8D68-A0235A4DABA0}" type="datetime1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76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C775-1512-3340-95DC-73B2433503CA}" type="datetime1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2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27A-E453-0F45-A20D-8EB81F8E5863}" type="datetime1">
              <a:rPr lang="en-US" smtClean="0"/>
              <a:t>2/14/2019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4-E6E7-E247-B337-7B943667F09B}" type="datetime1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8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69B2-8155-C245-B265-4F1C9852C84A}" type="datetime1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C50C-FFE2-284B-82DD-11BC6DF47352}" type="datetime1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6E12-2D4C-404C-88FF-11D1B6AA1122}" type="datetime1">
              <a:rPr lang="en-US" smtClean="0"/>
              <a:t>2/14/2019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645055E-288A-DA47-8C6F-18133526C7AE}" type="datetime1">
              <a:rPr lang="en-US" smtClean="0"/>
              <a:t>2/14/2019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25044E5-E893-1044-81DD-B42668B58F3F}" type="datetime1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8.png"/><Relationship Id="rId4" Type="http://schemas.openxmlformats.org/officeDocument/2006/relationships/customXml" Target="../ink/ink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1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0" Type="http://schemas.openxmlformats.org/officeDocument/2006/relationships/image" Target="../media/image12.png"/><Relationship Id="rId4" Type="http://schemas.openxmlformats.org/officeDocument/2006/relationships/image" Target="../media/image80.png"/><Relationship Id="rId9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A2DF-891B-8341-AC22-EF4333AF4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br>
              <a:rPr lang="en-US" dirty="0"/>
            </a:br>
            <a:r>
              <a:rPr lang="en-US" dirty="0"/>
              <a:t>Algorithm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3E170-032A-DD48-8B67-06F86C6CF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464/574</a:t>
            </a:r>
          </a:p>
          <a:p>
            <a:r>
              <a:rPr lang="en-US" dirty="0"/>
              <a:t>Spring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82E51-6C62-C143-A7C3-EBB6EA98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75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4A852-C8F9-E24A-8B09-7F138868E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570271"/>
            <a:ext cx="8821789" cy="5293201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// sum of square roots of integers from 1 to n using </a:t>
            </a:r>
            <a:r>
              <a:rPr lang="en-US" i="1" dirty="0" err="1"/>
              <a:t>Math.sqrt</a:t>
            </a:r>
            <a:r>
              <a:rPr lang="en-US" i="1" dirty="0"/>
              <a:t>(x).</a:t>
            </a:r>
          </a:p>
          <a:p>
            <a:pPr marL="0" indent="0">
              <a:buNone/>
            </a:pPr>
            <a:r>
              <a:rPr lang="en-US" i="1" dirty="0"/>
              <a:t>//  from Sedgewick and Wayne</a:t>
            </a:r>
          </a:p>
          <a:p>
            <a:pPr marL="0" indent="0">
              <a:buNone/>
            </a:pPr>
            <a:r>
              <a:rPr lang="en-US" dirty="0"/>
              <a:t> Stopwatch timer = new </a:t>
            </a:r>
            <a:r>
              <a:rPr lang="en-US" b="1" dirty="0"/>
              <a:t>Stopwatch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double sum = 0.0; 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n; </a:t>
            </a:r>
            <a:r>
              <a:rPr lang="en-US" dirty="0" err="1"/>
              <a:t>i</a:t>
            </a:r>
            <a:r>
              <a:rPr lang="en-US" dirty="0"/>
              <a:t>++) { </a:t>
            </a:r>
          </a:p>
          <a:p>
            <a:pPr marL="0" indent="0">
              <a:buNone/>
            </a:pPr>
            <a:r>
              <a:rPr lang="en-US" dirty="0"/>
              <a:t>    sum += </a:t>
            </a:r>
            <a:r>
              <a:rPr lang="en-US" dirty="0" err="1"/>
              <a:t>Math.</a:t>
            </a:r>
            <a:r>
              <a:rPr lang="en-US" b="1" dirty="0" err="1"/>
              <a:t>sqrt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double time = </a:t>
            </a:r>
            <a:r>
              <a:rPr lang="en-US" dirty="0" err="1"/>
              <a:t>timer.</a:t>
            </a:r>
            <a:r>
              <a:rPr lang="en-US" b="1" dirty="0" err="1"/>
              <a:t>elapsedTime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 err="1"/>
              <a:t>StdOut.</a:t>
            </a:r>
            <a:r>
              <a:rPr lang="en-US" b="1" dirty="0" err="1"/>
              <a:t>printf</a:t>
            </a:r>
            <a:r>
              <a:rPr lang="en-US" dirty="0"/>
              <a:t>("%e (%.2f seconds)\n", sum1, time1);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826DB-DA0E-E940-A4E4-EBB89C7D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7B748-ADEB-FA4A-A407-2ADD66F0B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599767"/>
            <a:ext cx="8821789" cy="5545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Example from Sedgewick and Wayne</a:t>
            </a:r>
          </a:p>
          <a:p>
            <a:pPr marL="0" indent="0">
              <a:buNone/>
            </a:pPr>
            <a:r>
              <a:rPr lang="en-US" dirty="0"/>
              <a:t>public static void main( 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N = 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arg</a:t>
            </a:r>
            <a:r>
              <a:rPr lang="en-US" dirty="0"/>
              <a:t>[0]);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[] a = new </a:t>
            </a:r>
            <a:r>
              <a:rPr lang="en-US" dirty="0" err="1"/>
              <a:t>int</a:t>
            </a:r>
            <a:r>
              <a:rPr lang="en-US" dirty="0"/>
              <a:t>[N];</a:t>
            </a:r>
          </a:p>
          <a:p>
            <a:pPr marL="0" indent="0">
              <a:buNone/>
            </a:pPr>
            <a:r>
              <a:rPr lang="en-US" dirty="0"/>
              <a:t>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 0; I &lt; N; </a:t>
            </a:r>
            <a:r>
              <a:rPr lang="en-US" dirty="0" err="1"/>
              <a:t>i</a:t>
            </a:r>
            <a:r>
              <a:rPr lang="en-US" dirty="0"/>
              <a:t>++ )</a:t>
            </a:r>
          </a:p>
          <a:p>
            <a:pPr marL="0" indent="0">
              <a:buNone/>
            </a:pPr>
            <a:r>
              <a:rPr lang="en-US" dirty="0"/>
              <a:t>	a[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StdRandom.uniform</a:t>
            </a:r>
            <a:r>
              <a:rPr lang="en-US" dirty="0"/>
              <a:t>( -1000000, 1000000 );</a:t>
            </a:r>
          </a:p>
          <a:p>
            <a:pPr marL="0" indent="0">
              <a:buNone/>
            </a:pPr>
            <a:r>
              <a:rPr lang="en-US" dirty="0"/>
              <a:t>    Stopwatch timer = new Stopwatch();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cnt</a:t>
            </a:r>
            <a:r>
              <a:rPr lang="en-US" dirty="0"/>
              <a:t> = </a:t>
            </a:r>
            <a:r>
              <a:rPr lang="en-US" dirty="0" err="1"/>
              <a:t>ThreeSum.count</a:t>
            </a:r>
            <a:r>
              <a:rPr lang="en-US" dirty="0"/>
              <a:t>(a);</a:t>
            </a:r>
          </a:p>
          <a:p>
            <a:pPr marL="0" indent="0">
              <a:buNone/>
            </a:pPr>
            <a:r>
              <a:rPr lang="en-US" dirty="0"/>
              <a:t>    double time = </a:t>
            </a:r>
            <a:r>
              <a:rPr lang="en-US" dirty="0" err="1"/>
              <a:t>timer.elapsedTime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StdOut.println</a:t>
            </a:r>
            <a:r>
              <a:rPr lang="en-US" dirty="0"/>
              <a:t>(</a:t>
            </a:r>
            <a:r>
              <a:rPr lang="en-US" dirty="0" err="1"/>
              <a:t>cnt</a:t>
            </a:r>
            <a:r>
              <a:rPr lang="en-US" dirty="0"/>
              <a:t> + “ triples “ + time);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9BBD8-36EA-F142-9A45-7EC09B23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6AEBB1-94E9-4624-91EC-7D051AC6A5B7}"/>
                  </a:ext>
                </a:extLst>
              </p14:cNvPr>
              <p14:cNvContentPartPr/>
              <p14:nvPr/>
            </p14:nvContentPartPr>
            <p14:xfrm>
              <a:off x="3513240" y="555372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6AEBB1-94E9-4624-91EC-7D051AC6A5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3880" y="55443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368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354A-6908-5940-9E53-DE0E8DAB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Analysis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01DA621-40A0-6548-AAB4-2D2BF76643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562531"/>
              </p:ext>
            </p:extLst>
          </p:nvPr>
        </p:nvGraphicFramePr>
        <p:xfrm>
          <a:off x="2566218" y="1858297"/>
          <a:ext cx="7207047" cy="2585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349">
                  <a:extLst>
                    <a:ext uri="{9D8B030D-6E8A-4147-A177-3AD203B41FA5}">
                      <a16:colId xmlns:a16="http://schemas.microsoft.com/office/drawing/2014/main" val="1329028305"/>
                    </a:ext>
                  </a:extLst>
                </a:gridCol>
                <a:gridCol w="2402349">
                  <a:extLst>
                    <a:ext uri="{9D8B030D-6E8A-4147-A177-3AD203B41FA5}">
                      <a16:colId xmlns:a16="http://schemas.microsoft.com/office/drawing/2014/main" val="840257605"/>
                    </a:ext>
                  </a:extLst>
                </a:gridCol>
                <a:gridCol w="2402349">
                  <a:extLst>
                    <a:ext uri="{9D8B030D-6E8A-4147-A177-3AD203B41FA5}">
                      <a16:colId xmlns:a16="http://schemas.microsoft.com/office/drawing/2014/main" val="1735002689"/>
                    </a:ext>
                  </a:extLst>
                </a:gridCol>
              </a:tblGrid>
              <a:tr h="3693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Triples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07389"/>
                  </a:ext>
                </a:extLst>
              </a:tr>
              <a:tr h="3693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183274"/>
                  </a:ext>
                </a:extLst>
              </a:tr>
              <a:tr h="3693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9254"/>
                  </a:ext>
                </a:extLst>
              </a:tr>
              <a:tr h="3693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993803"/>
                  </a:ext>
                </a:extLst>
              </a:tr>
              <a:tr h="3693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441451"/>
                  </a:ext>
                </a:extLst>
              </a:tr>
              <a:tr h="3693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62320"/>
                  </a:ext>
                </a:extLst>
              </a:tr>
              <a:tr h="3693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70308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9D2CD-254A-2A49-B282-D6C57967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0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B8B191-F220-5149-9C38-8542A9BD0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903" y="447625"/>
            <a:ext cx="6961239" cy="588668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02A1B-49F8-ED49-A6FF-247E3BC3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ED21E2-4B6E-4F5B-AAF3-23CC491F0CA8}"/>
                  </a:ext>
                </a:extLst>
              </p14:cNvPr>
              <p14:cNvContentPartPr/>
              <p14:nvPr/>
            </p14:nvContentPartPr>
            <p14:xfrm>
              <a:off x="9492120" y="3266280"/>
              <a:ext cx="477720" cy="604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ED21E2-4B6E-4F5B-AAF3-23CC491F0C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82760" y="3256920"/>
                <a:ext cx="496440" cy="62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8329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AE564-5D26-4B4E-B3E4-DD8FEFF8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853960-E093-674E-8EF9-AC1BC5542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135" y="404969"/>
            <a:ext cx="5250426" cy="574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2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488B1-58A4-FE4F-BE51-59894A90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E6D2BDA-A235-6741-A83E-2FA7DC8467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282134"/>
              </p:ext>
            </p:extLst>
          </p:nvPr>
        </p:nvGraphicFramePr>
        <p:xfrm>
          <a:off x="924232" y="717755"/>
          <a:ext cx="9146868" cy="5165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0912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1A45-C22B-C342-A8BD-11CDBF70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034C-83E0-0C41-ACFB-4AAB87043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(T(n)) = b log(n) + c</a:t>
            </a:r>
          </a:p>
          <a:p>
            <a:r>
              <a:rPr lang="en-US" dirty="0"/>
              <a:t>b = 2.9209</a:t>
            </a:r>
          </a:p>
          <a:p>
            <a:r>
              <a:rPr lang="en-US" dirty="0"/>
              <a:t>c = -9.768</a:t>
            </a:r>
          </a:p>
          <a:p>
            <a:r>
              <a:rPr lang="en-US" dirty="0"/>
              <a:t>T(n) = a </a:t>
            </a:r>
            <a:r>
              <a:rPr lang="en-US" dirty="0" err="1"/>
              <a:t>N</a:t>
            </a:r>
            <a:r>
              <a:rPr lang="en-US" baseline="30000" dirty="0" err="1"/>
              <a:t>b</a:t>
            </a:r>
            <a:r>
              <a:rPr lang="en-US" dirty="0"/>
              <a:t> where a = 2</a:t>
            </a:r>
            <a:r>
              <a:rPr lang="en-US" baseline="30000" dirty="0"/>
              <a:t>c</a:t>
            </a:r>
            <a:r>
              <a:rPr lang="en-US" dirty="0"/>
              <a:t> </a:t>
            </a:r>
          </a:p>
          <a:p>
            <a:r>
              <a:rPr lang="en-US" dirty="0"/>
              <a:t>T(n) = 10 </a:t>
            </a:r>
            <a:r>
              <a:rPr lang="en-US" baseline="30000" dirty="0"/>
              <a:t>-9.768 </a:t>
            </a:r>
            <a:r>
              <a:rPr lang="en-US" dirty="0"/>
              <a:t>N </a:t>
            </a:r>
            <a:r>
              <a:rPr lang="en-US" baseline="30000" dirty="0"/>
              <a:t>2.9209 </a:t>
            </a:r>
            <a:r>
              <a:rPr lang="en-US" dirty="0"/>
              <a:t>= 1.76 x 10</a:t>
            </a:r>
            <a:r>
              <a:rPr lang="en-US" baseline="30000" dirty="0"/>
              <a:t>-10 </a:t>
            </a:r>
            <a:r>
              <a:rPr lang="en-US" dirty="0"/>
              <a:t>N </a:t>
            </a:r>
            <a:r>
              <a:rPr lang="en-US" baseline="30000" dirty="0"/>
              <a:t>2.9209</a:t>
            </a:r>
          </a:p>
          <a:p>
            <a:r>
              <a:rPr lang="en-US" dirty="0"/>
              <a:t>Hypothesis: </a:t>
            </a:r>
          </a:p>
          <a:p>
            <a:pPr lvl="1"/>
            <a:r>
              <a:rPr lang="en-US" dirty="0"/>
              <a:t>the running time of </a:t>
            </a:r>
            <a:r>
              <a:rPr lang="en-US" dirty="0" err="1"/>
              <a:t>ThreeSum.java</a:t>
            </a:r>
            <a:r>
              <a:rPr lang="en-US" dirty="0"/>
              <a:t> is about 1.76 x 10-10 N </a:t>
            </a:r>
            <a:r>
              <a:rPr lang="en-US" baseline="30000" dirty="0"/>
              <a:t>2.9209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8AEB8-0D03-7B43-BE04-BE3A046F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6368CBF-8CDA-47D6-B8DF-B1AC64DB4B68}"/>
                  </a:ext>
                </a:extLst>
              </p14:cNvPr>
              <p14:cNvContentPartPr/>
              <p14:nvPr/>
            </p14:nvContentPartPr>
            <p14:xfrm>
              <a:off x="311760" y="1736640"/>
              <a:ext cx="10506600" cy="4852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6368CBF-8CDA-47D6-B8DF-B1AC64DB4B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400" y="1727280"/>
                <a:ext cx="10525320" cy="48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AADCD48-27F2-4692-AFC8-C7089B98F5A8}"/>
                  </a:ext>
                </a:extLst>
              </p14:cNvPr>
              <p14:cNvContentPartPr/>
              <p14:nvPr/>
            </p14:nvContentPartPr>
            <p14:xfrm>
              <a:off x="4766813" y="3334750"/>
              <a:ext cx="515520" cy="468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AADCD48-27F2-4692-AFC8-C7089B98F5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57813" y="3326110"/>
                <a:ext cx="53316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27CEDE8-FE8B-4F5D-AB3A-101EBA8D59C9}"/>
                  </a:ext>
                </a:extLst>
              </p14:cNvPr>
              <p14:cNvContentPartPr/>
              <p14:nvPr/>
            </p14:nvContentPartPr>
            <p14:xfrm>
              <a:off x="2924333" y="3829030"/>
              <a:ext cx="736920" cy="464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27CEDE8-FE8B-4F5D-AB3A-101EBA8D59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15693" y="3820030"/>
                <a:ext cx="754560" cy="48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0831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4EC9-F240-8B4A-A06A-AEE729EF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experimental to predicted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0E88F1-B31B-D243-8AEF-4FA40458A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108292"/>
              </p:ext>
            </p:extLst>
          </p:nvPr>
        </p:nvGraphicFramePr>
        <p:xfrm>
          <a:off x="1752600" y="1847850"/>
          <a:ext cx="88233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108">
                  <a:extLst>
                    <a:ext uri="{9D8B030D-6E8A-4147-A177-3AD203B41FA5}">
                      <a16:colId xmlns:a16="http://schemas.microsoft.com/office/drawing/2014/main" val="1840716965"/>
                    </a:ext>
                  </a:extLst>
                </a:gridCol>
                <a:gridCol w="2941108">
                  <a:extLst>
                    <a:ext uri="{9D8B030D-6E8A-4147-A177-3AD203B41FA5}">
                      <a16:colId xmlns:a16="http://schemas.microsoft.com/office/drawing/2014/main" val="674623246"/>
                    </a:ext>
                  </a:extLst>
                </a:gridCol>
                <a:gridCol w="2941108">
                  <a:extLst>
                    <a:ext uri="{9D8B030D-6E8A-4147-A177-3AD203B41FA5}">
                      <a16:colId xmlns:a16="http://schemas.microsoft.com/office/drawing/2014/main" val="3661337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(experimental)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55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0.09878705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464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0.74813249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367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5.66574506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650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42.9077304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00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324.948141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561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2460.8921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989522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0EABD-46BA-654D-9934-368EAC7C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A1386-22B3-C846-82FE-698407E78DA6}"/>
              </a:ext>
            </a:extLst>
          </p:cNvPr>
          <p:cNvSpPr txBox="1"/>
          <p:nvPr/>
        </p:nvSpPr>
        <p:spPr>
          <a:xfrm>
            <a:off x="1752600" y="5142270"/>
            <a:ext cx="6821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Now validate the hypothesis by collecting data 16K and 32K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16K – 346.008 seconds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7C6D56-87FF-1D42-A9AA-49289867153C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825500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554752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2.77702385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6939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41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4BBE-A2A6-C748-BE04-0BC0AD76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DoublingTest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9508D-657E-5A43-B468-33D2F2548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574" y="1847653"/>
            <a:ext cx="10363199" cy="4533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static double </a:t>
            </a:r>
            <a:r>
              <a:rPr lang="en-US" b="1" dirty="0" err="1"/>
              <a:t>timeTrial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{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[] a = new </a:t>
            </a:r>
            <a:r>
              <a:rPr lang="en-US" dirty="0" err="1"/>
              <a:t>int</a:t>
            </a:r>
            <a:r>
              <a:rPr lang="en-US" dirty="0"/>
              <a:t>[n]; </a:t>
            </a:r>
          </a:p>
          <a:p>
            <a:pPr marL="0" indent="0">
              <a:buNone/>
            </a:pPr>
            <a:r>
              <a:rPr lang="en-US" dirty="0"/>
              <a:t>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{ </a:t>
            </a:r>
          </a:p>
          <a:p>
            <a:pPr marL="0" indent="0">
              <a:buNone/>
            </a:pPr>
            <a:r>
              <a:rPr lang="en-US" dirty="0"/>
              <a:t>      a[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StdRandom.</a:t>
            </a:r>
            <a:r>
              <a:rPr lang="en-US" b="1" dirty="0" err="1"/>
              <a:t>uniform</a:t>
            </a:r>
            <a:r>
              <a:rPr lang="en-US" dirty="0"/>
              <a:t>(-MAXIMUM_INTEGER, MAXIMUM_INTEGER); </a:t>
            </a:r>
          </a:p>
          <a:p>
            <a:pPr marL="0" indent="0">
              <a:buNone/>
            </a:pPr>
            <a:r>
              <a:rPr lang="en-US" dirty="0"/>
              <a:t>   } </a:t>
            </a:r>
          </a:p>
          <a:p>
            <a:pPr marL="0" indent="0">
              <a:buNone/>
            </a:pPr>
            <a:r>
              <a:rPr lang="en-US" dirty="0"/>
              <a:t>   Stopwatch timer = new </a:t>
            </a:r>
            <a:r>
              <a:rPr lang="en-US" b="1" dirty="0"/>
              <a:t>Stopwatch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ThreeSum.</a:t>
            </a:r>
            <a:r>
              <a:rPr lang="en-US" b="1" dirty="0" err="1"/>
              <a:t>count</a:t>
            </a:r>
            <a:r>
              <a:rPr lang="en-US" dirty="0"/>
              <a:t>(a); </a:t>
            </a:r>
          </a:p>
          <a:p>
            <a:pPr marL="0" indent="0">
              <a:buNone/>
            </a:pPr>
            <a:r>
              <a:rPr lang="en-US" dirty="0"/>
              <a:t>   return </a:t>
            </a:r>
            <a:r>
              <a:rPr lang="en-US" dirty="0" err="1"/>
              <a:t>timer.</a:t>
            </a:r>
            <a:r>
              <a:rPr lang="en-US" b="1" dirty="0" err="1"/>
              <a:t>elapsedTime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0E200-1352-C74C-B2E4-F2CA6EC1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57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5450-ED97-0046-B42F-6E74655C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393D5E4-F83F-E141-8BD3-F9B8B1B60F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43117"/>
              </p:ext>
            </p:extLst>
          </p:nvPr>
        </p:nvGraphicFramePr>
        <p:xfrm>
          <a:off x="1752600" y="1848465"/>
          <a:ext cx="8823327" cy="2224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109">
                  <a:extLst>
                    <a:ext uri="{9D8B030D-6E8A-4147-A177-3AD203B41FA5}">
                      <a16:colId xmlns:a16="http://schemas.microsoft.com/office/drawing/2014/main" val="2525033318"/>
                    </a:ext>
                  </a:extLst>
                </a:gridCol>
                <a:gridCol w="2941109">
                  <a:extLst>
                    <a:ext uri="{9D8B030D-6E8A-4147-A177-3AD203B41FA5}">
                      <a16:colId xmlns:a16="http://schemas.microsoft.com/office/drawing/2014/main" val="3096111559"/>
                    </a:ext>
                  </a:extLst>
                </a:gridCol>
                <a:gridCol w="2941109">
                  <a:extLst>
                    <a:ext uri="{9D8B030D-6E8A-4147-A177-3AD203B41FA5}">
                      <a16:colId xmlns:a16="http://schemas.microsoft.com/office/drawing/2014/main" val="3123513342"/>
                    </a:ext>
                  </a:extLst>
                </a:gridCol>
              </a:tblGrid>
              <a:tr h="370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Log 2 of 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6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6.85436893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2.77702385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96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7.95184136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2.99128898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848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7.84057713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2.97095985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176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44.017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7.86078106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2.97467267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917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346.008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880025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2DCA6-686F-E04D-8C37-E978EF89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B459-D99D-5642-A055-850947181DB9}"/>
                  </a:ext>
                </a:extLst>
              </p:cNvPr>
              <p:cNvSpPr txBox="1"/>
              <p:nvPr/>
            </p:nvSpPr>
            <p:spPr>
              <a:xfrm>
                <a:off x="1147915" y="4768645"/>
                <a:ext cx="2848897" cy="686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B459-D99D-5642-A055-850947181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915" y="4768645"/>
                <a:ext cx="2848897" cy="686791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4D7FD2C-55AF-DC47-AF14-8A1363F220F8}"/>
              </a:ext>
            </a:extLst>
          </p:cNvPr>
          <p:cNvSpPr txBox="1"/>
          <p:nvPr/>
        </p:nvSpPr>
        <p:spPr>
          <a:xfrm>
            <a:off x="2064773" y="5689526"/>
            <a:ext cx="1170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2</a:t>
            </a:r>
            <a:r>
              <a:rPr lang="en-US" sz="2400" baseline="30000" dirty="0"/>
              <a:t>b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D29BB8-D42B-DA47-BACB-16E2620C8A2C}"/>
              </a:ext>
            </a:extLst>
          </p:cNvPr>
          <p:cNvSpPr txBox="1"/>
          <p:nvPr/>
        </p:nvSpPr>
        <p:spPr>
          <a:xfrm>
            <a:off x="3401961" y="4768645"/>
            <a:ext cx="808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Hypothesis: Running time is about a*</a:t>
            </a:r>
            <a:r>
              <a:rPr lang="en-US" sz="2400" dirty="0" err="1">
                <a:solidFill>
                  <a:srgbClr val="FFFF00"/>
                </a:solidFill>
              </a:rPr>
              <a:t>N</a:t>
            </a:r>
            <a:r>
              <a:rPr lang="en-US" sz="2400" baseline="30000" dirty="0" err="1">
                <a:solidFill>
                  <a:srgbClr val="FFFF00"/>
                </a:solidFill>
              </a:rPr>
              <a:t>b</a:t>
            </a:r>
            <a:r>
              <a:rPr lang="en-US" sz="2400" dirty="0">
                <a:solidFill>
                  <a:srgbClr val="FFFF00"/>
                </a:solidFill>
              </a:rPr>
              <a:t> where b is the </a:t>
            </a:r>
            <a:r>
              <a:rPr lang="en-US" sz="2400" dirty="0" err="1">
                <a:solidFill>
                  <a:srgbClr val="FFFF00"/>
                </a:solidFill>
              </a:rPr>
              <a:t>lg</a:t>
            </a:r>
            <a:r>
              <a:rPr lang="en-US" sz="2400" dirty="0">
                <a:solidFill>
                  <a:srgbClr val="FFFF00"/>
                </a:solidFill>
              </a:rPr>
              <a:t> (ratio)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C44D25-296C-5D47-85B1-1D6F7540134F}"/>
              </a:ext>
            </a:extLst>
          </p:cNvPr>
          <p:cNvSpPr/>
          <p:nvPr/>
        </p:nvSpPr>
        <p:spPr>
          <a:xfrm>
            <a:off x="3438467" y="5289444"/>
            <a:ext cx="7203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Caveat: we cannot identify logarithmic factors with this doubling hypothesis.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EF4896C-82D3-42D9-8135-64B02D941AC1}"/>
                  </a:ext>
                </a:extLst>
              </p14:cNvPr>
              <p14:cNvContentPartPr/>
              <p14:nvPr/>
            </p14:nvContentPartPr>
            <p14:xfrm>
              <a:off x="4291920" y="4475160"/>
              <a:ext cx="959400" cy="564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EF4896C-82D3-42D9-8135-64B02D941A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2560" y="4465800"/>
                <a:ext cx="97812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DAB9021-8E7A-4F9D-BDAE-864861CAC9FD}"/>
                  </a:ext>
                </a:extLst>
              </p14:cNvPr>
              <p14:cNvContentPartPr/>
              <p14:nvPr/>
            </p14:nvContentPartPr>
            <p14:xfrm>
              <a:off x="4156973" y="5915230"/>
              <a:ext cx="436320" cy="314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DAB9021-8E7A-4F9D-BDAE-864861CAC9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48333" y="5906230"/>
                <a:ext cx="45396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094FE4F-3479-4B81-9534-8CA4FEC7500D}"/>
                  </a:ext>
                </a:extLst>
              </p14:cNvPr>
              <p14:cNvContentPartPr/>
              <p14:nvPr/>
            </p14:nvContentPartPr>
            <p14:xfrm>
              <a:off x="5246333" y="5761870"/>
              <a:ext cx="675000" cy="360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094FE4F-3479-4B81-9534-8CA4FEC750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37688" y="5753221"/>
                <a:ext cx="692649" cy="378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2669238-114D-45A5-B3BF-85EC81EA9522}"/>
                  </a:ext>
                </a:extLst>
              </p14:cNvPr>
              <p14:cNvContentPartPr/>
              <p14:nvPr/>
            </p14:nvContentPartPr>
            <p14:xfrm>
              <a:off x="4803533" y="5845030"/>
              <a:ext cx="224640" cy="346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2669238-114D-45A5-B3BF-85EC81EA95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94519" y="5836030"/>
                <a:ext cx="242308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A23F098-56C5-488C-AD75-34C7D5E38A3E}"/>
                  </a:ext>
                </a:extLst>
              </p14:cNvPr>
              <p14:cNvContentPartPr/>
              <p14:nvPr/>
            </p14:nvContentPartPr>
            <p14:xfrm>
              <a:off x="3396653" y="5990110"/>
              <a:ext cx="525600" cy="335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A23F098-56C5-488C-AD75-34C7D5E38A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87653" y="5981110"/>
                <a:ext cx="543240" cy="35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194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3126-5549-4B45-AF18-12FEE0C4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119" y="559340"/>
            <a:ext cx="7729728" cy="1188720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/>
              <a:t>Algorithm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4DF49-C262-0D4C-82BB-7FE13C8CA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78" y="2426460"/>
            <a:ext cx="9709609" cy="3659708"/>
          </a:xfrm>
        </p:spPr>
        <p:txBody>
          <a:bodyPr>
            <a:noAutofit/>
          </a:bodyPr>
          <a:lstStyle/>
          <a:p>
            <a:r>
              <a:rPr lang="en-US" dirty="0"/>
              <a:t>Performance categories</a:t>
            </a:r>
          </a:p>
          <a:p>
            <a:pPr lvl="1"/>
            <a:r>
              <a:rPr lang="en-US" dirty="0"/>
              <a:t>Space</a:t>
            </a:r>
          </a:p>
          <a:p>
            <a:pPr lvl="1"/>
            <a:r>
              <a:rPr lang="en-US" dirty="0"/>
              <a:t>Time</a:t>
            </a:r>
          </a:p>
          <a:p>
            <a:r>
              <a:rPr lang="en-US" dirty="0"/>
              <a:t>Analysis techniques</a:t>
            </a:r>
          </a:p>
          <a:p>
            <a:pPr lvl="1"/>
            <a:r>
              <a:rPr lang="en-US" dirty="0"/>
              <a:t>Mathematical analysis and modeling</a:t>
            </a:r>
          </a:p>
          <a:p>
            <a:pPr lvl="1"/>
            <a:r>
              <a:rPr lang="en-US" dirty="0"/>
              <a:t>Experimental studies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26B10-6138-7B4C-8BE5-CE82DD41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1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B4D3-1A5D-D244-B5D3-39EFB804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Doubling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21930-34DB-9C41-96CB-9BE361D0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Doubling hypothesis </a:t>
            </a:r>
          </a:p>
          <a:p>
            <a:pPr lvl="1"/>
            <a:r>
              <a:rPr lang="en-US" dirty="0"/>
              <a:t>Gives a quick way to estimate b (the exponent) in a power-law relationship</a:t>
            </a:r>
          </a:p>
          <a:p>
            <a:r>
              <a:rPr lang="en-US" dirty="0"/>
              <a:t>What about an estimate for a?</a:t>
            </a:r>
          </a:p>
          <a:p>
            <a:pPr lvl="1"/>
            <a:r>
              <a:rPr lang="en-US" dirty="0"/>
              <a:t>Run the program several times for sufficiently large value of N</a:t>
            </a:r>
          </a:p>
          <a:p>
            <a:pPr lvl="2"/>
            <a:r>
              <a:rPr lang="en-US" dirty="0"/>
              <a:t>Then solve for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0D5A6-8472-3C48-BD2E-007E4BC8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F5125-5593-FB48-A6E6-3673C48B1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805" y="4156426"/>
            <a:ext cx="6146390" cy="189148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9715C-D120-C946-A17C-EE44F985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97161" y="6236208"/>
            <a:ext cx="4404228" cy="320040"/>
          </a:xfrm>
        </p:spPr>
        <p:txBody>
          <a:bodyPr/>
          <a:lstStyle/>
          <a:p>
            <a:r>
              <a:rPr lang="en-US" dirty="0"/>
              <a:t>From Sedgewick and Wilson lecture notes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351DF59-282B-4030-818B-1D9C253838B8}"/>
                  </a:ext>
                </a:extLst>
              </p14:cNvPr>
              <p14:cNvContentPartPr/>
              <p14:nvPr/>
            </p14:nvContentPartPr>
            <p14:xfrm>
              <a:off x="7262333" y="4218190"/>
              <a:ext cx="407160" cy="322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351DF59-282B-4030-818B-1D9C253838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53701" y="4209190"/>
                <a:ext cx="424784" cy="3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6456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659F-D956-9045-836E-F92FB72E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to study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06B7-EA36-224B-87BA-CFDF01A24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 independent events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Input data</a:t>
            </a:r>
          </a:p>
          <a:p>
            <a:r>
              <a:rPr lang="en-US" dirty="0"/>
              <a:t>These two determine the exponent in the power law</a:t>
            </a:r>
          </a:p>
          <a:p>
            <a:r>
              <a:rPr lang="en-US" dirty="0"/>
              <a:t>System dependent effects</a:t>
            </a:r>
          </a:p>
          <a:p>
            <a:pPr lvl="1"/>
            <a:r>
              <a:rPr lang="en-US" dirty="0"/>
              <a:t>Hardware: CPU, memory cache, etc.</a:t>
            </a:r>
          </a:p>
          <a:p>
            <a:pPr lvl="1"/>
            <a:r>
              <a:rPr lang="en-US" dirty="0"/>
              <a:t>Software: compiler, interpreter, garbage collector, etc.</a:t>
            </a:r>
          </a:p>
          <a:p>
            <a:pPr lvl="1"/>
            <a:r>
              <a:rPr lang="en-US" dirty="0"/>
              <a:t>System: operating system, network, other apps, etc.</a:t>
            </a:r>
          </a:p>
          <a:p>
            <a:r>
              <a:rPr lang="en-US" dirty="0"/>
              <a:t>All of these determine the constant in the power law.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FA84A-A864-174C-AF7A-78AE2129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2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210D-76B7-C840-A599-DA124477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B8160-6131-A14E-8E66-ACB718CB2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1847653"/>
            <a:ext cx="8821789" cy="45372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Experimental studies =&gt; the scientific method</a:t>
            </a:r>
          </a:p>
          <a:p>
            <a:pPr lvl="1"/>
            <a:r>
              <a:rPr lang="en-US" dirty="0"/>
              <a:t>Observe</a:t>
            </a:r>
          </a:p>
          <a:p>
            <a:pPr lvl="2"/>
            <a:r>
              <a:rPr lang="en-US" dirty="0"/>
              <a:t>Observe some feature of the world with precise measurements</a:t>
            </a:r>
          </a:p>
          <a:p>
            <a:pPr lvl="1"/>
            <a:r>
              <a:rPr lang="en-US" dirty="0"/>
              <a:t>Hypothesize</a:t>
            </a:r>
          </a:p>
          <a:p>
            <a:pPr lvl="2"/>
            <a:r>
              <a:rPr lang="en-US" dirty="0"/>
              <a:t>Produce a model that agrees with the observations</a:t>
            </a:r>
          </a:p>
          <a:p>
            <a:pPr lvl="1"/>
            <a:r>
              <a:rPr lang="en-US" dirty="0"/>
              <a:t>Predict</a:t>
            </a:r>
          </a:p>
          <a:p>
            <a:pPr lvl="2"/>
            <a:r>
              <a:rPr lang="en-US" dirty="0"/>
              <a:t>Predict event with this hypothesis</a:t>
            </a:r>
          </a:p>
          <a:p>
            <a:pPr lvl="1"/>
            <a:r>
              <a:rPr lang="en-US" dirty="0"/>
              <a:t>Verify</a:t>
            </a:r>
          </a:p>
          <a:p>
            <a:pPr lvl="2"/>
            <a:r>
              <a:rPr lang="en-US" dirty="0"/>
              <a:t>Verify the predictions with more observations</a:t>
            </a:r>
          </a:p>
          <a:p>
            <a:pPr lvl="1"/>
            <a:r>
              <a:rPr lang="en-US" dirty="0"/>
              <a:t>Validate</a:t>
            </a:r>
          </a:p>
          <a:p>
            <a:pPr lvl="2"/>
            <a:r>
              <a:rPr lang="en-US" dirty="0"/>
              <a:t>Validate by repeating until hypothesis and observations agree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DD0B8-C882-D54C-BCF4-71F017D5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99E0-198F-544C-B6F4-13E0CF9F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principles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69A22-91EB-D640-A440-3EE109391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Experiments must be reproducible</a:t>
            </a:r>
          </a:p>
          <a:p>
            <a:r>
              <a:rPr lang="en-US" dirty="0"/>
              <a:t>Hypotheses must be falsifiable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4877-EB82-494B-884C-BEB33E48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1B8FFE6-70AE-4E71-92D3-280AD929FEA0}"/>
                  </a:ext>
                </a:extLst>
              </p14:cNvPr>
              <p14:cNvContentPartPr/>
              <p14:nvPr/>
            </p14:nvContentPartPr>
            <p14:xfrm>
              <a:off x="4684320" y="1945440"/>
              <a:ext cx="3697920" cy="1067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1B8FFE6-70AE-4E71-92D3-280AD929FE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4960" y="1936080"/>
                <a:ext cx="3716640" cy="108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335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6440-6C43-8E43-9AA1-9C55E32B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long will a program </a:t>
            </a:r>
            <a:br>
              <a:rPr lang="en-US" dirty="0"/>
            </a:br>
            <a:r>
              <a:rPr lang="en-US" dirty="0"/>
              <a:t>take to run?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E9DB-1E39-6841-B6E5-0333543EA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a program take the same amount of time to run each time that we run it?</a:t>
            </a:r>
          </a:p>
          <a:p>
            <a:r>
              <a:rPr lang="en-US" dirty="0"/>
              <a:t>What factors affect this?</a:t>
            </a:r>
          </a:p>
          <a:p>
            <a:pPr lvl="1"/>
            <a:r>
              <a:rPr lang="en-US" dirty="0"/>
              <a:t>Computer speed (hardware)</a:t>
            </a:r>
          </a:p>
          <a:p>
            <a:pPr lvl="1"/>
            <a:r>
              <a:rPr lang="en-US" dirty="0"/>
              <a:t>Other programs running</a:t>
            </a:r>
          </a:p>
          <a:p>
            <a:pPr lvl="1"/>
            <a:r>
              <a:rPr lang="en-US" dirty="0"/>
              <a:t>Operating system</a:t>
            </a:r>
          </a:p>
          <a:p>
            <a:pPr lvl="1"/>
            <a:r>
              <a:rPr lang="en-US" dirty="0"/>
              <a:t>Programming language </a:t>
            </a:r>
          </a:p>
          <a:p>
            <a:pPr lvl="2"/>
            <a:r>
              <a:rPr lang="en-US" dirty="0"/>
              <a:t>E.g., JVM, garbage collection</a:t>
            </a:r>
          </a:p>
          <a:p>
            <a:pPr lvl="1"/>
            <a:r>
              <a:rPr lang="en-US" b="1" dirty="0"/>
              <a:t>Problem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72D38-7678-B54B-9094-D9EBDB76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3267D95-A2A5-4DCD-9148-0A5CAA2153D3}"/>
                  </a:ext>
                </a:extLst>
              </p14:cNvPr>
              <p14:cNvContentPartPr/>
              <p14:nvPr/>
            </p14:nvContentPartPr>
            <p14:xfrm>
              <a:off x="3935880" y="2436480"/>
              <a:ext cx="7848720" cy="3780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3267D95-A2A5-4DCD-9148-0A5CAA2153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6520" y="2427120"/>
                <a:ext cx="7867440" cy="379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338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D9331-D54A-124F-B46B-2C263D9F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33C4E-FC3C-D448-AFE7-3442FAAD4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625" y="1847654"/>
            <a:ext cx="9371297" cy="42385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do we mean by problem size?</a:t>
            </a:r>
          </a:p>
          <a:p>
            <a:pPr lvl="1"/>
            <a:r>
              <a:rPr lang="en-US" dirty="0"/>
              <a:t>E.g., size of input file</a:t>
            </a:r>
          </a:p>
          <a:p>
            <a:pPr lvl="2"/>
            <a:r>
              <a:rPr lang="en-US" dirty="0"/>
              <a:t>Size of file to sort</a:t>
            </a:r>
          </a:p>
          <a:p>
            <a:pPr lvl="2"/>
            <a:r>
              <a:rPr lang="en-US" dirty="0"/>
              <a:t>Size of a picture to process</a:t>
            </a:r>
          </a:p>
          <a:p>
            <a:pPr lvl="1"/>
            <a:r>
              <a:rPr lang="en-US" dirty="0"/>
              <a:t>Or value of input</a:t>
            </a:r>
          </a:p>
          <a:p>
            <a:pPr lvl="2"/>
            <a:r>
              <a:rPr lang="en-US" dirty="0"/>
              <a:t>E.g., Number of random numbers to generate</a:t>
            </a:r>
          </a:p>
          <a:p>
            <a:pPr lvl="2"/>
            <a:r>
              <a:rPr lang="en-US" dirty="0"/>
              <a:t>E.g., number of node and edges in a graph for which we are solving a shortest path problem</a:t>
            </a:r>
          </a:p>
          <a:p>
            <a:r>
              <a:rPr lang="en-US" dirty="0"/>
              <a:t>How does the input itself affect the running time?</a:t>
            </a:r>
          </a:p>
          <a:p>
            <a:pPr lvl="1"/>
            <a:r>
              <a:rPr lang="en-US" dirty="0"/>
              <a:t>For many problems, the running time is relatively insensitive to the input itself.</a:t>
            </a:r>
          </a:p>
          <a:p>
            <a:pPr lvl="2"/>
            <a:r>
              <a:rPr lang="en-US" dirty="0"/>
              <a:t>But not always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987CB-54FB-EF49-94E0-6AC51500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8D6A-CB82-0D4B-A028-95D34732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640" y="287686"/>
            <a:ext cx="7729728" cy="1188720"/>
          </a:xfrm>
        </p:spPr>
        <p:txBody>
          <a:bodyPr/>
          <a:lstStyle/>
          <a:p>
            <a:r>
              <a:rPr lang="en-US" cap="none" dirty="0" err="1"/>
              <a:t>ThreeSum.java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F0CAA-70AF-EF4B-909D-DE33DF707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148" y="1659286"/>
            <a:ext cx="8923355" cy="47415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 count(</a:t>
            </a:r>
            <a:r>
              <a:rPr lang="en-US" dirty="0" err="1"/>
              <a:t>int</a:t>
            </a:r>
            <a:r>
              <a:rPr lang="en-US" dirty="0"/>
              <a:t>[] a) {</a:t>
            </a:r>
          </a:p>
          <a:p>
            <a:pPr marL="0" indent="0">
              <a:buNone/>
            </a:pPr>
            <a:r>
              <a:rPr lang="en-US" dirty="0"/>
              <a:t>        </a:t>
            </a:r>
            <a:r>
              <a:rPr lang="en-US" dirty="0" err="1"/>
              <a:t>int</a:t>
            </a:r>
            <a:r>
              <a:rPr lang="en-US" dirty="0"/>
              <a:t> n = </a:t>
            </a:r>
            <a:r>
              <a:rPr lang="en-US" dirty="0" err="1"/>
              <a:t>a.length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       </a:t>
            </a:r>
            <a:r>
              <a:rPr lang="en-US" dirty="0" err="1"/>
              <a:t>int</a:t>
            </a:r>
            <a:r>
              <a:rPr lang="en-US" dirty="0"/>
              <a:t> count = 0;</a:t>
            </a:r>
          </a:p>
          <a:p>
            <a:pPr marL="0" indent="0">
              <a:buNone/>
            </a:pPr>
            <a:r>
              <a:rPr lang="en-US" dirty="0"/>
              <a:t>       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            for (</a:t>
            </a:r>
            <a:r>
              <a:rPr lang="en-US" dirty="0" err="1"/>
              <a:t>int</a:t>
            </a:r>
            <a:r>
              <a:rPr lang="en-US" dirty="0"/>
              <a:t> j = i+1; j &lt; n;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                for (</a:t>
            </a:r>
            <a:r>
              <a:rPr lang="en-US" dirty="0" err="1"/>
              <a:t>int</a:t>
            </a:r>
            <a:r>
              <a:rPr lang="en-US" dirty="0"/>
              <a:t> k = j+1; k &lt; n; k++) {</a:t>
            </a:r>
          </a:p>
          <a:p>
            <a:pPr marL="0" indent="0">
              <a:buNone/>
            </a:pPr>
            <a:r>
              <a:rPr lang="en-US" dirty="0"/>
              <a:t>                    if (a[</a:t>
            </a:r>
            <a:r>
              <a:rPr lang="en-US" dirty="0" err="1"/>
              <a:t>i</a:t>
            </a:r>
            <a:r>
              <a:rPr lang="en-US" dirty="0"/>
              <a:t>] + a[j] + a[k] == 0) {</a:t>
            </a:r>
          </a:p>
          <a:p>
            <a:pPr marL="0" indent="0">
              <a:buNone/>
            </a:pPr>
            <a:r>
              <a:rPr lang="en-US" dirty="0"/>
              <a:t>                        count++;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sz="1700" dirty="0"/>
              <a:t>                    }</a:t>
            </a:r>
          </a:p>
          <a:p>
            <a:pPr marL="0" indent="0">
              <a:buNone/>
            </a:pPr>
            <a:r>
              <a:rPr lang="en-US" sz="1700" dirty="0"/>
              <a:t>                 }</a:t>
            </a:r>
          </a:p>
          <a:p>
            <a:pPr marL="0" indent="0">
              <a:buNone/>
            </a:pPr>
            <a:r>
              <a:rPr lang="en-US" sz="1700" dirty="0"/>
              <a:t>             }</a:t>
            </a:r>
          </a:p>
          <a:p>
            <a:pPr marL="0" indent="0">
              <a:buNone/>
            </a:pPr>
            <a:r>
              <a:rPr lang="en-US" sz="1700" dirty="0"/>
              <a:t>          }</a:t>
            </a:r>
          </a:p>
          <a:p>
            <a:pPr marL="0" indent="0">
              <a:buNone/>
            </a:pPr>
            <a:r>
              <a:rPr lang="en-US" sz="1700" dirty="0"/>
              <a:t>         return count;</a:t>
            </a:r>
          </a:p>
          <a:p>
            <a:pPr marL="0" indent="0">
              <a:buNone/>
            </a:pPr>
            <a:r>
              <a:rPr lang="en-US" sz="1700" dirty="0"/>
              <a:t>  }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53D41-B0A3-A14C-91B4-E6C79114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9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AD2C-BECC-D94B-9F31-017B2841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running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2ECD7-52F1-2042-B446-69D163C1F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Manually?</a:t>
            </a:r>
          </a:p>
          <a:p>
            <a:pPr lvl="1"/>
            <a:r>
              <a:rPr lang="en-US" dirty="0"/>
              <a:t>With a stopwatch</a:t>
            </a:r>
          </a:p>
          <a:p>
            <a:r>
              <a:rPr lang="en-US" dirty="0"/>
              <a:t>By using the program to time itself</a:t>
            </a:r>
          </a:p>
          <a:p>
            <a:pPr lvl="1"/>
            <a:r>
              <a:rPr lang="en-US" dirty="0"/>
              <a:t>Stopwatch class</a:t>
            </a:r>
          </a:p>
          <a:p>
            <a:pPr lvl="2"/>
            <a:r>
              <a:rPr lang="en-US" dirty="0"/>
              <a:t>Stopwatch()  - constructor that starts the time</a:t>
            </a:r>
          </a:p>
          <a:p>
            <a:pPr lvl="2"/>
            <a:r>
              <a:rPr lang="en-US" dirty="0"/>
              <a:t>Double </a:t>
            </a:r>
            <a:r>
              <a:rPr lang="en-US" dirty="0" err="1"/>
              <a:t>elapsedTime</a:t>
            </a:r>
            <a:r>
              <a:rPr lang="en-US" dirty="0"/>
              <a:t>() – returns the time in seconds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B5F77-53BF-FB46-8429-D00CF7DC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4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42270-D902-CC49-A170-9C41F3665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33" y="304800"/>
            <a:ext cx="9650942" cy="61844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public class Stopwatch { </a:t>
            </a:r>
          </a:p>
          <a:p>
            <a:pPr marL="0" indent="0">
              <a:buNone/>
            </a:pPr>
            <a:r>
              <a:rPr lang="en-US" dirty="0"/>
              <a:t>private final long start; </a:t>
            </a:r>
          </a:p>
          <a:p>
            <a:pPr marL="0" indent="0">
              <a:buNone/>
            </a:pPr>
            <a:r>
              <a:rPr lang="en-US" i="1" dirty="0"/>
              <a:t>/**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i="1" dirty="0"/>
              <a:t>    *  Initializes a new stopwatch.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i="1" dirty="0"/>
              <a:t>*/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b="1" dirty="0"/>
              <a:t>Stopwatch</a:t>
            </a:r>
            <a:r>
              <a:rPr lang="en-US" dirty="0"/>
              <a:t>() { </a:t>
            </a:r>
          </a:p>
          <a:p>
            <a:pPr marL="0" indent="0">
              <a:buNone/>
            </a:pPr>
            <a:r>
              <a:rPr lang="en-US" dirty="0"/>
              <a:t>      start = </a:t>
            </a:r>
            <a:r>
              <a:rPr lang="en-US" dirty="0" err="1"/>
              <a:t>System.</a:t>
            </a:r>
            <a:r>
              <a:rPr lang="en-US" b="1" dirty="0" err="1"/>
              <a:t>currentTimeMillis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/>
              <a:t>/**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i="1" dirty="0"/>
              <a:t>      * Returns the elapsed CPU time (in seconds) since the stopwatch was created.</a:t>
            </a:r>
            <a:r>
              <a:rPr lang="en-US" dirty="0"/>
              <a:t> </a:t>
            </a:r>
            <a:r>
              <a:rPr lang="en-US" i="1" dirty="0"/>
              <a:t>  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i="1" dirty="0"/>
              <a:t>      * </a:t>
            </a:r>
            <a:r>
              <a:rPr lang="en-US" dirty="0"/>
              <a:t>@return</a:t>
            </a:r>
            <a:r>
              <a:rPr lang="en-US" i="1" dirty="0"/>
              <a:t> elapsed CPU time (in seconds) since the stopwatch was created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i="1" dirty="0"/>
              <a:t>*/</a:t>
            </a:r>
          </a:p>
          <a:p>
            <a:pPr marL="0" indent="0">
              <a:buNone/>
            </a:pPr>
            <a:r>
              <a:rPr lang="en-US" dirty="0"/>
              <a:t>public double </a:t>
            </a:r>
            <a:r>
              <a:rPr lang="en-US" b="1" dirty="0" err="1"/>
              <a:t>elapsedTime</a:t>
            </a:r>
            <a:r>
              <a:rPr lang="en-US" dirty="0"/>
              <a:t>() { </a:t>
            </a:r>
          </a:p>
          <a:p>
            <a:pPr marL="0" indent="0">
              <a:buNone/>
            </a:pPr>
            <a:r>
              <a:rPr lang="en-US" dirty="0"/>
              <a:t>      long now = </a:t>
            </a:r>
            <a:r>
              <a:rPr lang="en-US" dirty="0" err="1"/>
              <a:t>System.</a:t>
            </a:r>
            <a:r>
              <a:rPr lang="en-US" b="1" dirty="0" err="1"/>
              <a:t>currentTimeMillis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      return (now - start) / 1000.0; </a:t>
            </a:r>
          </a:p>
          <a:p>
            <a:pPr marL="0" indent="0">
              <a:buNone/>
            </a:pPr>
            <a:r>
              <a:rPr lang="en-US" dirty="0"/>
              <a:t>}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199F3-EB73-6741-AE27-7CDF36BD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3937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8817</TotalTime>
  <Words>902</Words>
  <Application>Microsoft Office PowerPoint</Application>
  <PresentationFormat>Widescreen</PresentationFormat>
  <Paragraphs>230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Gill Sans MT</vt:lpstr>
      <vt:lpstr>Parcel</vt:lpstr>
      <vt:lpstr>Algorithms Algorithm Analysis</vt:lpstr>
      <vt:lpstr>Algorithm Performance</vt:lpstr>
      <vt:lpstr>Experimental studies</vt:lpstr>
      <vt:lpstr>Scientific principles </vt:lpstr>
      <vt:lpstr>How long will a program  take to run?</vt:lpstr>
      <vt:lpstr>Problem size</vt:lpstr>
      <vt:lpstr>ThreeSum.java</vt:lpstr>
      <vt:lpstr>Measuring the running time</vt:lpstr>
      <vt:lpstr>PowerPoint Presentation</vt:lpstr>
      <vt:lpstr>PowerPoint Presentation</vt:lpstr>
      <vt:lpstr>PowerPoint Presentation</vt:lpstr>
      <vt:lpstr>Empirical Analysis</vt:lpstr>
      <vt:lpstr>PowerPoint Presentation</vt:lpstr>
      <vt:lpstr>PowerPoint Presentation</vt:lpstr>
      <vt:lpstr>PowerPoint Presentation</vt:lpstr>
      <vt:lpstr>Power Law</vt:lpstr>
      <vt:lpstr>Compare experimental to predicted</vt:lpstr>
      <vt:lpstr>DoublingTest</vt:lpstr>
      <vt:lpstr>Doubling</vt:lpstr>
      <vt:lpstr>Doubling Hypothesis</vt:lpstr>
      <vt:lpstr>Experimentation to study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Microsoft Office User</dc:creator>
  <cp:lastModifiedBy>Nishil Shah</cp:lastModifiedBy>
  <cp:revision>41</cp:revision>
  <dcterms:created xsi:type="dcterms:W3CDTF">2019-01-29T13:54:20Z</dcterms:created>
  <dcterms:modified xsi:type="dcterms:W3CDTF">2019-02-14T12:02:09Z</dcterms:modified>
</cp:coreProperties>
</file>