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6"/>
  </p:notesMasterIdLst>
  <p:sldIdLst>
    <p:sldId id="256" r:id="rId2"/>
    <p:sldId id="259" r:id="rId3"/>
    <p:sldId id="257"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6"/>
    <p:restoredTop sz="94639"/>
  </p:normalViewPr>
  <p:slideViewPr>
    <p:cSldViewPr snapToGrid="0" snapToObjects="1">
      <p:cViewPr>
        <p:scale>
          <a:sx n="107" d="100"/>
          <a:sy n="107"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02:38.45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definitions>
  <inkml:trace contextRef="#ctx0" brushRef="#br0">11065 11137 1435 0,'0'0'0'0,"-11"58"0"0,-6 37 0 16,12-44-236-16,7-18 236 0,6-73-236 0,6-54 236 16,-3 28 116-16,-2 2-116 0,-2 28 117 0,-6 20-117 15,-1 0 161-15,-1 5-161 0,-2 5 161 0,-4 6-161 0,1-5 130 16,-2-1-130-16,-5 6 131 0,-4 2-131 0,-2-1 119 15,-3 1-119-15,-2 7 119 0,-2 5-119 0,-1 4 63 16,-3 4-63-16,1 3 63 0,-1 3-63 0,2-1 101 16,1-1-101-16,5 20 101 0,3 10-101 0,2-7 2 15,3-4-2-15,6 3 2 0,3-3-2 0,5 2 54 16,3 2-54-16,8 9 55 0,7 8-55 0,-3-25 25 16,3-15-25-16,-1-4 26 0,-1-8-26 0,6-1 23 0,5-4-23 15,4-2 24-15,7-3-24 0,0-4 80 0,3-4-80 16,-2-14 80-16,1-10-80 0,-1-3 46 0,1-9-46 15,9-8 46-15,4-10-46 0,-1-2 24 0,0-3-24 0,-6-1 25 16,-6-3-25-16,-9 2-11 0,-9 2 11 0,-9 26-11 16,-8 16 11-16,-4-7 0 0,-2 0 0 0,-6-10 0 15,-4-7 0-15,-6 13-5 0,-8 6 5 0,-5 1-5 16,-7 3 5-16,0 14-25 0,-3 9 25 0,2 13-24 16,2 13 24-16,0-2-75 0,1 2 75 0,0 7-75 15,1 6 75-15,-1-3 3 0,-1-1-3 0,-2 22 4 16,0 15-4-16,14-29-3 0,8-15 3 0,8-5-2 15,7-10 2-15,2-3-116 0,4-5 116 0,5-1-116 16,4-2 116-16,8-4-700 0,6-4 700 0,9-6-700 16,7-5 700-16,36-10-512 0</inkml:trace>
  <inkml:trace contextRef="#ctx0" brushRef="#br0" timeOffset="282.78">12228 10371 1524 0,'0'0'0'0,"-12"5"0"0,-10 4 0 0,-1 3 289 0,0 3-289 16,1 10 290-16,-2 6-290 0,0-4 154 0,1-2-154 15,-3 11 154-15,1 5-154 0,2 3 115 0,0 1-115 16,-3 29 115-16,-4 20-115 0,4-9 0 0,1-2 0 15,0-1 0-15,1-2 0 0,7 1 85 0,6 1-85 16,1-10 85-16,6-8-85 0,2-1 10 0,4-3-10 0,7-10 10 16,7-9-10-16,0-13-77 0,3-12 77 0,-2 4-77 15,-1-1 77-15,3-7-283 0,3-4 283 0,-6-1-283 16,-5-4 283-16,15 6-1453 0</inkml:trace>
  <inkml:trace contextRef="#ctx0" brushRef="#br0" timeOffset="753.064">12171 11046 1233 0,'0'0'0'0,"-3"12"0"0,-3 10 0 0,6-14 280 15,2-5-280-15,-1 2 281 0,1-2-281 0,2 0 200 16,3-1-200-16,1 7 200 0,3 5-200 0,-2 8 137 16,-1 6-137-16,-2 7 138 0,-1 6-138 0,0-7 80 15,-2-1-80-15,-1 0 80 0,-1-2-80 0,-2-2 35 16,-3-6-35-16,1 1 35 0,-2-4-35 0,4-3 68 16,1-1-68-16,0-5 69 0,-2-5-69 0,-1-1 15 15,0-3-15-15,3-2 16 0,0 0-16 0,0-3 34 0,0-2-34 16,0-11 34-16,2-9-34 0,1-6 29 0,0-9-29 15,0-2 29-15,2-3-29 0,1-3 2 0,0 0-2 16,-1 16 3-16,0 10-3 0,4-4-1 0,4 1 1 0,3-8-1 16,4-5 1-16,-1 4-40 0,-1-3 40 0,-7 19-40 15,-4 8 40-15,1 2-49 0,0 4 49 0,0 4-49 16,0 3 49-16,3 3-20 0,2 2 20 0,-4 9-20 16,-1 7 20-16,-2 2 45 0,-2 4-45 0,-1 2 46 15,-2 2-46-15,1 2 0 0,-1 3 0 0,1 2 0 16,-2 3 0-16,2-8 48 0,1-6-48 0,0-3 48 15,-2-7-48-15,4-1-55 0,0-2 55 0,-2-4-55 16,-1-5 55-16,2-2-490 0,1-1 490 0,-3-2-490 16,-4-3 490-16,2 3-1224 0</inkml:trace>
  <inkml:trace contextRef="#ctx0" brushRef="#br0" timeOffset="950.805">12585 10354 1659 0,'0'0'0'0,"-2"11"0"0,-2 7 0 0,8-11 264 16,7-6-264-16,5 4 264 0,6 1-264 0,0 11 240 16,2 9-240-16,0 5 240 0,1 8-240 0,-2-1 148 15,1 1-148-15,-2 8 149 0,-3 6-149 0,2 20 79 16,-1 11-79-16,-9 3 79 0,-4 4-79 0,-7-3 36 16,-8-1-36-16,-5 0 37 0,-4-2-37 0,-5 4-3 0,-5 4 3 15,-2-12-3-15,-1-6 3 0,-28 82-2331 0</inkml:trace>
  <inkml:trace contextRef="#ctx0" brushRef="#br1" timeOffset="156387.533">2188 17897 214 0,'0'0'0'0,"0"0"2"0,0 0-2 0,0 0 2 15,0 0-2-15,0 0-104 0</inkml:trace>
</inkml:ink>
</file>

<file path=ppt/ink/ink10.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7:28.7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20637 8769 483 0,'0'0'0'0,"1"9"0"15,2 5 0-15,-1-8 132 0,-2-4-132 0,0-2 133 16,-5-8-133-16,0 2 81 0,1-2-81 0,0 3 82 16,3 1-82-16,1 4 152 0,-2-3-152 0,2 3 152 15,0 0-152-15,0 0 12 0,0 0-12 0,0 0 13 16,0 0-13-16,0 0 34 0,0 0-34 0,0 0 34 15,0 0-34-15,0 0 42 0,0 0-42 0,0 0 42 0,0 0-42 16,0 0 41-16,-4-2-41 0,0 0 42 0,1-1-42 16,0 2 96-16,0-2-96 0,3 3 97 0,-3-4-97 15,3 4 0-15,0 0 0 0,0 0 0 0,0 0 0 0,0 0 1 16,0 0-1-16,0 0 1 0,0 0-1 0,0 0 46 16,1-3-46-16,-1 3 46 0,2-4-46 0,-2 4 16 15,2-5-16-15,-2 5 17 0,1-3-17 0,-1 3 60 16,3-2-60-16,-3 2 61 0,0 0-61 0,0 0 43 15,0 0-43-15,0 0 43 0,3-1-43 0,-3 1 75 16,4-5-75-16,-4 5 75 0,4-3-75 0,1 3 59 16,1 0-59-16,5 1 60 0,4 2-60 0,0 2 86 15,3 3-86-15,-4-3 87 0,-1-1-87 0,1 3-1 0,2 1 1 16,-1-1 0-16,0 1 0 0,-1 3 31 0,0 0-31 16,-3-1 31-16,-2-4-31 0,2 5-14 0,1 0 14 0,2 5-13 15,0 2 13-15,0 4 39 0,0 5-39 0,15 22-1835 16,-58-98 1835-16</inkml:trace>
</inkml:ink>
</file>

<file path=ppt/ink/ink11.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7:28.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21186 9409 2697 0,'0'0'0'0,"11"16"0"16,6 10 0-16,2-4 18 0,3-1-18 0,-3-4 18 15,0-1-18-15,-2-2 47 0,1 0-47 0,-3-3 48 16,0-2-48-16,-4 4 0 0,-2-1 0 0,-3-4 0 16,-1-3 0-16,0 0-3 0,-2-4 3 0,0 2-2 15,-1 0 2-15,-2 1 2 0,0-1-2 0,0-3 2 16,0 3-2-16,0-3 35 0,0 0-35 0,0 0 36 15,-5 0-36-15,-1 0 0 0,-4 1 0 0,-7-4 0 16,-7-5 0-16,1-1 15 0,-3-2-15 0,4-2 16 16,3-1-16-16,-3-3-33 0,0-3 33 0,-2-4-32 0,-1-1 32 15,2-2 6-15,-1-2-6 0,3 5 7 0,4 2-7 16,-4-3 18-16,-1 0-18 0,0-5 19 0,-1-5-19 0,-1 4 13 16,-1 1-13-16,3 0 13 0,1 2-13 0,2-3 6 15,2-2-6-15,3 11 6 0,3 5-6 0,-5-2 8 16,-2 0-8-16,0-6 9 0,-3-6-9 0,0 2-2 15,1-1 2-15,6 12-1 0,3 4 1 0,-2-2-20 16,-1 0 20-16,-3-4-19 0,-6-5 19 0,1 1-24 16,0-1 24-16,8 9-23 0,5 5 23 0,-2 0 0 15,1 0 0-15,4 2 0 0,3-1 0 0,-1 4-2 16,1 0 2-16,3 1-1 0,2 2 1 0,1 2 14 0,2-1-14 16,4 5 15-16,2 3-15 0,4 5 5 0,2 5-5 15,2 1 5-15,0 4-5 0,3 4 0 0,0 5 0 16,3 1 0-16,0 2 0 0,1 1 0 0,0 1 0 0,0 1 0 15,-3 0 0-15,3 0 0 0,-1 2 0 0,0-2 1 16,0 0-1-16,1-1 0 0,-3-4 0 0,-1 5 0 16,-1 0 0-16,1 0 7 0,2-1-7 0,-2-2 7 15,0-3-7-15,-2-2 8 0,1-3-8 0,-2-5 9 16,-2-4-9-16,-1 0 4 0,-3-2-4 0,-4-5 4 16,-3-4-4-16,1 0 0 0,-3-1 0 0,0 0 0 15,-4-4 0-15,0 0 1 0,1 4-1 0,-1-4 2 16,0 0-2-16,0 0-23 0,0 0 23 0,0 0-22 15,0 0 22-15,0 0-61 0,0 0 61 0,0 0-61 16,0 0 61-16,0 0-32 0,0 0 32 0,0 0-32 16,0 0 32-16,0 0-2 0,-3-1 2 0,0-1-1 15,0-1 1-15,-2 0-73 0,0-2 73 0,0 0-72 0,1 1 72 16,-1-3-170-16,-1 1 170 0,1 0-170 0,0 0 170 0,0-4-384 16,2-1 384-16,0 5-384 0,2 1 384 0,-4-6-948 15</inkml:trace>
</inkml:ink>
</file>

<file path=ppt/ink/ink12.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6:26.587"/>
    </inkml:context>
    <inkml:brush xml:id="br0">
      <inkml:brushProperty name="width" value="0.05292" units="cm"/>
      <inkml:brushProperty name="height" value="0.05292" units="cm"/>
      <inkml:brushProperty name="color" value="#FFFFFF"/>
    </inkml:brush>
  </inkml:definitions>
  <inkml:trace contextRef="#ctx0" brushRef="#br0">15976 11676 1255 0,'0'0'0'0,"0"0"367"0,0 0-367 0,0 0 367 15,0 0-367-15,0 0 264 0,0 0-264 0,0 0 265 16,0 0-265-16,0 0 188 0,0 0-188 0,0 0 188 16,28 0-188-16,-28 0 92 0,0 0-92 0,28-9 93 15,9-7-93-15,-37 16 63 0,0 0-63 0,42-26 64 16,9-12-64-16,-51 38-7 0,0 0 7 0,66-64-7 16,11-21 7-16,-77 85 43 0,0 0-43 0,79-79 43 15,5-1-43-15,-84 80-30 0,0 0 30 0,77-66-30 16,-3 8 30-16,-74 58-156 0,0 0 156 0,60-39-155 15,-9 16 155-15,-51 23-360 0,0 0 360 0,35-10-359 16,-15 13 359-16,35-9-1492 0</inkml:trace>
  <inkml:trace contextRef="#ctx0" brushRef="#br0" timeOffset="183.97">16597 11149 897 0,'0'0'0'0,"11"-3"0"0,8-3 0 15,-19 6 351-15,0 0-351 0,-3-3 351 0,-13 1-351 0,16 2 316 16,0 0-316-16,-11 8 316 0,-1 6-316 0,12-14 200 15,0 0-200-15,-8 25 200 0,3 11-200 0,5-36 106 16,0 0-106-16,2 57 106 0,4 15-106 0,7 20 41 16,4 20-41-16,5-13 41 0,3-2-41 0,-25-97 5 15,0 0-5-15,25 108 5 0,2 8-5 0,-27-116 25 16,0 0-25-16,27 99 26 0,2-9-26 0,-29-90-234 16,0 0 234-16,25 66-233 0,-3-18 233 0,25 67-1771 0</inkml:trace>
  <inkml:trace contextRef="#ctx0" brushRef="#br0" timeOffset="1220.159">17104 11226 1300 0,'0'0'0'0,"0"0"0"15,0 31 0-15,-5-18 304 0,-4-4-304 0,4-2 305 16,3-6-305-16,-1 5 197 0,0 2-197 0,-2 5 197 16,-3 3-197-16,4 9 196 0,-1 6-196 0,5-1 196 15,5 1-196-15,-1 4 86 0,1 2-86 0,4-2 86 16,4-1-86-16,1 6 91 0,1 1-91 0,-4-15 92 16,-2-10-92-16,4 9 32 0,-1 2-32 0,2-2 33 15,1-2-33-15,-1-1 40 0,2 0-40 0,-5-8 41 0,-3-6-41 16,3 2-34-16,1-4 34 0,-4-3-33 0,-5-3 33 15,7 0-280-15,1-2 280 0,-3-1-279 0,0-3 279 16,7-3-1798-16</inkml:trace>
  <inkml:trace contextRef="#ctx0" brushRef="#br0" timeOffset="1616.262">17296 11399 1423 0,'0'0'0'15,"7"9"0"-15,2 5 0 0,-1 0 346 0,1 2-346 16,-1-3 346-16,0-4-346 0,0 5 212 0,2 0-212 16,1 3 212-16,1 4-212 0,1 1 58 0,1 1-58 0,0-1 59 15,-1-1-59-15,1 2 40 0,-1 2-40 0,-4-11 40 16,-3-6-40-16,2 5 1 0,2 1-1 0,-5-8 1 16,-2-6-1-16,0 5 3 0,0 1-3 0,-3-6 4 15,3-1-4-15,-1-4-5 0,-2-1 5 0,-2-8-5 16,-3-7 5-16,1-2-9 0,-1-6 9 0,0 7-9 15,0 2 9-15,1-3 8 0,1-3-8 0,-1-3 8 16,1-4-8-16,3 6-1 0,2 5 1 0,1-3-1 16,2 0 1-16,4 6 35 0,4 5-35 0,-4-2 35 15,-1 0-35-15,3 9 5 0,0 5-5 0,0-3 6 16,-1 2-6-16,2 8 97 0,3 6-97 0,0 1 98 16,1 3-98-16,0 8 38 0,-2 5-38 0,-1 4 39 0,-1 4-39 15,1 0 1-15,-2 3-1 0,2-1 1 0,-1-2-1 16,-1 2 49-16,0-2-49 0,-1-11 49 0,-2-8-49 0,1 0-199 15,-1-1 199-15,-2-8-199 0,-1-5 199 16,1 0-673-16,-1-1 673 0,0-6-672 0,-2-2 672 16,5-3-853-16</inkml:trace>
  <inkml:trace contextRef="#ctx0" brushRef="#br0" timeOffset="1887.327">17506 10564 1199 0,'0'0'0'16,"8"9"0"-16,5 7 0 0,-10-18 344 0,-5-9-344 16,4 4 344-16,-2-4-344 0,4 0 212 0,3-2-212 0,1 4 212 15,1 2-212-15,5 4 96 0,5 3-96 0,5 11 96 16,3 6-96-16,4 7 102 0,4 7-102 0,3 5 102 16,3 7-102-16,2 9 117 0,-1 6-117 0,10 6 118 15,8 7-118-15,-9-1 30 0,-6 1-30 0,-4-1 30 16,-6 3-30-16,-2 0 42 0,-1 3-42 0,-4-6 43 15,-4-1-43-15,-2 4 15 0,-5-1-15 0,-2-13 16 16,-4-8-16-16,-4-4-22 0,-3-5 22 0,-1-14-22 16,-2-11 22-16,-2 2-385 0,-2-3 385 0,-1-7-385 15,1-5 385-15,-3 8-1572 0</inkml:trace>
  <inkml:trace contextRef="#ctx0" brushRef="#br0" timeOffset="2734.544">18835 10987 1199 0,'0'0'0'16,"8"-4"0"-16,6-4 0 0,-13 2 249 0,-4-2-249 0,-2-11 249 16,-1-8-249-16,3 7 180 0,0 0-180 0,3-4 181 15,1-1-181-15,3 1 118 0,2 1-118 0,-1 7 119 16,-1 4-119-16,3 1 68 0,0 3-68 0,3 1 69 15,-1 1-69-15,4 5 104 0,0 2-104 0,1 7 104 16,2 5-104-16,-1 9 99 0,1 6-99 0,2-5 100 16,-1 1-100-16,3 6 103 0,4 4-103 0,1-13 104 15,2-7-104-15,2 6 60 0,-1 2-60 0,-4-13 60 16,-2-9-60-16,1 4 72 0,-1-3-72 0,1-12 72 16,-1-8-72-16,0-3 12 0,-2-3-12 0,1-8 13 15,-2-4-13-15,1-3 67 0,2-2-67 0,-1 3 67 0,-2 0-67 16,1 4-42-16,-1 4 42 0,-3-4-41 0,-2-1 41 15,0 14-89-15,-1 8 89 0,-2-3-89 0,-1-2 89 16,-1 11-353-16,-1 5 353 0,-3-5-352 0,-4 0 352 0,5-7-1730 16</inkml:trace>
  <inkml:trace contextRef="#ctx0" brushRef="#br0" timeOffset="3666.667">20097 9265 1199 0,'0'0'0'0,"5"17"0"0,4 13 0 0,-6-26 366 15,-1-12-366-15,-1 2 367 0,1-2-367 0,-2-1 267 16,0-1-267-16,0 6 268 0,0 4-268 0,3 3 193 16,2 2-193-16,1 2 194 0,2 4-194 0,2 2 140 15,1 1-140-15,-2 0 140 0,1 2-140 0,1 4 46 16,0 2-46-16,3 5 46 0,2 3-46 0,1 1 81 15,0 4-81-15,-2-9 81 0,-4-4-81 0,3 3 0 16,0 2 0-16,0-5 1 0,-1-1-1 0,1 0 19 0,2 0-19 16,-8-12 20-16,-5-6-20 0,2 4-1 0,-1-1 1 15,-1-4-1-15,-3-4 1 0,5 5-270 0,0 0 270 16,-5-3-270-16,1-3 270 0,-1 3-685 0,-1-3 685 0,-1-2-685 16,-1-1 685-16,-2-5-906 0</inkml:trace>
  <inkml:trace contextRef="#ctx0" brushRef="#br0" timeOffset="3901.107">20144 10085 1558 0,'0'0'0'0,"10"-12"0"15,4-9 0-15,0 2 309 0,3-3-309 0,4 0 310 16,3-1-310-16,7-2 222 0,5-2-222 0,-2 0 222 0,-1 1-222 15,1 2 143-15,3 1-143 0,-1-2 143 0,2-2-143 16,0 3 33-16,-2 4-33 0,-1 0 34 0,-2 1-34 16,-2 3-110-16,-2 2 110 0,-5 1-110 0,-4 4 110 15,-1 1-353-15,-3 2 353 0,-5 1-353 0,-5 4 353 0,11-6-1388 16</inkml:trace>
  <inkml:trace contextRef="#ctx0" brushRef="#br0" timeOffset="4237.081">20703 9887 1143 0,'0'0'0'0,"-3"10"0"0,-2 6 0 0,-1 2 265 0,-2 4-265 16,1-3 266-16,1-3-266 0,0 7 259 0,1 6-259 16,-1-1 260-16,-2 2-260 0,3 4 176 0,0 4-176 15,2 1 176-15,0 0-176 0,3 5 145 0,2 2-145 0,2-7 146 16,4-4-146-16,3 1 65 0,2-2-65 0,-2-12 66 15,-2-9-66-15,7 2 58 0,2-2-58 0,0-8 58 16,5-5-58-16,-3 1 16 0,2 1-16 0,-3-12 17 16,0-7-17-16,-3-2 2 0,-4-4-2 0,1-4 2 15,-2-3-2-15,-3 0-148 0,-2 1 148 0,-1 8-148 16,0 7 148-16,-5-3-96 0,-2 0 96 0,-1 1-96 16,-2 2 96-16,-3 1 0 0,-4 4 0 0,7 3 0 15,5 4 0-15,-5 2-71 0,-3 2 71 0,-6 9-71 16,-5 6 71-16,4 2-1 0,0 4 1 0,6-7-1 15,1-5 1-15,2 3 1 0,-1-1-1 0,4-6 2 16,0-2-2-16,3 0-414 0,0-1 414 0,3-2-413 0,0-4 413 16,4 2-1085-16</inkml:trace>
  <inkml:trace contextRef="#ctx0" brushRef="#br0" timeOffset="4635.645">21134 9359 1222 0,'0'0'0'0,"-2"9"0"0,0 5 0 0,6-8 380 16,3-4-380-16,-2 1 380 0,0 0-380 0,1 4 360 15,2 0-360-15,2 6 361 0,1 3-361 0,-2 4 198 0,1 4-198 16,-3-7 199-16,-2-3-199 0,1 5 99 0,2 3-99 16,0 3 100-16,0 3-100 0,-2-3 0 0,-1 0 0 0,0-7 0 15,0-6 0-15,-2 2 42 0,0 0-42 0,-1-7 43 16,-2-6-43-16,1 2-25 0,-1-1 25 15,0-2-24-15,2-3 24 0,-2 3-18 0,-2-5 18 0,-1-9-18 16,0-6 18-16,-2-2-26 0,-1-5 26 0,1 0-25 16,0-1 25-16,4 1-62 0,-1 2 62 0,4 2-62 15,1 1 62-15,0 0 2 0,-1 0-2 0,4 1 2 16,2 3-2-16,1 0-1 0,2 1 1 0,0 6 0 16,2 3 0-16,0-3 1 0,-1 0-1 0,1 5 2 15,-1 3-2-15,1 6 0 0,1 5 0 0,-1 3 0 16,0 1 0-16,-2 6 28 0,0 4-28 0,-2 3 28 15,-3 3-28-15,1 2 70 0,-1 1-70 0,-1-7 70 16,-4-4-70-16,4 1-15 0,0-4 15 0,0-5-15 16,-2-4 15-16,1 2-172 0,3-1 172 0,-3-11-172 0,0-5 172 15,4-3-2111-15</inkml:trace>
  <inkml:trace contextRef="#ctx0" brushRef="#br0" timeOffset="5069.845">21444 8849 1759 0,'0'0'0'0,"5"8"0"0,1 6 0 0,-4-10 281 0,-2-5-281 16,0-5 281-16,-2-7-281 0,2 2 125 0,0 0-125 16,4 2 125-16,0-1-125 0,4 4 115 0,2 0-115 15,1-1 116-15,1 3-116 0,1-1-42 0,-2 0 42 0,2 2-41 16,-2 1 41-16,1-1 0 0,-1 0 0 15,-3 2 0-15,-1 1 0 0,-1 1-1 0,-1 2 1 0,-2 0-1 16,-2-1 1-16,-1 1 0 0,-1 0 0 0,-2 5 0 16,-2 5 0-16,-1 2 9 0,-1 3-9 0,2-4 9 15,1 0-9-15,-1 3 0 0,-1 0 0 0,1-4 0 16,2-5 0-16,0 1 0 0,1 1 0 0,2-4 0 16,0-1 0-16,3 1 17 0,2-1-17 0,3-2 17 15,1 0-17-15,2-3-5 0,2-3 5 0,-2 1-4 16,-1-1 4-16,1-3 36 0,-2-4-36 0,5 4 36 15,4 0-36-15,1 3 63 0,-1 3-63 0,0-2 64 16,-1 2-64-16,1 2 84 0,0 2-84 0,-2 1 84 16,-2 0-84-16,-1 4 82 0,0 4-82 0,-2 2 82 0,-3 3-82 15,-2 4 6-15,-3 1-6 0,-1-2 6 0,-4-4-6 16,-1 2 63-16,-2 0-63 0,-1-2 64 0,-2 0-64 16,-3 0-44-16,-3 2 44 0,7-11-44 0,6-6 44 15,-2-1-639-15,-2-2 639 0,0-1-639 0,-1 0 639 0,-5-1-1329 16</inkml:trace>
  <inkml:trace contextRef="#ctx0" brushRef="#br0" timeOffset="6398.726">20753 12880 1099 0,'0'0'0'0,"-1"3"0"15,-2 0 0-15,-4-9 36 0,-2-8-36 0,2 6 36 16,1 2-36-16,-2-2 281 0,-1-2-281 0,-2 3 282 0,0 0-282 16,-5 4 186-16,-1 2-186 0,-2 7 186 0,-3 5-186 15,1 9 151-15,2 10-151 0,5-2 152 0,1 1-152 0,2 7 109 16,3 3-109-16,4 2 110 0,0 1-110 15,6 2 96-15,3 1-96 0,4-5 96 0,5-6-96 16,4 5 90-16,2 2-90 0,4-9 90 0,1-6-90 0,5-4 13 16,5-6-13-16,-2-3 13 0,2-9-13 0,-2-4 19 15,0-6-19-15,-3-5 20 0,-3-6-20 0,-2-2 49 16,-1-5-49-16,-8 6 50 0,-5 0-50 0,0-5 0 16,0-6 0-16,-5 4 0 0,-1 0 0 0,-5-3-38 15,-3-2 38-15,-1 11-38 0,0 5 38 0,-6-1 0 16,-4-3 0-16,-8-2 1 0,-7-5-1 0,-4 6-4 0,-6 3 4 15,1 1-4-15,0 0 4 0,-1 8-16 0,-4 3 16 0,24 0-15 16,13-1 15-16,1 2-89 0,4 0 89 16,-10 6-88-16,-7 3 88 0,12 7-193 0,3 4 193 0,7-4-192 15,9-2 192-15,6-2-341 0,5 0 341 0,2-2-340 16,3-3 340-16,26 7-1211 0</inkml:trace>
  <inkml:trace contextRef="#ctx0" brushRef="#br0" timeOffset="6948.822">21045 12982 998 0,'0'0'0'0,"3"-2"0"0,2 1 0 0,-5 1 344 0,-6-5-344 0,6 5 345 16,-2-3-345-16,2 3 242 0,0 0-242 16,0 0 242-16,0 0-242 0,0 0 128 0,0-6-128 15,2 1 128-15,-1 0-128 0,2 1 70 0,2-1-70 0,5 3 70 16,1 1-70-16,3 5 42 0,3 6-42 0,2-2 42 16,0 1-42-16,-1 7-9 0,-4 4 9 0,-3-1-8 15,-2 1 8-15,-1 1 47 0,0-2-47 0,-3-5 47 16,-2-3-47-16,0-2 0 0,0-1 0 0,-3-3 0 15,-3-4 0-15,0-1-3 0,-3-3 3 0,2 0-2 16,1 0 2-16,-1-5 0 0,-3-1 0 0,-2-6 0 16,-5-3 0-16,1-1-42 0,-1-2 42 0,6 7-41 15,2 5 41-15,1-2 12 0,3-2-12 0,1 4 13 16,1 3-13-16,1-2-43 0,2 0 43 0,7-6-42 16,2-3 42-16,3-1-54 0,-1-1 54 0,-3 7-54 0,-3 4 54 15,1-3-312-15,2 0 312 0,-3 2-312 0,-1-1 312 16,7-9-1248-16</inkml:trace>
  <inkml:trace contextRef="#ctx0" brushRef="#br0" timeOffset="7334.146">21168 12168 1468 0,'0'0'0'0,"5"7"0"0,1 7 0 0,1 2 289 15,-3 3-289-15,3-2 289 0,-1 1-289 0,3 4 252 0,1 1-252 16,1 2 253-16,2 0-253 0,1 7 152 0,2 2-152 15,1-1 152-15,2-2-152 0,0 4 73 0,1 0-73 16,2-3 73-16,0 0-73 0,2-2 27 0,1-2-27 16,-3-3 27-16,-1-1-27 0,3-4 27 0,-1-1-27 0,-5-3 27 15,-7-6-27-15,-2 0 54 0,-3-5-54 0,1-1 54 16,-2-2-54-16,-5-2-3 0,0-5 3 0,0 5-3 16,-2-5 3-16,-4 2-83 0,-5-1 83 0,-10-7-82 15,-7-7 82-15,1 4-73 0,0 2 73 0,8 4-73 16,5 2 73-16,-2 2-36 0,0 3 36 0,2 4-36 15,0 5 36-15,3 1-23 0,1 4 23 0,4-2-22 16,3 0 22-16,1 0-35 0,2 0 35 0,4 0-35 16,2 1 35-16,0 1-2 0,2 1 2 0,0 0-1 15,-2 2 1-15,4-4-14 0,-1-2 14 0,1-2-13 16,-2-2 13-16,1-1 0 0,0-1 0 0,1-2 0 16,-2-2 0-16,3 0 1 0,0-2-1 0,-2-1 1 15,-2-3-1-15,2-4-139 0,2-1 139 0,-3 2-138 0,0 0 138 16,0-2-270-16,0-3 270 0,-3 6-270 0,-4 1 270 15,5-7-1274-15</inkml:trace>
  <inkml:trace contextRef="#ctx0" brushRef="#br0" timeOffset="7666.614">21561 12743 539 0,'0'0'0'0,"0"7"0"0,-1 2 0 0,2-4 318 16,1-4-318-16,-2-1 318 0,4 0-318 0,1 0 208 16,1-1-208-16,2 1 208 0,2-2-208 0,-1 2 113 15,-1-1-113-15,0-1 114 0,0 1-114 0,0-3 48 16,-2-2-48-16,-1 3 49 0,-4 0-49 0,3-2 12 15,0 0-12-15,0-2 13 0,-1-4-13 0,-2 0 34 0,1-4-34 16,-1 1 35-16,1 0-35 0,-2-1 39 0,0-3-39 16,0 6 40-16,-2 2-40 0,-2-1-4 0,-3-1 4 0,4 4-4 15,0 3 4-15,-2-1 8 0,-3 1-8 16,5 2 9-16,3 2-9 0,0 1-4 0,-4-2 4 0,-1 2-3 16,-1-2 3-16,-1 4 68 0,1 1-68 0,1-1 69 15,2-1-69-15,1 4 48 0,2 1-48 0,2-1 49 16,0 0-49-16,2 2 33 0,3 3-33 0,1-1 34 15,1 1-34-15,2-1 30 0,0 1-30 0,0-3 30 16,-1-2-30-16,-1 1 32 0,1 1-32 0,-1-4 32 16,0-2-32-16,2 3-42 0,2-3 42 0,-3-1-42 15,-3 0 42-15,3 0-214 0,1-1 214 0,-3-3-213 16,-3 1 213-16,1 0-588 0,-1 2 588 0,-2-1-588 16,-3-1 588-16,3-2-414 0</inkml:trace>
  <inkml:trace contextRef="#ctx0" brushRef="#br0" timeOffset="7982.11">21744 12554 606 0,'0'0'0'0,"5"6"0"0,4 3 0 0,-4-9 246 16,-3-4-246-16,-2 4 247 0,1-4-247 0,-1 1 218 16,0-3-218-16,0 1 219 0,0-1-219 0,0-2 143 15,0-3-143-15,2 3 144 0,-1 2-144 0,1 1 109 16,0 2-109-16,-2 3 110 0,4-3-110 0,-1 5 60 16,1 1-60-16,-1 1 61 0,1 1-61 0,1 1 0 15,-2 2 0-15,2-3 1 0,-2 0-1 0,0-1 1 16,1 0-1-16,-3-1 2 0,1 0-2 0,-2-3 44 15,4-2-44-15,-4 2 45 0,0 0-45 0,0 0-3 16,-1-3 3-16,-2-2-3 0,0-1 3 0,-1-3 1 0,0-5-1 16,1 6 2-16,-1 1-2 0,1 1 11 0,2-2-11 15,-3-4 11-15,1-5-11 0,0-1 56 16,0-2-56-16,1 7 56 0,1 4-56 0,1 0 62 0,1 1-62 0,1-3 62 16,1 0-62-16,2-2 74 0,0 1-74 0,-2 2 74 15,-2 4-74-15,3 0 24 0,0 1-24 0,-1 2 25 16,1 0-25-16,-1-1 33 0,1 1-33 0,1 2 34 15,0-1-34-15,0 2-160 0,-1 0 160 0,0 0-159 16,-1 2 159-16,3-1-1743 0</inkml:trace>
  <inkml:trace contextRef="#ctx0" brushRef="#br0" timeOffset="8486.189">22361 11978 908 0,'0'0'0'15,"-8"4"0"-15,-4 3 0 0,1-3 341 0,-1 1-341 0,3 0 341 16,0-2-341-16,-1 5 197 0,2 3-197 0,0 3 197 16,0 2-197-16,4 6 134 0,-1 3-134 0,3-8 134 15,1-5-134-15,2 6 108 0,3 1-108 0,2-4 108 16,2-1-108-16,3 4 61 0,1-1-61 0,3-5 62 15,0-4-62-15,4 0 0 0,2 0 0 0,-7-8 0 16,-3-5 0-16,3-1 58 0,2-5-58 0,-3-3 59 16,-4-3-59-16,1 1-34 0,-4-1 34 0,-3-5-33 15,-1-3 33-15,-4-1-48 0,-3 0 48 0,4 10-48 16,1 7 48-16,-3-4-35 0,-4 2 35 0,-7-6-34 16,-6-4 34-16,1 3-70 0,-3-1 70 0,9 8-70 15,5 6 70-15,0 0-11 0,0 2 11 0,2 0-10 16,1 2 10-16,-1-3-80 0,0 1 80 0,1 3-79 0,0 0 79 15,5 0-135-15,-3 2 135 0,5 1-134 0,1 0 134 16,3 2-438-16,3 0 438 0,-1-1-437 0,0-1 437 16,8 5-590-16</inkml:trace>
  <inkml:trace contextRef="#ctx0" brushRef="#br0" timeOffset="8785.943">22555 11940 1222 0,'0'0'0'0,"0"0"0"0,0 0 0 0,3 3 240 15,0 0-240-15,4 0 240 0,-1 2-240 0,2 1 269 16,0 1-269-16,0-1 269 0,1 0-269 0,1 0 109 0,-2 2-109 16,-2-1 110-16,-1-1-110 0,-2-1 80 0,0-1-80 15,-1-1 80-15,-2 1-80 0,0-4 46 0,-5 1-46 16,5-1 46-16,-3 2-46 0,3-2 79 0,-4 0-79 16,-5-10 80-16,-7-5-80 0,-1-6 0 0,-2-5 0 0,-2-6 1 15,-1-4-1-15,0 5 8 0,0 1-8 16,-5-8 9-16,-4-4-9 0,-1-4 0 0,-1-4 0 0,3 0 0 15,0 0 0-15,6 6 0 0,4 5 0 0,4 4 0 16,5 7 0-16,2 4 5 0,2 4-5 0,4-2 6 16,3 0-6-16,2 6-40 0,1 4 40 0,0 2-39 15,0 4 39-15,4 6-1 0,-1 3 1 0,3 3 0 16,2 4 0-16,0 4-148 0,-1 3 148 0,3-1-147 16,2 1 147-16,14 16-1797 0</inkml:trace>
  <inkml:trace contextRef="#ctx0" brushRef="#br0" timeOffset="8937.971">22546 11962 1435 0,'0'0'0'0,"0"-16"0"0,-2-9 0 0,2 14 218 16,2 5-218-16,-1-2 218 0,1-1-218 0,1 2 140 16,0 3-140-16,3-9 140 0,2-4-140 0,2 7-28 15,-1 6 28-15,-1-4-28 0,-2-2 28 0,9-7-1505 16</inkml:trace>
  <inkml:trace contextRef="#ctx0" brushRef="#br0" timeOffset="10330.64">22770 11716 931 0,'0'0'0'0,"6"1"0"16,4 2 0-16,-6 0 225 0,-1-1-225 0,1-4 226 16,-3-1-226-16,4-3 128 0,0-2-128 0,4-3 129 15,2-1-129-15,-1-2 64 0,-1-1-64 0,-1 4 64 16,-2 0-64-16,2 0-555 0,-2 2 555 0,1-2-555 15,-1 0 555-15,7-11-294 0</inkml:trace>
  <inkml:trace contextRef="#ctx0" brushRef="#br0" timeOffset="10937.866">22003 12324 1479 0,'0'0'0'0,"6"-1"0"0,4-1 0 0,-6 2-52 15,0 2 52-15,-4-2-51 0,0 0 51 0,0 0 129 16,0 0-129-16,0 0 130 0,0 0-130 0,0 0 13 0,0 0-13 16,0 0 13-16,3 0-13 0,0-2-1 0,2-1 1 15,1-3-1-15,2-2 1 0,6-6-1184 0</inkml:trace>
  <inkml:trace contextRef="#ctx0" brushRef="#br0" timeOffset="11698.934">23114 10970 863 0,'0'0'0'0,"0"22"0"0,-2 14 0 0,2-11 297 0,-1-4-297 0,-10-29 297 16,-7-20-297-16,4 12 230 0,-2 3-230 0,7-1 231 16,2 0-231-16,1 8 214 0,1 4-214 0,-6 16 215 15,-3 13-215-15,3 3 112 0,2 5-112 0,4-3 112 16,2 3-112-16,4 1 60 0,2 2-60 0,5-4 61 16,5-2-61-16,1 5 66 0,2 3-66 0,1-3 66 15,4-1-66-15,4-3 15 0,3-3-15 0,2-5 15 16,4-4-15-16,-3-3 23 0,-1-2-23 0,-1-3 24 15,-3-2-24-15,0-5 14 0,-3-3-14 0,-1-3 15 16,-3-5-15-16,-1-1 9 0,-3-3-9 0,0-1 9 16,-3 1-9-16,-2-2-44 0,-2-3 44 0,-4 6-44 15,-2 2 44-15,-4-4-140 0,-2-2 140 0,-1 1-139 0,-3 0 139 16,-3-3-153-16,-2-2 153 0,2 3-152 16,2 4 152-16,-5-4-76 0,-4 1 76 0,6 1-76 0,1 1 76 15,-5 1-38-15,-3 1 38 0,13 5-37 0,6 1 37 0,0 2 0 16,0 0 0-16,-12-3 0 0,-6-1 0 15,3 2 42-15,1 4-42 0,5-6 42 0,2 0-42 0,6-1 67 16,2-1-67-16,-1 1 67 0,0 0-67 0,4 1 75 16,0 0-75-16,3-2 75 0,-1-3-75 0,3-2 45 15,1-2-45-15,-2 2 46 0,-4 2-46 0,3-2 33 16,-1-2-33-16,0 2 34 0,2 2-34 0,0-1 15 16,-2-1-15-16,1 4 15 0,-2 2-15 0,1 0-160 15,-1 2 160-15,-1 0-160 0,-1 0 160 0,1 0-522 0,-3 1 522 16,2 1-521-16,-1-3 521 0,3 0-742 0</inkml:trace>
  <inkml:trace contextRef="#ctx0" brushRef="#br0" timeOffset="12268.481">23475 11124 975 0,'0'0'0'0,"-5"2"0"15,-4 1 0-15,4-3 354 0,4-2-354 0,1 2 354 16,6-1-354-16,-1 2 220 0,1 1-220 0,3-1 220 15,2 2-220-15,2 2 152 0,0 1-152 0,1 1 152 16,2 1-152-16,3-1 34 0,3 1-34 0,-5 0 35 16,-3-2-35-16,-3 1 53 0,-1-1-53 0,-4 2 53 15,-4 1-53-15,2-1-34 0,-1 0 34 0,-1-2-33 16,0 0 33-16,-2-1 34 0,0-2-34 0,0-3 35 0,-4 3-35 16,1-3-26-16,0 0 26 0,3 0-26 0,-3 0 26 15,3 0-11-15,-3-1 11 0,3 1-11 0,-3-5 11 16,0 0-26-16,1 1 26 0,-1 1-26 0,0-1 26 0,0 0-61 15,-1-1 61-15,3 0-61 0,1-1 61 0,0-2-70 16,0-3 70-16,1 2-70 0,3 1 70 0,-1-3-94 16,0 0 94-16,-2 3-93 0,1 0 93 0,0-1-78 15,-2-4 78-15,3 2-77 0,-2 2 77 0,-1-1-42 16,0 1 42-16,0 0-42 0,2 1 42 0,-1 2-4 16,-1-1 4-16,2 3-3 0,-2 0 3 0,2 1-1 15,-2 2 1-15,0 1-1 0,0-3 1 0,0 3 10 16,0 0-10-16,3 3 10 0,0 1-10 0,2 3 36 0,-1 2-36 15,3 2 37-15,1 0-37 0,-1-2 42 0,1 1-42 16,2-1 42-16,-1-1-42 0,1 0 25 0,1-2-25 0,-2-1 26 16,-1-2-26-16,2-1 5 0,-2-1-5 0,-1-1 5 15,1-3-5-15,-1-2 28 0,-3-1-28 0,-1 0 28 16,-1 0-28-16,-2-2-66 0,-2-3 66 0,1 1-66 16,-1 3 66-16,-1-3-47 0,-3-1 47 0,0 2-47 15,-1-2 47-15,-2-2-50 0,-4-1 50 0,5 6-50 16,7 5 50-16,-4-2-40 0,0 2 40 0,0 0-39 15,-1-2 39-15,-3 2 1 0,-2-1-1 0,4 0 1 16,3 3-1-16,-1 1-1 0,0 3 1 0,5-3 0 16,-3 5 0-16,3-2-3 0,2 1 3 0,-2-4-3 15,4 4 3-15,1-3-181 0,0-1 181 0,1-1-180 16,0-1 180-16,7-1-873 0</inkml:trace>
  <inkml:trace contextRef="#ctx0" brushRef="#br0" timeOffset="12750.004">23817 10838 393 0,'0'0'0'0,"-1"5"0"0,-4 1 0 0,5-2 252 15,2-4-252-15,-2 0 252 0,3 0-252 0,0 0 125 16,0 1-125-16,0 2 125 0,2 2-125 0,0 1 127 16,-2 1-127-16,3 0 128 0,-1 1-128 0,3 0 84 15,0-2-84-15,0 2 84 0,0-2-84 0,-1 1 63 16,0-3-63-16,-1 1 63 0,0-2-63 0,1 0 20 0,-1-1-20 15,-1-2 20-15,-1 0-20 0,0-3 32 0,-1-2-32 16,-2 2 33-16,1 0-33 0,-2-3-38 0,0-4 38 16,0 4-37-16,-2 0 37 0,-1-2-130 0,0-2 130 0,-2 3-130 15,5-1 130-15,-4-2-37 0,-1 1 37 0,2 1-37 16,1 2 37-16,-1-1-15 0,0 1 15 0,1 3-15 16,1 0 15-16,-1 0-4 0,2 1 4 0,0 2-3 15,0 0 3-15,0 0 13 0,3-1-13 0,-3 1 14 16,5 0-14-16,0 1 76 0,-1 1-76 0,3 1 76 15,1 2-76-15,1-1 0 0,2 3 0 0,2-1 0 16,3-1 0-16,-2-1 29 0,-2-1-29 0,-2 1 29 16,-5-3-29-16,1-1 69 0,0 0-69 0,-3 0 70 15,-1-1-70-15,1-3 3 0,-1-2-3 0,1 0 3 16,-2 0-3-16,1-4 8 0,-2-2-8 0,0 2 8 16,-2 1-8-16,-2-2 0 0,-4-2 0 0,3 4 0 0,0 1 0 15,-4-1 42-15,-2-2-42 0,3 1 43 0,0-1-43 16,-1 3-20-16,-4 0 20 0,5 4-20 0,2 2 20 0,1 1-2 15,0 1 2-15,2 0-1 0,2 1 1 0,1-1-5 16,-4 5 5-16,4-2-5 0,2 2 5 16,1-1-236-16,2 3 236 0,1-3-235 0,2 1 235 0,6 5-867 15</inkml:trace>
  <inkml:trace contextRef="#ctx0" brushRef="#br0" timeOffset="12999.048">23915 10278 1323 0,'0'0'0'15,"5"10"0"-15,4 4 0 0,3-2 250 0,0 2-250 0,1 1 251 16,1 0-251-16,3 1 181 0,2 1-181 0,2 2 182 16,-1 1-182-16,1 2 126 0,-1 4-126 0,1-5 126 15,-2-2-126-15,1 3 16 0,-4 2-16 0,1-5 17 16,-1-4-17-16,-2 3-95 0,1-3 95 0,-8-5-94 15,0-7 94-15,-3 2-346 0,-2-4 346 0,-2-1-346 16,0 0 346-16,0 0-1047 0</inkml:trace>
  <inkml:trace contextRef="#ctx0" brushRef="#br0" timeOffset="13122.984">24035 10638 942 0,'0'0'0'0,"14"0"0"0,8-2 0 15,-15 2 277-15,-9 0-277 0,5-2 277 0,-1-2-277 16,1 1 163-16,0-1-163 0,0-5 163 0,2-4-163 15,3-1 76-15,3-3-76 0,0-3 76 0,2-4-76 0,-2 1 0 16,-2-4 0-16,-1 2 0 0,2 1 0 0,-4-1-385 16,0 0 385-16,-1-2-385 0,0 1 385 0,4-28-747 15</inkml:trace>
  <inkml:trace contextRef="#ctx0" brushRef="#br0" timeOffset="13465.598">24161 10084 1020 0,'0'0'0'0,"10"11"0"0,7 7 0 0,-3 3 291 0,-1 2-291 16,1-5 292-16,0-4-292 0,1 1 175 0,-1 1-175 16,0 0 175-16,2-2-175 0,-2 2 125 0,0-1-125 0,0 1 126 15,1-2-126-15,-1 2 51 0,2-2-51 0,-7-3 51 16,-3-3-51-16,1 1 38 0,-1 1-38 0,-3-3 38 16,-3 0-38-16,0 2-4 0,0 1 4 0,0-6-4 15,-1-4 4-15,-3 0 0 0,1 0 0 0,0-1 1 16,2-1-1-16,-1-1-47 0,-1-2 47 0,1-3-47 15,1-1 47-15,-1-3-15 0,2-4 15 0,2 0-15 16,2-1 15-16,3 1-3 0,-1 0 3 0,-1 4-3 16,-2 1 3-16,3 2 3 0,1-1-3 0,-1 1 4 15,2-1-4-15,1 6-3 0,2 0 3 0,0 3-3 16,0-1 3-16,-1 4 76 0,-1 3-76 0,2-1 76 16,0 1-76-16,2 1 72 0,0 1-72 0,-2-1 73 15,-3-1-73-15,1-1 50 0,-1 1-50 0,-2-3 50 16,1-2-50-16,-1-2-98 0,-1-1 98 0,-1-2-97 0,1 0 97 15,3-4-1752-15</inkml:trace>
  <inkml:trace contextRef="#ctx0" brushRef="#br0" timeOffset="16164.731">25173 9613 315 0,'0'0'0'0,"-2"5"0"0,-3 1 0 0,1-3 260 0,-3-1-260 16,3-2 260-16,-1-4-260 0,2 3 196 0,-2-1-196 16,2 1 196-16,0 1-196 0,0 0 193 0,-2 1-193 15,2 1 193-15,0-2-193 0,-2 5 117 0,-1 1-117 0,1 2 118 16,-2 0-118-16,1 7 100 0,-2 4-100 0,4-3 101 15,2-4-101-15,0 7 47 0,2 5-47 0,2-5 47 16,1-4-47-16,2 1 100 0,1 0-100 0,5-7 100 16,-1-3-100-16,1 1-2 0,1-3 2 0,1-2-2 15,3-2 2-15,-2-2 44 0,-1 1-44 0,-4-2 44 16,-1-4-44-16,1-1 0 0,2-1 0 0,-1-7 0 16,-2-4 0-16,0 7-1 0,-2 6 1 0,-3-11 0 15,-1-2 0-15,-2 9-20 0,-2 3 20 0,-1-5-20 16,-3-1 20-16,-2 3-40 0,0 2 40 0,2 1-40 15,-1 2 40-15,-4 1 5 0,-1 0-5 0,-1 1 5 16,0-1-5-16,-1 2-3 0,-2 0 3 0,9 1-3 16,2 1 3-16,-2 1-7 0,3 0 7 0,-1 0-7 0,2 1 7 15,0 1-172-15,-2 1 172 0,2 2-172 0,1 1 172 16,2 2-468-16,0 1 468 0,3-4-468 0,1-2 468 16,2 5-585-16</inkml:trace>
  <inkml:trace contextRef="#ctx0" brushRef="#br0" timeOffset="16503.086">25378 9459 1188 0,'0'0'0'0,"5"10"0"0,1 7 0 0,3-3 292 0,2 2-292 15,1-4 293-15,-3-1-293 0,2 3 195 0,2 0-195 16,-1-1 195-16,2-2-195 0,1 1 114 0,-3 1-114 15,-2-4 115-15,-2-1-115 0,-2 2 12 0,0-2-12 16,-3-4 12-16,-3-1-12 0,-1 2 71 0,-2-2-71 0,3-3 72 16,-5 0-72-16,0 0 5 0,-3-1-5 0,-6-6 5 15,-6-2-5-15,-2 0 7 0,-5-4-7 0,-2-4 7 16,1-4-7-16,0 1-8 0,-2-4 8 0,-2-4-7 16,0-6 7-16,2 2-2 0,2-1 2 0,4-1-2 15,2-2 2-15,7 6 35 0,2 2-35 0,3 1 36 16,3 0-36-16,3 4 29 0,3 1-29 0,1 3 29 15,3 3-29-15,0 2 1 0,-1 3-1 0,6 0 2 16,-1 2-2-16,3 1 39 0,-1 2-39 0,1 1 40 16,-2 2-40-16,0 1-145 0,0 4 145 0,1 1-144 15,-1 0 144-15,12 3-1769 0</inkml:trace>
  <inkml:trace contextRef="#ctx0" brushRef="#br0" timeOffset="16683.651">25386 9564 1636 0,'0'0'0'0,"0"-8"0"0,0-4 0 0,1 6 211 15,3 1-211-15,-1-1 212 0,-2-2-212 0,6-3 171 16,2-3-171-16,4-2 172 0,4-3-172 0,0 3 39 16,4 2-39-16,-2 2 39 0,-2-1-39 0,-1 7-350 0,-3 4 350 15,-4-1-349-15,-3 2 349 0,10-4-1189 0</inkml:trace>
  <inkml:trace contextRef="#ctx0" brushRef="#br0" timeOffset="17539.297">25824 8866 595 0,'0'0'0'0,"5"-6"0"0,3-5 0 0,-8 11 301 0,0 9-301 16,0-6 302-16,-2-3-302 0,2 0 263 0,0 0-263 15,4-4 263-15,-1-6-263 0,3 2 186 0,0 0-186 16,4-4 186-16,-1-2-186 0,4 1 96 0,0-1-96 0,-1-2 97 16,1-1-97-16,-2 0 67 0,5-2-67 0,-4 3 67 15,2 1-67-15,-1 1-13 0,0-1 13 0,-5 4-13 16,-2 0 13-16,2 2-272 0,0 0 272 0,-5-2-272 16,-3 0 272-16,3-11-1262 0</inkml:trace>
  <inkml:trace contextRef="#ctx0" brushRef="#br0" timeOffset="17717.442">25962 8737 1166 0,'0'0'0'0,"1"13"0"16,7 7 0-16,-2 4 351 0,1 4-351 0,1-9 352 15,1-5-352-15,2 8 268 0,3 1-268 0,1-4 268 16,5-3-268-16,-1 4 141 0,-2 4-141 0,-1-2 142 0,-3 0-142 16,-1 0 9-16,-1-2-9 0,4-1 10 0,-1 0-10 15,-2 0 9-15,1 1-9 0,-2-4 10 0,-3-5-10 16,0 1-296-16,-2 1 296 0,-1-5-295 0,-2-4 295 15,5 9-1468-15</inkml:trace>
  <inkml:trace contextRef="#ctx0" brushRef="#br0" timeOffset="17999.035">26209 8444 1099 0,'0'0'0'15,"0"5"0"-15,-1 2 0 0,1-7 215 0,-5-9-215 0,5 9 216 16,-1-2-216-16,-3 4 286 0,1 1-286 0,0 2 286 16,-2 1-286-16,2 10 148 0,-2 6-148 0,1 3 149 15,4 3-149-15,0-1 142 0,0 1-142 0,3-3 142 16,0 0-142-16,3 0 81 0,2 2-81 0,3-3 81 16,2-2-81-16,1 3 48 0,2 0-48 0,0-8 49 15,-1-6-49-15,1 5 25 0,2-1-25 0,-3-7 26 16,3-6-26-16,-1 6-1 0,-3-1 1 0,4-10-1 15,-4-6 1-15,2 1-324 0,-2-1 324 0,-3-2-324 16,-3-3 324-16,11-12-1617 0</inkml:trace>
  <inkml:trace contextRef="#ctx0" brushRef="#br0" timeOffset="18366.257">26397 8507 1289 0,'0'0'0'0,"2"12"0"0,1 9 0 0,0-9 286 16,-1-4-286-16,6-2 287 0,-2-1-287 0,0 3 226 16,5 0-226-16,0 1 227 0,3 2-227 0,-1 0 105 15,1 2-105-15,0-1 105 0,2 1-105 0,-3-2 28 16,1-2-28-16,-4-1 28 0,-6-2-28 0,3 2 45 16,-6-2-45-16,5-1 46 0,-2-2-46 0,-4-3 2 15,0-3-2-15,0 3 2 0,0-5-2 0,-2-1-112 16,-1-3 112-16,-2-2-112 0,-3-3 112 0,0-1-69 0,1 1 69 15,-6-6-68-15,0-5 68 0,4 9-61 0,-1 5 61 16,4-5-61-16,3-2 61 0,1 2-39 0,2 2 39 16,0 0-39-16,2-2 39 0,1 3 3 0,2 2-3 0,-1 0 4 15,4-1-4-15,0 2 57 0,0 4-57 0,2 1 58 16,1 2-58-16,0 3 80 0,1 2-80 0,3-1 80 16,-1 3-80-16,2 0 79 0,1 4-79 0,0 2 79 15,-1-1-79-15,1 5 0 0,-1 3 0 0,-2-4 0 16,-4-2 0-16,2 1 0 0,-4-1 0 0,0-1 0 15,-1-2 0-15,-1 3-2 0,-1 0 2 0,-2-5-2 16,0-4 2-16,-2 1-408 0,1-2 408 0,-2-4-407 16,-2-3 407-16,1-4-1141 0</inkml:trace>
  <inkml:trace contextRef="#ctx0" brushRef="#br0" timeOffset="18564.897">26598 8041 1580 0,'0'0'0'0,"7"4"0"0,6 6 0 0,-2-1 340 16,-1 2-340-16,5 2 340 0,1 2-340 0,2 1 274 16,-3 0-274-16,6-1 275 0,-1 3-275 0,6 4 151 15,0 4-151-15,4-4 152 0,2 0-152 0,-1 3 52 16,-2 2-52-16,-4-2 52 0,2-1-52 0,-5 7 17 16,-3 5-17-16,-3-6 17 0,-2-5-17 0,-6 6-256 15,-8 2 256-15,0-9-256 0,0-7 256 0,-2 24-1930 16</inkml:trace>
  <inkml:trace contextRef="#ctx0" brushRef="#br0" timeOffset="36501.329">23319 12579 595 0,'0'0'0'0,"5"11"0"15,2 6 0-15,-5-11 318 0,-2-4-318 0,0-5 318 16,0-4-318-16,0 4 216 0,2 2-216 0,1-4 217 16,0 0-217-16,3 8 200 0,2 4-200 0,3-3 200 15,2 3-200-15,1 5 140 0,2 5-140 0,0 1 140 0,1-1-140 16,-1 2 53-16,-1 1-53 0,0-3 54 0,-3-2-54 15,4 0 33-15,0-1-33 0,-4-3 34 0,0-4-34 16,-3-1 3-16,0-1-3 0,-4-1 3 0,-2-1-3 16,-1 1-204-16,-1-1 204 0,-1-3-204 0,0 0 204 0,0 0-1476 15</inkml:trace>
  <inkml:trace contextRef="#ctx0" brushRef="#br0" timeOffset="36665.301">23174 12474 1087 0,'0'0'0'15,"12"4"0"-15,9 6 0 0,-16-6 153 0,-10 1-153 0,5-5 153 16,0 0-153-16,0 0-2 0,0-3 2 16,0 3-2-16,1-5 2 0,1 0-982 0</inkml:trace>
  <inkml:trace contextRef="#ctx0" brushRef="#br0" timeOffset="37080.674">23440 12436 1267 0,'0'0'0'0,"-4"-2"0"0,-3 1 0 15,3-1 194-15,0 2-194 0,1 2 194 0,0-1-194 16,0 2 172-16,0 2-172 0,0 0 172 0,1 0-172 16,0 1 112-16,-1 0-112 0,2 0 113 0,1 1-113 0,0-1 2 15,0 2-2-15,0-4 2 0,0 0-2 0,1-1 2 16,2 0-2-16,1-2 2 0,-1-2-2 0,2 1 16 16,-1 0-16-16,4-2 17 0,2 1-17 0,1-2-3 15,3-1 3-15,-2 1-2 0,3-1 2 0,0-1 2 16,3-1-2-16,1 1 3 0,0 2-3 0,0 0 0 15,1 1 0-15,1 1 0 0,1 1 0 0,-3 6 28 16,0 3-28-16,-2-3 28 0,-1-2-28 0,-1 5 137 0,0 4-137 16,-3-2 138-16,1 0-138 0,-4 7 104 0,-2 8-104 15,-1-9 105-15,-3-5-105 0,-3 6 53 0,-5 2-53 16,1-3 53-16,-3 1-53 0,-4-3 10 0,-3-1-10 0,6-4 10 16,2-6-10-16,-5 0-29 0,-2-4 29 0,5 0-29 15,2-2 29-15,-7-1-409 0,-4-3 409 0,9 2-408 16,5 3 408-16,-8-4-1380 0</inkml:trace>
  <inkml:trace contextRef="#ctx0" brushRef="#br0" timeOffset="38847.809">24018 12075 718 0,'0'0'0'0,"0"0"0"16,5 36 0-16,-7-31 208 0,-1-12-208 0,1 1 209 15,-1-5-209-15,2-1 215 0,-3-6-215 0,4 9 216 16,0 1-216-16,2 0 162 0,0 2-162 0,-1 1 163 16,1 4-163-16,-2 1 194 0,4-2-194 0,1 5 195 15,0 4-195-15,-2-1 99 0,3 2-99 0,2 1 99 0,3 1-99 16,-1 2 92-16,1 4-92 0,1 1 93 0,1 2-93 0,0 4 26 16,-1 3-26-16,2-5 26 0,2 0-26 15,-5-2 42-15,-1-4-42 0,1 1 42 0,-2-2-42 0,1-1-10 16,-2-1 10-16,9 13-2040 0,-34-50 2040 0</inkml:trace>
  <inkml:trace contextRef="#ctx0" brushRef="#br0" timeOffset="38919.979">24220 12299 2771 0,'0'0'0'0,"-7"-8"0"0,-5-6 0 0,-1 0-17 15,-3-3 17-15,2-3-17 0,0-2 17 0,0-3-10 16,0-2 10-16,4 11-10 0,4 5 10 0,-8-6 0 0,-7-2 0 16,-14-17-1976-16,70 72 1976 0</inkml:trace>
  <inkml:trace contextRef="#ctx0" brushRef="#br0" timeOffset="39381.983">23982 11970 2727 0,'0'0'0'0,"14"5"0"16,8 1 0-16,-8 2 41 0,-1-1-41 0,-2 3 42 15,0-1-42-15,3 2-41 0,3 0 41 0,2 2-40 16,2 1 40-16,1-1 40 0,0-1-40 0,2-1 40 16,-1 0-40-16,-1 3-4 0,-1 0 4 0,-1-4-4 15,-2-4 4-15,-3-3-2 0,0-1 2 0,-1-2-2 16,0-3 2-16,-1-1 0 0,-4 1 0 0,-3 0 0 15,-4 0 0-15,0-2-45 0,-1-1 45 0,-1 1-44 16,-1 1 44-16,-3-3 0 0,1 1 0 0,0 1 0 16,0 1 0-16,-2-3 0 0,-1-1 0 0,1 2 1 15,-1 0-1-15,0-2 12 0,-4 0-12 0,7 4 13 0,0-1-13 16,0 0-22-16,-2 2 22 0,2 0-22 16,1 1 22-16,2 2 5 0,-3-3-5 0,3 3 5 0,0 0-5 0,0 0-3 15,-2-3 3-15,2 3-2 0,-4-3 2 0,4 3-8 16,-2-3 8-16,2 3-7 0,0 0 7 0,0 0 5 15,0 0-5-15,0 0 5 0,0 0-5 0,0 0 14 16,0 0-14-16,0 0 15 0,0 0-15 0,0 0-44 16,2-3 44-16,-2 3-43 0,0-4 43 0,0 4 11 15,-2-4-11-15,2 4 11 0,-1-5-11 0,1 2 1 16,-2 0-1-16,2 0 2 0,-2 1-2 0,1-1-51 16,-1 0 51-16,-2-2-50 0,-3-3 50 0,-2-4 34 15,-5-6-34-15,3 6 35 0,1-1-35 0,-4-2-7 0,-2-3 7 16,-3-7-7-16,-1-5 7 0,-1 2-1 0,5-2 1 15,4 13 0-15,1 8 0 0,3 1 3 0,1 5-3 0,3 1 3 16,1 4-3-16,1 1-92 0,0 2 92 0,4 4-92 16,3 4 92-16,-2 1-199 0,0 0 199 0,2-2-198 15,0-2 198-15,4 12-1417 0</inkml:trace>
  <inkml:trace contextRef="#ctx0" brushRef="#br0" timeOffset="40230.189">24166 11510 583 0,'0'0'0'0,"5"5"0"16,1 1 0-16,-6-6 300 0,0 0-300 0,0 0 301 16,0 0-301-16,0 0 201 0,0 0-201 0,0 0 201 15,0 0-201-15,0 0 161 0,0-3-161 0,0 0 161 0,2 0-161 16,-1-1 141-16,-1 0-141 0,2-1 142 0,-1 0-142 16,3-1 72-16,-1 0-72 0,2 0 73 0,1-1-73 15,2 1 31-15,0-2-31 0,0 2 31 0,-2-2-31 0,2 2 28 16,1-2-28-16,1 3 28 0,1 4-28 0,0 1 48 15,-2 0-48-15,-1 1 48 0,0 1-48 0,-2-1 0 16,1 1 0-16,-1 1 0 0,-1 0 0 0,1 0 3 16,-1 2-3-16,-1 1 3 0,0 1-3 0,-4 0 13 15,-2 1-13-15,0 0 13 0,1 1-13 0,-1 2 13 16,-1 2-13-16,2-4 14 0,-3 1-14 0,3-1 16 16,-2-1-16-16,1 0 17 0,-1 0-17 0,0-2 25 15,1-1-25-15,1 0 26 0,1-2-26 0,0-3-59 0,0 0 59 16,0 0-58-16,3-2 58 0,-3-1-1 0,4 0 1 15,0 0-1-15,0-2 1 0,3 0 1 0,1 1-1 16,1-3 1-16,4 1-1 0,-1 0 76 0,1-2-76 0,0 3 77 16,1 4-77-16,-2 2 18 0,-1 4-18 0,-1-2 18 15,2 0-18-15,0 0 69 0,-1 2-69 0,-2 1 69 16,1 2-69-16,-3 0 78 0,0 1-78 0,-3 2 79 16,1 2-79-16,-5-1 37 0,0-1-37 0,0 0 38 15,-1 0-38-15,-4 0 44 0,-3 2-44 0,2-4 44 16,-2 1-44-16,-5-1-13 0,-3-1 13 0,7-2-13 15,3-3 13-15,-5 1-295 0,-2-4 295 0,3 1-295 16,7 1 295-16,-9 1-1822 0</inkml:trace>
</inkml:ink>
</file>

<file path=ppt/ink/ink13.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30:04.957"/>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3984" units="cm"/>
          <inkml:channel name="Y" type="integer" max="2256" units="cm"/>
          <inkml:channel name="T" type="integer" max="2.14748E9" units="dev"/>
        </inkml:traceFormat>
        <inkml:channelProperties>
          <inkml:channelProperty channel="X" name="resolution" value="115.14451" units="1/cm"/>
          <inkml:channelProperty channel="Y" name="resolution" value="115.69231" units="1/cm"/>
          <inkml:channelProperty channel="T" name="resolution" value="1" units="1/dev"/>
        </inkml:channelProperties>
      </inkml:inkSource>
      <inkml:timestamp xml:id="ts1" timeString="2019-02-07T20:30:08.163"/>
    </inkml:context>
  </inkml:definitions>
  <inkml:trace contextRef="#ctx0" brushRef="#br0">26435 11116 1468 0,'0'0'0'0,"0"3"0"15,5 4 0-15,-5-3 249 0,-2 3-249 0,4-3 250 0,-1-1-250 16,6 2 210-16,1 0-210 0,4 1 211 0,2 2-211 16,5 4 156-16,0 6-156 0,8-1 156 0,0 0-156 15,4 8 41-15,3 4-41 0,0 0 42 0,1 4-42 16,1 0 62-16,1 0-62 0,2 0 63 0,-1 0-63 0,0-3 22 16,-2-3-22-16,-4-2 23 0,-4-2-23 0,-4-5-13 15,-4-4 13-15,-2-2-12 0,-3-1 12 0,-7-3-167 16,0-5 167-16,-3-1-166 0,-2-2 166 0,-6-3-525 15,-5-5 525-15,6 0-525 0,-1 0 525 0,-5-8-968 16</inkml:trace>
  <inkml:trace contextRef="#ctx0" brushRef="#br0" timeOffset="353.039">26830 11124 1334 0,'0'0'0'0,"4"14"0"15,-1 8 0-15,-3-19 246 0,-3-9-246 0,3 6 247 16,-4 6-247-16,4-6 225 0,-2 2-225 0,2-2 226 16,0 0-226-16,0 0 163 0,0 3-163 0,2 3 163 15,2 4-163-15,4 2 97 0,3 5-97 0,0 1 97 16,2 2-97-16,1 2 20 0,2 3-20 0,1-1 20 16,1 1-20-16,-4-6-1 0,2-5 1 0,-1-2 0 15,0-2 0-15,0-4 4 0,1-3-4 0,0-1 4 16,1-4-4-16,-6-4-43 0,2-5 43 0,-5 0-43 15,3 0 43-15,-3-5-1 0,-4-3 1 0,0 5 0 16,-3 2 0-16,-4-4-7 0,-3 0 7 0,-1 4-6 0,3-1 6 16,-7-1-10-16,-7-3 10 0,9 4-9 0,-2 1 9 15,-8-1 35-15,-6-1-35 0,7 2 35 0,-1-1-35 0,-6 2-29 16,-3 0 29-16,15 6-29 0,10 4 29 0,-5 1 1 16,2 0-1-16,-12 3 2 0,-7 2-2 0,9 4 0 15,2 2 0-15,3 2 0 0,8 1 0 16,4 0-70-16,6 0 70 0,1-2-69 0,0-2 69 0,3-2-255 15,-2-4 255-15,-1 1-255 0,3-2 255 0,6 5-1446 16</inkml:trace>
  <inkml:trace contextRef="#ctx0" brushRef="#br0" timeOffset="818.09">26926 10820 1166 0,'0'0'0'15,"1"18"0"-15,-1 15 0 0,0-25 273 0,-4-14-273 0,0 8 273 16,3-2-273-16,-4-2 240 0,-1-3-240 0,4 5 240 16,-1 2-240-16,0 4 189 0,3 3-189 0,0 4 190 15,3 3-190-15,2 4 79 0,0 4-79 0,1-1 80 16,2 2-80-16,1-1 46 0,-1-2-46 0,5-3 47 16,1-5-47-16,-1-2 6 0,-1-1-6 0,-2-4 7 15,2-4-7-15,-1-2 5 0,-1-2-5 0,1-4 5 16,-2-1-5-16,-2-4 0 0,-3-2 0 0,1-2 0 15,-2-4 0-15,0 1-39 0,-6-2 39 0,3-1-38 16,3-4 38-16,-6 6-54 0,0 0 54 0,2 4-53 16,-3 3 53-16,1 2-60 0,-3 1 60 0,1 2-60 0,2 1 60 15,-2 0 13-15,-1-1-13 0,3 3 14 0,-2 0-14 16,5 3-1-16,0 0 1 0,5 3-1 0,1 3 1 16,2 0 27-16,1 1-27 0,7 4 27 0,5 3-27 0,2 3 39 15,3 2-39-15,0 0 39 0,4-1-39 0,-1 3 66 16,-1 1-66-16,4-2 66 0,-4 1-66 0,2 1 52 15,-1 0-52-15,-1 0 52 0,0 0-52 0,-1-1 15 16,-6 1-15-16,-1 0 16 0,-2-1-16 0,-6-2 39 16,-4-1-39-16,-3 4 40 0,-4 0-40 0,-4-1 0 0,-8-2 0 15,5-2 0-15,-4 0 0 0,-2-3-107 16,-2-1 107-16,4-5-107 0,1-4 107 0,-1 1-242 0,-4-3 242 16,9-1-241-16,4-2 241 0,-6 1-450 0,4-2 450 15,-1 1-450-15,-3-3 450 0,-4 0-914 0</inkml:trace>
  <inkml:trace contextRef="#ctx0" brushRef="#br0" timeOffset="1266.306">27399 10887 1278 0,'0'0'0'0,"0"3"0"0,3 0 0 16,-3-3 218-16,-4-3-218 0,0 0 218 0,1-2-218 15,-2-1 144-15,2 0-144 0,-1 0 144 0,0-2-144 16,0 0 170-16,-1 0-170 0,5 0 171 0,0 2-171 16,3 1 68-16,-1 4-68 0,-2-3 68 0,3 3-68 0,2-1 48 15,-1 1-48-15,-1 2 48 0,5 1-48 0,0 1 0 16,0 2 0-16,2 1 0 0,-2 2 0 0,3 0 52 15,-2 1-52-15,2 2 53 0,2 3-53 0,-4 3 7 16,-1 4-7-16,0 1 8 0,0 1-8 0,-3 2 32 16,-2 2-32-16,1-2 32 0,0 0-32 0,2-1 2 15,-1-1-2-15,-1-2 2 0,1-4-2 0,0-1 0 16,-2-4 0-16,3-1 1 0,1-3-1 0,-3-3-42 0,0-5 42 16,0 0-42-16,-1-3 42 0,1-2-44 0,-3-3 44 15,2 0-44-15,-1-1 44 0,-1-4 6 0,1-1-6 16,4 0 6-16,-1-2-6 0,0-2-33 0,0-4 33 0,2 4-33 15,0 3 33-15,-3-1 7 0,0 2-7 0,2 3 8 16,2 1-8-16,-3 4 0 0,-2 3 0 0,5 0 0 16,-4 1 0-16,3 2-598 0,-6 2 598 0,7 0-1257 15,-16-4 1257-15</inkml:trace>
  <inkml:trace contextRef="#ctx0" brushRef="#br0" timeOffset="2982.717">27383 10059 1345 0,'0'0'0'15,"3"11"0"-15,9 6 0 0,-12-9 247 0,-5-7-247 0,3 2 248 16,2-1-248-16,-5-2 226 0,2 0-226 0,-1 1 227 16,-1 1-227-16,-3 3 163 0,3 3-163 0,-3 7 164 15,-1 6-164-15,3 1 85 0,2 1-85 0,4 1 86 16,4-1-86-16,2 4 74 0,5 3-74 0,0-2 74 15,6 0-74-15,-1 0 60 0,5-1-60 0,-1 1 61 16,4 1-61-16,-4-6 27 0,4-1-27 0,-3-6 27 16,-1-4-27-16,-1-2-31 0,-5-5 31 0,2-5-31 15,-3-4 31-15,-2-5 0 0,-2-5 0 0,2-2 0 16,0-3 0-16,2-1 0 0,1-2 0 0,-3 3 0 16,0 3 0-16,-1-1-9 0,1 1 9 0,-4 4-8 15,0 1 8-15,-2 2 34 0,-4-1-34 0,1 4 35 0,2 1-35 16,-2 0-38-16,-2 2 38 0,0 0-37 0,-2 0 37 15,-2 0-313-15,1 1 313 0,-1 1-312 0,1-1 312 16,-3-1-1665-16</inkml:trace>
  <inkml:trace contextRef="#ctx1" brushRef="#br0">33561 6646 0,'0'0'15</inkml:trace>
  <inkml:trace contextRef="#ctx0" brushRef="#br0" timeOffset="3619.053">27704 9966 1491 0,'0'0'0'16,"0"0"0"-16,4-3 0 0,-4 3 280 0,4-5-280 0,-4 0 280 15,0 1-280-15,3-3 178 0,-2 0-178 0,2-3 179 16,2-2-179-16,0-1 102 0,-2 0-102 0,3 1 102 16,1-2-102-16,-3 1 38 0,0 2-38 0,3-1 38 15,6-2-38-15,-5 4 1 0,-2 4-1 0,1-2 1 16,-1 2-1-16,-1 1-23 0,-1 0 23 0,1 2-22 15,-2 2 22-15,-3 1-370 0,3 1 370 0,2 2-369 16,0 2 369-16,3 3-1278 0</inkml:trace>
  <inkml:trace contextRef="#ctx0" brushRef="#br0" timeOffset="3785.985">27895 10011 1580 0,'0'0'0'0,"7"2"0"0,3 1 0 15,-7-3 289-15,0-1-289 0,0-1 290 0,2-1-290 0,0-2 168 16,0 0-168-16,-1 1 169 0,-1-3-169 16,4 0 73-16,-6-1-73 0,3-2 74 0,-3-2-74 0,-1-1 35 15,-1-2-35-15,-3 0 36 0,4 3-36 0,-3-1-134 16,-3-1 134-16,4 2-133 0,2 1 133 0,-1-13-1742 16</inkml:trace>
  <inkml:trace contextRef="#ctx0" brushRef="#br0" timeOffset="5001.861">28235 9147 1356 0,'0'0'0'0,"0"0"0"0,-3-3 0 15,3 3 288-15,-5-2-288 0,5 2 288 0,-3-3-288 16,0 1 168-16,-2-1-168 0,4 0 169 0,-2-2-169 16,-2-1 88-16,-3 0-88 0,2 1 88 0,1 0-88 15,-8-2 36-15,1-3-36 0,-12-7 37 0,-9-7-37 0,1 1 29 16,-2-4-29-16,5 8 29 0,6 4-29 0,-9-7 7 16,2-5-7-16,3 8 8 0,7 3-8 0,-4-1 0 15,-1 0 0-15,9 4 0 0,3 6 0 0,1-1 18 16,-1 0-18-16,5 3 19 0,5 4-19 0,-3-3-181 15,-2 1 181-15,2 2-180 0,3 1 180 0,-1 1-711 16,3 2 711-16,1-3-710 0,0 0 710 0,0 0-397 0</inkml:trace>
  <inkml:trace contextRef="#ctx1" brushRef="#br0" timeOffset="1891.921">29710 6485 0,'0'0'0</inkml:trace>
  <inkml:trace contextRef="#ctx0" brushRef="#br0" timeOffset="5433.187">28194 8833 1177 0,'0'0'0'0,"0"-5"0"15,0-4 0-15,0 3 224 0,-1-2-224 0,-1 1 224 16,-1 3-224-16,-2-1 174 0,2 0-174 0,-2 2 174 16,2 0-174-16,-1 1 159 0,-1 1-159 0,2-1 160 15,-2 2-160-15,2 0 115 0,-2-1-115 0,0 2 116 16,1 1-116-16,-1 3 68 0,-1-1-68 0,4 4 69 0,-1 0-69 15,0 3 47-15,3 3-47 0,3 2 48 16,2 1-48-16,1 2-5 0,0 0 5 0,5-2-5 16,-1 0 5-16,2-1-2 0,-1-2 2 0,0-1-2 0,2-1 2 15,-4-1-1-15,-1-3 1 0,5-3 0 0,0-2 0 0,-6-2-13 16,-3-2 13-16,4-2-12 0,3-2 12 16,-7-1 0-16,-1-4 0 0,-1 1 0 0,1 0 0 0,-3-6-23 15,0-2 23-15,0 5-22 0,2 2 22 0,-7-2-3 16,2-1 3-16,-2 4-3 0,2 2 3 0,-3-2-1 15,-5 0 1-15,6 1 0 0,-1 1 0 0,-4 1 4 16,1-2-4-16,1 4 5 0,1-1-5 0,0 2 16 16,-3 1-16-16,4 1 17 0,-1-1-17 0,0 2 0 0,-1 0 0 15,0 0 0-15,5 0 0 0,-4 2-1 0,1-1 1 16,1 1 0-16,1-2 0 0,-1 1-309 0,-1-1 309 16,1-1-308-16,0-4 308 0,-6-1-1429 0</inkml:trace>
  <inkml:trace contextRef="#ctx0" brushRef="#br0" timeOffset="5933.216">28186 8618 1267 0,'0'0'0'0,"2"-5"0"16,-2-4 0-16,0 6 244 0,0 3-244 0,0 0 245 15,-5 4-245-15,5 0 227 0,-3 0-227 0,2 1 228 16,1 1-228-16,0 1 146 0,0-3-146 0,0 3 146 0,1 0-146 16,2 1 44-16,0 0-44 0,4 0 44 0,-1 1-44 15,2 2 35-15,1 0-35 0,2-1 36 0,2-4-36 0,0 0 20 16,-2-1-20-16,-2-2 20 0,2-3-20 0,-3 0-15 16,-2 0 15-16,2-1-14 0,0-3 14 0,-1-2-15 15,-6-3 15-15,4 2-15 0,-4 1 15 0,-1-2-52 16,-1-1 52-16,1 3-52 0,-2-1 52 0,-1 0-46 15,-3-1 46-15,0-5-46 0,1-4 46 0,-6 7-12 16,1 4 12-16,2 0-12 0,1 0 12 0,-1 2-44 16,0 4 44-16,3-3-44 0,2 0 44 0,-2 2 18 15,5-1-18-15,3 2 19 0,2 2-19 0,0 2 6 0,3 3-6 16,0-1 6-16,4-1-6 0,1 2 96 0,3 1-96 16,1 2 96-16,2 1-96 0,0 1 71 0,1 1-71 0,1-2 72 15,-1 0-72-15,1-2 40 0,1 1-40 0,-2-1 40 16,1 2-40-16,-2 0 24 0,-2 0-24 0,-1 2 25 15,0-1-25-15,0 1 90 0,-4 1-90 0,1 1 91 16,-2 3-91-16,-3 1 12 0,-2 1-12 0,-3 0 12 16,-3-1-12-16,0 2 30 0,0 1-30 0,0-8 30 15,-3-3-30-15,-3 1-42 0,-2-1 42 0,3-6-41 16,-1-5 41-16,-2 0-267 0,-5 0 267 0,5-2-267 16,0-2 267-16,-4-1-711 0,-1-1 711 0,1-5-711 15,-1-3 711-15,-14-12-568 0</inkml:trace>
  <inkml:trace contextRef="#ctx0" brushRef="#br0" timeOffset="6277.646">28464 8530 1356 0,'0'0'0'16,"6"2"0"-16,4-1 0 0,-5 1 282 0,-1 1-282 15,0-3 283-15,2 0-283 0,-1 0 167 0,-1-2-167 0,4 4 167 16,0 0-167-16,0 2 104 0,0 4-104 0,1-2 104 15,-1-1-104-15,5 1 107 0,-2 1-107 0,-2 0 107 16,4 3-107-16,-5-1-30 0,3-1 30 0,-2-2-30 16,-1-1 30-16,0 1 0 0,-2-1 0 0,-1-2 0 15,-3 0 0-15,-2-3-303 0,0 0 303 0,0 0-303 16,0-3 303-16,3 0-1373 0</inkml:trace>
  <inkml:trace contextRef="#ctx0" brushRef="#br0" timeOffset="6653.808">28606 8427 471 0,'0'0'0'0,"0"0"0"0,0 0 0 0,0 0 272 16,-3-2-272-16,1-1 272 0,-1 0-272 0,2 0 206 15,-2 1-206-15,3 2 206 0,-4-3-206 0,4 3 236 16,-4 0-236-16,4 0 237 0,0 0-237 0,0 0 165 15,-4 5-165-15,4-1 165 0,0 1-165 0,0 0 108 16,0 1-108-16,4 2 109 0,0 0-109 0,3 1 116 16,1 1-116-16,-2-1 116 0,5 2-116 0,0 1 12 15,0 1-12-15,0-4 13 0,5-2-13 0,-4-4 43 16,0-2-43-16,0 3 43 0,-2-1-43 0,2-2-12 16,-1-1 12-16,-1-3-12 0,-4-3 12 0,-1 0-24 0,0-1 24 15,-5-1-23-15,0 1 23 0,0-1-8 0,-5 0 8 16,3 0-7-16,-4 0 7 0,1-1-2 0,-3-1 2 15,0 3-2-15,4 0 2 0,-4 1 7 0,-2 0-7 0,2-1 8 16,1 3-8-16,-1-1-3 0,0 2 3 0,1 1-3 16,3 1 3-16,-1 1-47 0,0 1 47 0,0 1-46 15,2-1 46-15,0 3-212 0,-2-1 212 0,2 0-212 16,-1 0 212-16,-1 3-1531 0</inkml:trace>
  <inkml:trace contextRef="#ctx0" brushRef="#br0" timeOffset="8319.349">28568 7885 908 0,'0'0'0'0,"0"0"0"0,5 5 0 0,-5-2 335 0,-3-1-335 0,1 1 336 16,1 0-336-16,-1 0 212 0,-1 2-212 0,-2-1 213 16,2 0-213-16,2 2 176 0,-3 0-176 0,4 0 176 15,4 1-176-15,-4 2 129 0,0 2-129 0,1-2 130 16,2-1-130-16,-3 3 42 0,0 0-42 0,0 3 43 16,0 1-43-16,3 0 91 0,-1 3-91 0,4-4 92 15,-1 0-92-15,4 3 44 0,3 0-44 0,0 1 45 16,1-3-45-16,3-2 0 0,-4-4 0 0,1-1 1 15,-1-3-1-15,-1-5 0 0,5-5 0 0,-3 3 1 16,0-1-1-16,-2-1 0 0,-2-1 0 0,-3-1 1 16,-1-4-1-16,0 1 0 0,0-2 0 0,-5 0 0 15,0-2 0-15,0-1-24 0,0 0 24 0,0 3-23 16,0 2 23-16,3 4-94 0,1 3 94 0,3-1-94 16,-3 2 94-16,1 1-118 0,3 0 118 0,-3 0-117 0,1 0 117 15,-1 3-365-15,0 0 365 0,-2 0-364 0,-2 2 364 16,7 3-1181-16</inkml:trace>
  <inkml:trace contextRef="#ctx0" brushRef="#br0" timeOffset="9016.698">28508 9415 987 0,'0'0'0'0,"3"-3"0"0,2-3 0 0,-5 6 276 0,3-2-276 16,-1 2 276-16,3 0-276 0,1 0 204 0,0-1-204 16,4-4 204-16,-1-5-204 0,7-1 158 0,1-1-158 0,2-4 158 15,-1-1-158-15,2-2 145 0,1 0-145 0,-1-3 145 16,1-1-145-16,-1-2 73 0,-1-2-73 0,2-3 74 16,-2-4-74-16,3-6 66 0,6-5-66 0,-1-5 67 15,0-5-67-15,7-13 37 0,4-10-37 0,-1 6 37 16,0 1-37-16,-5-1 0 0,0 0 0 0,-7 3 0 15,0 3 0-15,-3 8-58 0,-1 4 58 0,-7 12-58 16,-6 7 58-16,0 1-300 0,-2 1 300 0,-4 2-299 16,1 2 299-16,1-30-1510 0</inkml:trace>
  <inkml:trace contextRef="#ctx1" brushRef="#br0" timeOffset="5931.17">33467 4847 0,'0'0'16,"0"0"-1</inkml:trace>
  <inkml:trace contextRef="#ctx1" brushRef="#br0" timeOffset="6247.804">33399 4864 0,'0'0'15,"-8"-9"1,8 9 0,0 0-1,8 9 1,-8-9-1</inkml:trace>
  <inkml:trace contextRef="#ctx1" brushRef="#br0" timeOffset="6396.289">33476 4822 0,'0'0'16,"0"0"-1,0 0 1</inkml:trace>
  <inkml:trace contextRef="#ctx0" brushRef="#br0" timeOffset="10901.826">28898 9567 1255 0,'0'0'0'0,"0"0"0"0,5-4 0 0,-5 4 76 16,0-5-76-16,0 5 76 0,0-3-76 0,0 3 224 0,-3-5-224 15,1 2 224-15,2 0-224 0,0 0 196 0,0 1-196 16,0 2 196-16,5-1-196 0,0 2 135 0,2 2-135 16,4 5 136-16,5 2-136 0,6 5 76 0,7 4-76 0,-1 1 77 15,5 1-77-15,-1 2 24 0,1 2-24 0,2 2 25 16,-2 0-25-16,0-2 5 0,-2-3-5 0,-2-2 6 15,-7-1-6-15,-1-2 8 0,-3-1-8 0,0-5 8 16,-2-3-8-16,-5-2-159 0,-5-3 159 0,0-1-159 16,-1-2 159-16,-5 0-601 0,3-6 601 0,-3 2-600 15,-3 1 600-15,3-3-711 0</inkml:trace>
  <inkml:trace contextRef="#ctx0" brushRef="#br0" timeOffset="11266.758">29196 9465 1087 0,'0'0'0'0,"0"5"0"0,5 1 0 0,-5-6 276 15,-5 0-276-15,1 0 276 0,0-1-276 0,3 1 181 16,-2 1-181-16,3 2 181 0,-2 2-181 0,2 1 98 16,2 4-98-16,1-2 98 0,-2 1-98 0,7 2 83 15,0 0-83-15,0 2 83 0,3-1-83 0,-1-1 65 16,1 0-65-16,4 0 66 0,4 0-66 0,-3 0-20 15,0 0 20-15,3 0-20 0,-5-1 20 0,2-3 26 16,-4 1-26-16,4-5 26 0,0-1-26 0,0-2-15 16,1 0 15-16,-1-2-14 0,-3-1 14 0,-2-3-9 15,-7-3 9-15,1 1-8 0,0-2 8 0,-5 2 4 0,-5 1-4 16,3-3 4-16,-4 1-4 0,0-1-11 0,-4-1 11 16,1 5-10-16,1 1 10 0,-1 1-1 0,-4-3 1 15,5 4-1-15,2 0 1 0,-4 0-9 0,-2 1 9 0,1 1-9 16,1-2 9-16,-6 0-4 0,-4-2 4 0,9 3-4 15,8 1 4-15,-4-1-43 0,-1 2 43 0,1 0-42 16,-1-1 42-16,-3 1-154 0,3-2 154 0,1 2-153 16,1-2 153-16,3 2-630 0,-2 0 630 0,5 0-629 15,0 0 629-15,0 0-359 0</inkml:trace>
  <inkml:trace contextRef="#ctx0" brushRef="#br0" timeOffset="11765.642">29297 9290 841 0,'0'0'0'0,"0"0"0"0,-3 3 0 15,-2-6 216-15,2-5-216 0,-2 5 216 0,2-1-216 16,-1 3 223-16,2-1-223 0,-1 2 223 0,0 0-223 0,3 0 211 16,-5 5-211-16,5 0 211 0,-2 1-211 0,2 2 97 15,2 1-97-15,1 2 98 0,-1 0-98 0,6 3 71 16,3 1-71-16,1-1 72 0,6 1-72 0,-3-2 3 15,1-1-3-15,0-2 4 0,0-2-4 0,-4-2 10 16,-2-3-10-16,-2-1 11 0,-2-2-11 0,-1-2 13 16,-1-3-13-16,-4 1 14 0,0-1-14 0,4-4-26 15,-4-6 26-15,0 8-26 0,-4 0 26 0,3-2 18 0,-5 0-18 16,1-6 18-16,-3 0-18 0,0-1-20 16,-1 0 20-16,1 4-20 0,1 1 20 0,0 1-4 0,-1 1 4 15,1 3-3-15,1-1 3 0,1 4-1 0,1 0 1 0,-1 2 0 16,2-1 0-16,0 2-44 0,1 0 44 15,2 0-43-15,5 2 43 0,-2 2 42 0,2 3-42 0,-1-3 43 16,7-1-43-16,4 4 4 0,0 0-4 0,6 3 4 16,2 2-4-16,-2 3 63 0,4-1-63 0,4 1 64 15,2 3-64-15,-6 0 43 0,2 1-43 0,3 0 43 16,2-2-43-16,-7 1 41 0,-4-1-41 0,7 0 42 16,0-1-42-16,-12 1 81 0,-3 0-81 0,3 4 81 15,4 2-81-15,-7 1 31 0,-1-1-31 0,-1-1 31 16,5 0-31-16,-11 0 2 0,-7-1-2 0,2-4 3 15,-1-1-3-15,-9-4-78 0,-7-1 78 0,11-3-78 16,6-3 78-16,-13-2-227 0,-8-2 227 0,6-2-226 0,5-2 226 16,-9-2-651-16,-1-3 651 0,10 0-651 15,4-3 651-15,-8-7-595 0</inkml:trace>
  <inkml:trace contextRef="#ctx0" brushRef="#br0" timeOffset="12464.378">29733 9228 1177 0,'0'0'0'0,"-2"4"0"16,-4 2 0-16,1-5 330 0,-4-2-330 0,9 1 331 15,4-3-331-15,-4 3 208 0,-4 4-208 0,8 1 208 16,4 1-208-16,-3 1 188 0,-2 1-188 0,7 1 189 16,2 3-189-16,-4-1 48 0,0 2-48 0,5 1 49 15,6 3-49-15,-4-1 59 0,0 0-59 0,0-1 60 16,6 0-60-16,-9-1-17 0,3 0 17 0,-1-2-17 16,0-2 17-16,-4-2-13 0,-1-2 13 0,-1-1-13 15,-2-2 13-15,-6-3-108 0,0 0 108 0,0 0-107 16,0 0 107-16,-6-2-372 0,1-1 372 0,-3 0-372 15,4-2 372-15,-9-3-1218 0</inkml:trace>
  <inkml:trace contextRef="#ctx0" brushRef="#br0" timeOffset="13033.517">29794 9150 695 0,'0'0'0'16,"3"-2"0"-16,7-1 0 0,-10 0 290 0,-5 0-290 0,5 3 290 16,5-3-290-16,-5 3 254 0,-5 0-254 0,5 0 255 15,-5 3-255-15,2-1 195 0,2 1-195 0,1 0 196 16,1 2-196-16,-1-1 140 0,-1-1-140 0,2 2 140 16,2-2-140-16,1 2 72 0,-3 0-72 0,5 1 72 15,2 0-72-15,-1 0-1 0,-1 2 1 0,3 2 0 16,4 1 0-16,1 0 73 0,-1 0-73 0,1-5 74 15,2-1-74-15,3 1 11 0,3-1-11 0,-6-1 11 16,-4-1-11-16,4 1 0 0,-3-3 0 0,-2 1 0 16,-2-1 0-16,-2-1 2 0,-3-3-2 0,1 2 3 15,3-3-3-15,-3 1-4 0,-2 0 4 0,0 0-3 16,-3-2 3-16,-3 1-4 0,3-3 4 0,-3 0-4 0,1-1 4 16,-1 0-7-16,-2 0 7 0,0 3-7 0,-1 1 7 15,1-1 4-15,1 2-4 0,-1 0 5 0,-1 1-5 16,1-1 0-16,-5 0 0 0,4 0 0 0,-2 1 0 0,0 0 34 15,-4-1-34-15,4 2 34 0,3 1-34 0,0 0-7 16,-3-2 7-16,4 2-7 0,1 0 7 0,-1 0-13 16,4 0 13-16,0 0-12 0,-4 0 12 0,-1 0-196 15,-3 2 196-15,0-1-195 0,5-1 195 0,-5 0-642 16,-1 0 642-16,1-1-642 0,3-2 642 0,-11-2-609 0</inkml:trace>
  <inkml:trace contextRef="#ctx0" brushRef="#br0" timeOffset="13556.894">29635 8761 1076 0,'0'0'0'0,"0"0"0"16,0-6 0-16,0 2 224 0,-2 3-224 0,1-2 225 15,-1 0-225-15,-1-1 124 0,3 3-124 0,0-2 125 16,3-2-125-16,-1-1 159 0,-2-1-159 0,3 1 159 16,0-2-159-16,-1 0 79 0,1 1-79 0,0 0 79 0,-1 1-79 15,2 1 59-15,-2 1-59 0,-1 1 60 0,4-1-60 16,-2 3 93-16,2 1-93 0,-2 0 94 0,5 1-94 15,-3 3 40-15,3-1-40 0,3 1 41 0,-2 3-41 0,-1 0 61 16,2 3-61-16,-3-1 61 0,5 1-61 0,-1 1-4 16,-5 1 4-16,5 1-3 0,-2-2 3 0,-1 1 39 15,-5-1-39-15,5 2 40 0,0-1-40 0,-3-1-12 16,0-1 12-16,-2-2-12 0,0-2 12 0,-1 2-7 16,4-2 7-16,-1-1-6 0,-1-2 6 0,1-3 1 15,-2-3-1-15,2 1 2 0,-2-1-2 0,0 2-56 16,-1-1 56-16,1-1-55 0,-1-2 55 0,1 0 1 0,0-1-1 15,-2 0 1-15,3-2-1 0,-1 0 45 0,-2-1-45 16,3 1 46-16,0 0-46 0,-1 0 46 0,-1 2-46 0,4 0 47 16,-1 1-47-16,-2 2 14 0,-1 1-14 0,4 1 15 15,-1-1-15-15,0 2 4 0,-2 0-4 0,1 0 4 16,0 0-4-16,-3 2-52 0,4-1 52 0,-5-1-51 16,0 0 51-16,0 0-568 0,0 0 568 0,0 0-568 15,0 0 568-15,0 0-1051 0</inkml:trace>
</inkml:ink>
</file>

<file path=ppt/ink/ink2.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18:45.764"/>
    </inkml:context>
    <inkml:brush xml:id="br0">
      <inkml:brushProperty name="width" value="0.05292" units="cm"/>
      <inkml:brushProperty name="height" value="0.05292" units="cm"/>
      <inkml:brushProperty name="color" value="#FFFFFF"/>
    </inkml:brush>
  </inkml:definitions>
  <inkml:trace contextRef="#ctx0" brushRef="#br0">22483 6266 1748 0,'0'0'0'0,"-18"0"0"16,-10 0 0-16,28 0 44 0,0 0-44 0,-25-6 45 0,-4-7-45 16,29 13 73-16,0 0-73 0,-17-13 74 0,6-2-74 15,11 15 48-15,0 0-48 0,5-11 48 0,13 0-48 16,-18 11-1-16,0 0 1 0,30-7 0 0,13 4 0 15,-43 3-5-15,0 0 5 0,52-4-5 0,10 0 5 0,-62 4 41 16,0 0-41-16,86-1 42 0,20 1-42 0,-106 0 7 16,0 0-7-16,101 3 8 0,5 2-8 0,-106-5 7 15,0 0-7-15,101 1 8 0,-3-1-8 0,-98 0 10 16,0 0-10-16,82-9 10 0,-11-8-10 0,-21 4 60 16,-18-1-60-16,-10 5 60 0,-13 1-60 0,-4-5 4 15,-7-4-4-15,4 14 4 0,-4 6-4 0,-1 0 48 0,-1 0-48 16,-17 5 49-16,-9 3-49 0,0 3 39 0,-5 2-39 15,4-7 39-15,-2-2-39 0,33-7 44 0,0 0-44 16,-40 3 45-16,-4-2-45 0,5-1 18 0,2 0-18 16,12 0 19-16,6-1-19 0,2 2-5 0,3 1 5 15,4-4-5-15,4-1 5 0,4-3-55 0,5-2 55 0,8 6-54 16,5 6 54-16,5-6-2 0,4-3 2 0,5 10-1 16,5 6 1-16,3-8 0 0,3-1 0 0,3-1 0 15,3-1 0-15,2-3-27 0,3-2 27 0,-3 1-27 16,-2-1 27-16,-3-4-2 0,-3-2 2 0,1-2-1 15,-1 0 1-15,-5 2-20 0,-1 2 20 0,-7-4-19 16,-6 1 19-16,-5-2 24 0,-6 0-24 0,-3 4 25 16,-5 6-25-16,-4-3 37 0,-7 3-37 0,-6-6 38 15,-8-4-38-15,22 14 89 0,0 0-89 0,-35-12 89 16,-11-3-89-16,2 6 102 0,-2 1-102 0,12 5 102 16,7 1-102-16,-5 4 80 0,-1 3-80 0,-6 4 80 0,-7 5-80 15,6-1 56-15,1-2-56 0,12 0 56 0,8-2-56 16,-3-1-99-16,0 0 99 0,2 3-99 0,1 1 99 0,0-1-107 15,0 0 107-15,8-3-107 0,6-2 107 16,-1 1-74-16,1-3 74 0,6 7-73 0,6 2 73 0,10-2-41 16,10-2 41-16,5 7-40 0,4 4 40 0,8-2 64 15,8-1-64-15,2 3 64 0,4 4-64 0,18 6-33 16,11 4 33-16,-10-10-32 0,-3-7 32 0,-8-6-8 16,-7-5 8-16,-15-4-8 0,-11-7 8 0,-3 4-63 15,-5-1 63-15,-1-3-63 0,-5-2 63 0,-2 0 16 16,-1 1-16-16,-8 1 17 0,-7 1-17 0,-2-3 51 15,-5 1-51-15,-9-5 51 0,-7-3-51 0,-8-3 79 0,-8-5-79 16,-7 0 79-16,-6 0-79 0,-9-8-33 0,-9-6 33 16,-16-3-32-16,-15-4 32 0,6 6 46 0,-3-1-46 0,15 8 46 15,10 3-46-15,7-1 9 0,10 1-9 0,4 7 10 16,9 4-10-16,7 1 52 0,10 1-52 0,3 3 52 16,3 3-52-16,-3-2-3 0,-2 1 3 0,8 3-3 15,7-1 3-15,1 4 0 0,3 3 0 0,8 3 0 16,7 2 0-16,5 4 10 0,9 4-10 0,3 3 11 15,3 3-11-15,1-2 1 0,4 2-1 0,0-4 1 16,1-1-1-16,0-3-4 0,-1-3 4 0,-3 0-3 16,-2-3 3-16,-2-2-39 0,1-3 39 0,-3 0-38 15,0-3 38-15,-4 1-13 0,-5-1 13 0,-1-2-12 16,-5 1 12-16,-2 1-3 0,-4 1 3 0,-2 0-3 16,-3 2 3-16,-3 2 47 0,-5 1-47 0,0 0 47 15,-1 0-47-15,-9 5 34 0,-7 2-34 0,-5 7 34 16,-6 7-34-16,0 1 28 0,-2 3-28 0,9-8 28 0,7-4-28 15,-5 4 28-15,-1 2-28 0,-8 3 28 0,-8 4-28 0,3-6 0 16,0-1 0-16,15-6 1 0,12-7-1 0,-2-1-25 16,2-3 25-16,3-2-24 0,2-3 24 0,-1-3-33 15,-1-2 33-15,5-3-32 0,3-3 32 0,3-4 0 16,4-7 0-16,6 0 0 0,4-3 0 0,8 3-19 16,8 0 19-16,2 0-18 0,2 1 18 0,4 2-15 15,3 4 15-15,2 1-15 0,3 1 15 0,-2 7 1 16,-2 3-1-16,-1 0 1 0,-1-1-1 0,-4 3-26 15,-1 1 26-15,-7-2-26 0,-4 1 26 0,-7 2-2 0,-6 1 2 16,-3-1-2-16,-5 1 2 0,-3 4-1 0,-3 2 1 16,-8 6 0-16,-8 5 0 0,-4 0 45 0,-9 1-45 15,-3 2 45-15,-6 2-45 0,-3-5 34 0,-3-2-34 0,1-3 34 16,0-3-34-16,-1-2 5 0,-2-1-5 0,6-2 5 16,2-2-5-16,2-1 12 0,3 0-12 0,12-2 12 15,11-1-12-15,-1 0-17 0,2 0 17 0,4 2-16 16,5 0 16-16,3-2-5 0,0 0 5 0,4 1-5 15,4 1 5-15,5-1-5 0,4-1 5 0,2 2-5 16,3 1 5-16,3-1-32 0,4-1 32 0,1 4-32 16,0 0 32-16,0-1-84 0,-2 1 84 0,-1-2-83 15,0 0 83-15,-2-3-13 0,0-3 13 0,-3 3-12 16,-3 2 12-16,0-2-13 0,0 0 13 0,-8 1-12 16,-6 2 12-16,1 1 37 0,-1-1-37 0,-2 0 37 15,-1 0-37-15,1-1 15 0,-2-1-15 0,3 1 15 0,-3-1-15 16,2-1 33-16,2-1-33 0,3-2 34 0,3-2-34 15,6-1 12-15,4-2-12 0,3-2 13 0,4-1-13 16,4 0 5-16,2 0-5 0,-1 2 5 0,2-1-5 0,0 4 3 16,1 0-3-16,-1 0 4 0,-1-1-4 0,1 3-30 15,-2-1 30-15,-1 3-30 0,-1 1 30 0,-4-1-94 16,-3 2 94-16,-4-1-93 0,-2-2 93 0,-4-5-315 16,-3-3 315-16,-5-5-314 0,-4-4 314 0,6-16-1400 15</inkml:trace>
  <inkml:trace contextRef="#ctx0" brushRef="#br0" timeOffset="2351.279">22517 5764 1155 0,'0'0'0'0,"0"0"0"0,13 37 0 0,-18-29 322 16,-6-8-322-16,8 5 322 0,1 1-322 0,-4-1 205 16,-5 0-205-16,5 2 206 0,-1 4-206 0,1 7 108 15,-2 5-108-15,2-4 109 0,1 0-109 0,5 11 82 16,3 7-82-16,2-5 82 0,1-4-82 0,4 10 20 15,2 4-20-15,4-4 20 0,2-4-20 0,2-2 60 16,4-4-60-16,-2-5 60 0,2-2-60 0,-1-6-20 16,1-2 20-16,1-5-19 0,0-5 19 0,1-5 22 0,-3-2-22 15,-2-6 22-15,-4-4-22 0,-3-3-2 0,-1-5 2 16,-4-8-1-16,-1-8 1 0,-3 5 0 0,-2 1 0 16,-3-6 1-16,-1-5-1 0,-7 6 1 0,-6 1-1 15,-4 0 1-15,-2 0-1 0,-2 4 14 0,-4 2-14 0,3 1 15 16,1-1-15-16,1 9 9 0,1 9-9 0,1-4 9 15,1 0-9-15,1 18 9 0,1 9-9 0,7-11 10 16,4-6-10-16,-3 12 39 0,0 5-39 0,2 17 39 16,0 15-39-16,2-1-38 0,3 5 38 0,2-14-37 15,3-6 37-15,2 9 62 0,3 3-62 0,4-6 62 16,4-5-62-16,1 0 13 0,1-1-13 0,3-7 14 16,1-2-14-16,4-6 1 0,3-5-1 0,0-11 1 15,2-8-1-15,-2-1 6 0,-2-4-6 0,0-10 6 16,1-7-6-16,-2 4-2 0,-2-1 2 0,-3-2-2 15,-5-3 2-15,-4-2 0 0,-7-1 0 0,-4-7 0 0,-7-2 0 16,-1 10 0-16,-5 5 0 0,-2-5 0 0,-4-3 0 16,-2 10 1-16,-3 4-1 0,8 9 2 0,4 5-2 15,-6 10-1-15,-4 9 1 0,9-4 0 0,6 1 0 16,-8 16 0-16,-2 11 0 0,2 12 0 0,0 13 0 0,4 0 5 16,1 4-5-16,5-7 5 0,1-5-5 0,-1 21 0 15,-2 12 0-15,7-14 1 0,1-5-1 0,0-17 0 16,2-14 0-16,5-5 0 0,2-8 0 0,2-1-11 15,1-4 11-15,-1-4-11 0,-2-3 11 0,6-5-2 16,1-3 2-16,1-4-1 0,2 0 1 0,2-6-2 16,1-3 2-16,-1-4-1 0,0-5 1 0,-4-5-1 0,-1-5 1 15,-3-1-1-15,-5-4 1 0,-2 0-1 0,-4 1 1 16,-2 0 0-16,-4-2 0 0,-3 2-1 0,-3 1 1 16,-3-4 0-16,-4-4 0 0,-2 15 10 0,-1 6-10 0,1 1 11 15,-1 2-11-15,1 13 18 0,2 9-18 16,-1-5 18-16,0-1-18 0,0 14 1 0,0 9-1 0,7-11 1 15,3-3-1-15,-1 12 10 0,1 3-10 0,-1 11 11 16,-2 8-11-16,3 1 3 0,2 4-3 0,1-15 3 16,1-10-3-16,4 8 2 0,3 0-2 0,4 1 2 15,4 0-2-15,0-1 1 0,2 0-1 0,1-10 2 16,2-9-2-16,2 0 1 0,-1-3-1 0,-1-7 1 16,0-9-1-16,-2 5 0 0,-2 0 0 0,-3-6 0 15,-1-6 0-15,-1-1 31 0,-1-1-31 0,-6-1 31 16,-6-4-31-16,-2 2-3 0,-4 0 3 0,-5-3-3 15,-7-4 3-15,-1 6 0 0,-3-1 0 0,-3-1 0 16,-2-2 0-16,-5 14 9 0,-3 10-9 0,-1 0 10 16,-2 3-10-16,-1 12 1 0,1 10-1 0,8-4 1 0,3 3-1 15,-1 5 1-15,1 6-1 0,8-6 2 0,4-3-2 16,-1 10-26-16,0 3 26 0,10-15-25 0,4-11 25 0,1 15 4 16,-1 7-4-16,5 10 5 0,1 8-5 0,9-8-1 15,6-1 1-15,6-10 0 0,6-6 0 0,5-6-24 16,7-8 24-16,4-5-23 0,3-5 23 0,-1-4-1 15,1-7 1-15,1-4 0 0,-3-7 0 0,0 1 1 16,-1-2-1-16,-6-2 1 0,-5 0-1 0,-3 1 9 16,-3-1-9-16,-7 4 10 0,-6 2-10 0,-6 2 1 0,-8 4-1 15,-6-3 2-15,-7 0-2 0,-3 0 5 16,-6 1-5-16,-1 0 5 0,-6 0-5 0,2 4 2 0,-1 2-2 16,9 5 2-16,7 1-2 0,-4 3-1 0,0 4 1 15,10 0 0-15,4-1 0 0,-1 4 8 0,0 0-8 16,-2 12 9-16,-3 9-9 0,5 3-1 0,3 4 1 0,6-7-1 15,4-4 1-15,4 0-34 0,3-1 34 0,4-1-33 16,3-1 33-16,5-2 7 0,6 0-7 0,0-6 8 16,3-6-8-16,-2 0-3 0,0-2 3 0,-1-3-3 15,0-5 3-15,-2-1 2 0,0-5-2 0,0 0 2 16,-1-3-2-16,-2 1 6 0,-3-1-6 0,-1 0 7 16,-2 0-7-16,-5-5-5 0,-3-4 5 0,-5 2-4 15,-3-1 4-15,-4 3 1 0,-2 2-1 0,-4 1 2 16,-1 2-2-16,-3 2-1 0,-4 2 1 0,6 4-1 15,2 3 1-15,-3 3 15 0,-2 2-15 0,-9 5 15 16,-6 4-15-16,0 3 1 0,-4 4-1 0,15-10 2 0,7-7-2 16,-1 2 10-16,2-1-10 0,-12 17 11 0,-7 9-11 15,5 0 0-15,0 5 0 0,7-6 0 0,5-5 0 16,9 4-10-16,4 4 10 0,6-1-9 0,5-3 9 0,3-1-17 16,5-1 17-16,3-5-17 0,4-4 17 15,1-2-17-15,1-2 17 0,1-3-17 0,-3-5 17 0,3-2 0 16,0-1 0-16,0-1 0 0,-3-2 0 0,-2-5-9 15,-2-3 9-15,-2 1-9 0,-2 3 9 0,-4-4 1 16,-3-2-1-16,-4-3 1 0,-2-1-1 0,-5 0 5 16,-3 0-5-16,-2-1 5 0,-2 0-5 0,-2 5-58 15,-5 4 58-15,1 1-57 0,-2 1 57 0,-2 3-192 0,-5-1 192 16,6 3-191-16,3 1 191 0,-7-2-1780 0</inkml:trace>
  <inkml:trace contextRef="#ctx0" brushRef="#br0" timeOffset="17431.982">22975 5155 1076 0,'0'0'0'0,"0"0"0"15,0 0 0-15,0 0 235 0,0 0-235 0,0 0 236 16,-5 15-236-16,5-15 160 0,0 0-160 0,-1 21 161 16,1 6-161-16,0-27 112 0,0 0-112 0,1 26 112 15,1 4-112-15,-2-30 89 0,0 0-89 0,4 27 90 16,1-2-90-16,-5-25 46 0,0 0-46 0,5 20 46 15,1-4-46-15,-6-16 50 0,0 0-50 0,7 11 51 0,-1-6-51 16,-6-5-28-16,0 0 28 0,5-2-28 0,-4-7 28 16,-1 9 73-16,0 0-73 0,0-19 74 0,-3-8-74 15,3 27 35-15,0 0-35 0,-6-34 35 0,-4-9-35 16,10 43 10-16,0 0-10 0,-8-52 11 0,0-10-11 0,8 62 40 16,0 0-40-16,-3-57 41 0,2-1-41 0,1 58-14 15,0 0 14-15,1-47-13 0,4 8 13 0,-5 39 1 16,0 0-1-16,5-30 2 0,1 8-2 0,-6 22 34 15,0 0-34-15,8-13 35 0,0 9-35 0,-8 4 34 16,0 0-34-16,14 9 35 0,3 12-35 0,-17-21 1 0,0 0-1 16,21 33 1-16,4 10-1 0,-25-43 7 0,0 0-7 15,32 49 7-15,6 8-7 0,-38-57 8 0,0 0-8 16,42 70 8-16,4 12-8 0,-46-82 22 0,0 0-22 0,33 58 22 16,-8-11-22-16,-25-47 0 0,0 0 0 0,16 25 0 15,-11-17 0-15,-5-8-80 0,0 0 80 0,-2-2-80 16,-6-16 80-16,8 18-247 0,0 0 247 0,-17-24-246 15,-8-7 246-15,25 31-571 0,0 0 571 0,-30-35-571 16,-7-3 571-16,-29-34-639 0</inkml:trace>
  <inkml:trace contextRef="#ctx0" brushRef="#br0" timeOffset="17647.8">22969 5290 1199 0,'0'0'0'0,"6"-5"0"0,5-3 0 16,-11 8 260-16,0 0-260 0,6-1 260 0,-1 2-260 16,-5-1 200-16,0 0-200 0,6 3 200 0,-1 2-200 15,-5-5 73-15,0 0-73 0,11 0 74 0,2-3-74 16,-13 3 8-16,0 0-8 0,17-8 8 0,5-3-8 0,-22 11 46 16,0 0-46-16,25-16 46 0,5-2-46 0,-30 18 4 15,0 0-4-15,32-19 4 0,1-2-4 0,-33 21-222 16,0 0 222-16,33-17-222 0,0 3 222 0,34-17-1338 15</inkml:trace>
  <inkml:trace contextRef="#ctx0" brushRef="#br0" timeOffset="18031.98">23379 4966 718 0,'0'0'0'15,"0"8"0"-15,-2 6 0 0,2-14 309 0,0 0-309 0,-1 5 309 16,-1-5-309-16,2 0 136 0,0 0-136 0,0 0 137 15,-3 2-137-15,3-2 177 0,0 0-177 0,-2 3 178 16,-1 2-178-16,3-5 119 0,0 0-119 0,-5 9 120 16,-1 2-120-16,6-11 62 0,0 0-62 0,-6 13 63 15,0 1-63-15,6-14 63 0,0 0-63 0,-7 11 64 16,2 3-64-16,5-14 4 0,0 0-4 0,-1 15 5 16,1 4-5-16,0-19 36 0,0 0-36 0,9 13 37 15,9-1-37-15,-18-12-8 0,0 0 8 0,22 8-7 16,6-3 7-16,-28-5 1 0,0 0-1 0,30 6 2 15,5-4-2-15,-35-2 1 0,0 0-1 0,33 6 2 0,0-3-2 16,-33-3 107-16,0 0-107 0,27 10 108 0,-7 2-108 16,-20-12 39-16,0 0-39 0,13 19 40 0,-8 6-40 15,-5-25 40-15,0 0-40 0,-8 28 41 0,-9 5-41 0,17-33 30 16,0 0-30-16,-24 32 30 0,-8-1-30 0,32-31 0 16,0 0 0-16,-28 25 1 0,-2-6-1 0,30-19-39 15,0 0 39-15,-25 14-39 0,1-4 39 0,24-10-351 16,0 0 351-16,-19 0-351 0,5-10 351 0,-19 2-1491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14T12:02:16.701"/>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Property name="color" value="#FF0066"/>
    </inkml:brush>
  </inkml:definitions>
  <inkml:trace contextRef="#ctx0" brushRef="#br0">407 19 11032,'0'0'0</inkml:trace>
  <inkml:trace contextRef="#ctx0" brushRef="#br1" timeOffset="7085.844">541 1 5832,'0'0'1632,"0"0"-75,0 0-298,0 0-77,0 0-3,0 0-82,0 0-339,0 0-117,0 0-121,-5 8-108,0 1-348,-14 30 290,-23 61 37,31-76-118,-55 105 67,48-96-280,-97 183 22,92-172-36,-86 157 114,90-167 360,3-4-225,-17 33-39,-12 14-256,33-63-4,12-14 2,0 0 0,0 0 0,0 0-1,-1 0 1,1 0 0,0 0 0,0 0 0,0 0 0,0 0 0,0 0 0,0 0 0,-1 0 0,1-1 0,0 1 0,0 0 0,0 0 0,0 0-1,0 0 1,0 0 0,0 0 0,0-1 0,0 1 0,0 0 0,-1 0 0,1 0 0,0 0 0,0 0 0,0 0 0,0-1 0,0 1 0,0 0-1,0 0 1,0 0 0,0 0 0,0 0 0,0-1 0,0 1 0,1 0 0,-1 0 0,0 0 0,0 0 0,0 0 0,0-1 0,0 1 0,0 0-1,0 0 1,0 0 0,0 0 2,8-28-223,-5 19 176,7-15-1464,20-37-1812,-1 7-5643</inkml:trace>
  <inkml:trace contextRef="#ctx0" brushRef="#br1" timeOffset="7813.757">432 638 6008,'0'0'1425,"0"0"-5,0 0-40,0 0-79,0 0-291,0 0-141,0 0-265,2-4-152,4-7-109,1-1 1,0 1 0,1 0-1,0 1 1,1 0-1,9-9-343,19-18 485,-29 29-492,-1 0-1,2 0 1,7-6 7,-11 11 16,1-1 0,-1 1 0,1-1 0,0 2 0,0-1 0,0 1 0,0-1 1,1 2-1,-1-1 0,0 1 0,1 0 0,-1 0 0,1 1 0,2 0-16,-7 0 9,-1 0 1,1 0-1,-1 0 0,1 0 0,-1 1 0,1-1 0,-1 1 1,0-1-1,1 1 0,-1-1 0,1 1 0,-1 0 1,0 0-1,0 0 0,1 0 0,-1 0 0,0 0 1,0 0-1,0 0 0,0 0 0,0 0 0,0 0 0,0 2-9,0-1 54,0 1-1,0 0 0,-1-1 1,1 1-1,-1-1 0,1 1 0,-1 0 1,0-1-1,0 1 0,0 0 1,0-1-1,-1 3-53,-4 11-3,0 0 1,-1 0 0,-1 0-1,-8 13 3,-4 8 35,12-21-30,-17 33 1,-26 31 60,21-33 65,-4 8 18,22-43-351,18-16 24,0 2 117,0 0-1,-1 0 1,1 1-1,0-1 1,1 2-1,-1-1 1,0 1 61,-3 0 0,0 0-1,1-1 1,-2 1 0,1-1 0,0 0-1,0 0 1,0 0 0,2-1 0,-1 0 49,0 0 1,0 1-1,0 0 1,0 0-1,0 0 0,3 0-49,114-1 522,-108 1-506,-9 0-3,0 1-1,0 0 1,0 0-1,0 0 0,4 1-12,41 8-2290,9 5 2290,-19-4-11133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14T12:02:26.252"/>
    </inkml:context>
    <inkml:brush xml:id="br0">
      <inkml:brushProperty name="width" value="0.05" units="cm"/>
      <inkml:brushProperty name="height" value="0.05" units="cm"/>
      <inkml:brushProperty name="color" value="#FF0066"/>
    </inkml:brush>
  </inkml:definitions>
  <inkml:trace contextRef="#ctx0" brushRef="#br0">2252 1553 1624,'-15'5'-1,"10"-3"0,0-1 0,1 0 0,-1 0 1,0 0-1,1-1 0,-1 1 0,-2-1 1,-172 7 631,140-6 1246,-21-2-1877,-23-1 1339,-68 2-157,115 0-1187,-180-7 145,170 4 568,-183-21 332,183 20-113,-181-7 254,181 9-834,-183-13 194,185 10 87,-159-37 268,167 31-208,-43-24 253,2-3-941,74 37 93,-1-1-1,0-1 1,1 1-1,0 0 0,0-1 1,-3-2-93,6 5 0,-20-19 559,-14-16-559,16 13 164,-11-17-164,29 39 0,-2-3 32,1 0 1,-1 0 0,0 1-1,1-1 1,-1 0 0,1 0-1,0-1 1,0 1-33,1 3 0,-8-23 133,1-1-1,2-1-132,0-2 0,0-23 0,5 46-44,-1 0-1,1 0 1,0 0-1,1 0 1,-1-1 0,2-2 44,-2 7-1,6-38-265,4-6 266,-3 17-26,2 1 0,11-25 26,16-18 3,3 1-1,9-7-2,-43 67-1,0 0-1,1 1 0,-1 0 1,4-2 1,177-174-66,-176 173-29,1 2 0,0-1 0,0 2 95,237-150-361,-237 150 321,1 1 0,0 0 0,8-2 40,291-104-148,-292 105 138,1 2 1,9-1 9,-29 6 0,177-34-15,8 10 18,-163 21 11,1 1 0,8 2-14,167-1 32,41 16-25,-9 16-7,-45 7 6,-114-22 29,254 82 21,-307-92-32,-1 0 0,6 5-24,106 51 52,-11 6 24,-110-63 6,0 0 0,-1 0 0,1 1 0,1 2-82,72 66 332,-52-42-133,8 13-199,-37-45 0,3 2 66,-1 0 0,0 1 0,0-1 0,-1 1 0,1 0 0,-1 0 0,1 0 1,-1 0-1,0 0 0,1 2-66,6 18 332,-1 2 1,1 10-333,-5-11 106,0 0 0,-1 13-106,-2-34 39,0 0 1,0 0-1,0 0 0,-1 0 1,1 1-1,-1-1 0,1 0 1,-1 0-1,0 0 0,-2 3-39,3-6 0,-13 37 394,-13 27-394,0-14 161,-7 7-161,30-52 59,0 0 0,0 0 0,-1 0 0,0-1 0,0 1 0,0-1 0,-4 4-59,-38 35 414,-12 7-414,-66 40 90,112-82-76,0-1-1,-1 1 0,-8 2-13,-148 68 40,-19-6-4,188-72-36,-23 9 70,-1-2 0,-12 2-70,-189 43 140,-17-7-118,242-45-22,-100 17-34,-418 58-142,418-61-502,-350 54-317,371-57 68,-311 43-2056,36-7-6377</inkml:trace>
</inkml:ink>
</file>

<file path=ppt/ink/ink5.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2:18.602"/>
    </inkml:context>
    <inkml:brush xml:id="br0">
      <inkml:brushProperty name="width" value="0.05292" units="cm"/>
      <inkml:brushProperty name="height" value="0.05292" units="cm"/>
      <inkml:brushProperty name="color" value="#FFFFFF"/>
    </inkml:brush>
  </inkml:definitions>
  <inkml:trace contextRef="#ctx0" brushRef="#br0">16051 13672 1009 0,'0'0'0'0,"0"0"0"0,11-28 0 0,-7 20 273 16,-4 7-273-16,0 1 273 0,0 0-273 0,1 6 227 15,1 3-227-15,1-2 227 0,0-1-227 0,2 8 179 16,1 3-179-16,4 2 180 0,2 2-180 0,1 10 56 16,-1 10-56-16,4-4 56 0,0 7-56 0,3 0 63 15,0 3-63-15,0-6 63 0,1-2-63 0,1 4-35 16,-2-1 35-16,-4-9-34 0,-2-6 34 0,0 1 62 0,-4-1-62 16,-3-12 63-16,-2-8-63 0,-1 2-5 0,-2 0 5 15,-1-9-5-15,0 0 5 0,-3-1 8 0,-3-2-8 16,-7-13 8-16,-4-12-8 0,-5 3-19 0,-7-7 19 15,-1-10-18-15,-3-8 18 0,0-8 0 0,-3-7 0 0,-4-26 1 16,-1-14-1-16,5 11 0 0,3 5 0 0,11 7 1 16,9 7-1-16,4 18-21 0,4 18 21 15,4 19-21-15,1 18 21 0,1-3-14 0,1 4 14 0,1-4-13 16,0-3 13-16,2 0-12 0,1 0 12 0,2 5-12 16,1 2 12-16,2 7 3 0,4 7-3 0,0 1 3 15,4 1-3-15,2 14 44 0,-1 7-44 0,4 1 44 16,3 6-44-16,6 2-27 0,5 6 27 0,9 3-27 15,8 6 27-15,-1 9 35 0,0 3-35 0,-1-14 35 16,-1-3-35-16,-1-8-40 0,-1-6 40 0,-2-11-39 16,-2-10 39-16,-13-1 0 0,-8-6 0 0,-8-9 1 15,-7-7-1-15,1 0 2 0,-2-5-2 0,-4-4 2 16,-3-4-2-16,-6-7 56 0,-4-6-56 0,-3-13 56 0,-4-11-56 16,-11-1 1-16,-5-4-1 0,-13-23 2 0,-12-17-2 15,3-5 16-15,-4-10-16 0,7 4 17 0,4 3-17 16,-2 7 9-16,0 5-9 0,10 26 10 0,6 18-10 0,4 9 14 15,4 11-14-15,13 16 15 0,11 14-15 0,-5-3 55 16,1 3-55-16,0 2 56 0,3 1-56 0,-2 2-162 16,-2 2 162-16,3 4-161 0,4 4 161 0,1 0-590 15,2 3 590-15,1 0-590 0,4 1 590 0,5 19-828 16</inkml:trace>
  <inkml:trace contextRef="#ctx0" brushRef="#br0" timeOffset="366.497">16476 12698 1076 0,'0'0'0'0,"-3"5"0"16,-2 1 0-16,0-5 219 0,-1-2-219 0,3-1 219 16,0-2-219-16,3-4 123 0,0-2-123 0,4-7 123 15,4-8-123-15,5 0 57 0,3-5-57 0,-2 7 58 16,-2 2-58-16,7-1 17 0,3-1-17 0,8 1 17 15,7-2-17-15,-4 7 44 0,-2 3-44 0,-2 4 45 16,-4 4-45-16,-1 3 30 0,-4 4-30 0,-1 7 30 16,-2 5-30-16,-5 7 73 0,-5 5-73 0,-2 4 73 15,-5 4-73-15,-1 3 28 0,-6 3-28 0,1 2 28 16,-4-1-28-16,3 0-5 0,-3-1 5 0,4-3-5 16,-1-3 5-16,4 0 109 0,0-3-109 0,3-5 110 0,2-6-110 15,4-2 33-15,2-1-33 0,5-7 33 0,2-4-33 16,6-5 16-16,4-3-16 0,5-8 17 0,3-5-17 15,8-3 4-15,5-3-4 0,-2-1 5 0,2-2-5 0,-2 1 86 16,-1-1-86-16,-2 0 87 0,0-2-87 0,-2-1-118 16,-2 0 118-16,-4 6-118 0,-3 3 118 0,33-22-1796 15</inkml:trace>
  <inkml:trace contextRef="#ctx0" brushRef="#br0" timeOffset="649.536">16403 14396 1659 0,'0'0'0'0,"-6"17"0"15,-5 18 0-15,1 1 141 0,-1 8-141 0,7-13 141 16,2-7-141-16,7 4 73 0,3-2-73 0,1-11 73 16,2-11-73-16,8 1 90 0,5-3-90 0,7-17 91 15,6-7-91-15,5-3 64 0,6-4-64 0,13-19 64 16,13-11-64-16,-1-4 1 0,3-8-1 0,2-4 1 15,6-6-1-15,1 5 31 0,4 1-31 0,2-2 31 16,5-3-31-16,1 5-8 0,-1 6 8 0,-1 4-7 16,-1 4 7-16,-4 0 39 0,-3 0-39 0,-7 4 40 15,-4 4-40-15,0 7-48 0,0 6 48 0,-15 7-47 16,-7 4 47-16,-10 6-309 0,-11 2 309 0,-16 10-308 0,-12 8 308 16,17-11-1222-16</inkml:trace>
  <inkml:trace contextRef="#ctx0" brushRef="#br0" timeOffset="1117.008">17793 14153 774 0,'0'0'0'0,"-6"9"0"16,-4 5 0-16,1-8 382 0,-2-4-382 0,-2 0 383 15,1-2-383-15,-4 10 266 0,-1 9-266 0,-2 6 267 16,0 7-267-16,0 5 157 0,1 7-157 0,1 0 158 15,-2-3-158-15,3 12 89 0,4 9-89 0,-1-4 89 16,2 0-89-16,5 8 43 0,1 3-43 0,5-25 43 16,2-14-43-16,7 7-3 0,5-1 3 0,-3-22-3 15,-1-15 3-15,7 7-35 0,4-1 35 0,4-8-35 16,3-10 35-16,1 4 12 0,1-4-12 0,-5-6 13 16,-3-4-13-16,2-4-3 0,-2-3 3 0,-8 11-2 0,-8 4 2 15,1-4 20-15,-3-3-20 0,-5-13 20 0,-4-10-20 16,-4 10 57-16,-7 7-57 0,-2 1 57 0,-4 2-57 15,-3 10 35-15,-3 7-35 0,1-3 36 0,0-2-36 16,-1 9 36-16,-1 4-36 0,-1-2 36 0,-1 0-36 0,2 9-330 16,4 5 330-16,6-7-330 0,5-5 330 0,-19 5-1532 15</inkml:trace>
  <inkml:trace contextRef="#ctx0" brushRef="#br0" timeOffset="2482.492">7056 14186 763 0,'0'0'0'0,"0"4"0"15,3 7 0-15,2-14 213 0,-3-5-213 0,1 7 213 16,0-1-213-16,0-3 179 0,-1-2-179 0,1 7 180 16,-2 4-180-16,4-1 127 0,1 1-127 0,-1 0 128 15,3 2-128-15,0-4 54 0,0 1-54 0,4 0 55 16,-1-1-55-16,7-2 36 0,2-5-36 0,9 5 37 16,2 0-37-16,4-11 14 0,1-3-14 0,4 6 15 15,-1 5-15-15,7-5 10 0,-2-3-10 0,10 7 11 16,6 0-11-16,11-10-3 0,11-8 3 0,-5 4-3 0,0-1 3 15,7 5-4-15,4 3 4 0,-1 1-3 0,-2 1 3 16,7 1-14-16,1 2 14 0,0-4-13 0,3 1 13 0,2 3-1 16,3 1 1-16,2-6-1 0,1-5 1 0,5 4-1 15,4-3 1-15,-2 4-1 0,-1 4 1 0,5-4 10 16,5-3-10-16,2 4 10 0,1 2-10 0,3-4 5 16,2-6-5-16,4 11 6 0,4 2-6 0,0-11 8 15,-1-7-8-15,3 9 9 0,-1 3-9 0,8-11 8 16,5-5-8-16,2 8 9 0,1 2-9 0,0-4-2 15,-2-1 2-15,-3 5-1 0,-4 3 1 0,3-5 13 16,0-1-13-16,-4 3 13 0,-1 4-13 0,-1-4 34 0,-4-5-34 16,-2 5 34-16,0-1-34 0,-4-2 10 0,-4-2-10 15,-4 3 11-15,-4 0-11 0,-2-6 88 0,-4-5-88 16,-6 8 89-16,-4 5-89 0,0 0-1 0,-4 1 1 0,0 2 0 16,-2 3 0-16,-3 2 42 0,-1-1-42 0,-4 4 43 15,-4 1-43-15,-3 2-17 0,-2 1 17 0,-5 4-16 16,-8 3 16-16,-2 1 27 0,-6 2-27 0,-7 1 27 15,-8 2-27-15,-3 2-75 0,-6 1 75 0,-10 0-75 16,-8-1 75-16,-3 2-631 0,-4 4 631 0,-2 2-631 16,-4-1 631-16,9 21-561 0</inkml:trace>
  <inkml:trace contextRef="#ctx0" brushRef="#br0" timeOffset="3322.296">7346 13669 483 0,'0'0'0'0,"-4"16"0"0,-6 11 0 0,10-23 278 0,3-8-278 15,1-1 278-15,-1-1-278 0,3-4 191 0,3-2-191 16,-2 9 192-16,-1 4-192 0,-6-1 100 0,0 5-100 0,-5 9 100 16,-4 13-100-16,-1-4 94 0,-2 1-94 0,-2 2 95 15,-2 4-95-15,-3 2 41 0,-5 0-41 0,2 3 41 16,-3 0-41-16,1-4 41 0,1-3-41 0,2 8 42 15,1 3-42-15,2-4 35 0,2-5-35 0,5 0 35 16,5-4-35-16,3-8-17 0,3-9 17 0,0-1-17 16,5 0 17-16,2-10-1 0,5-4 1 0,0 4 0 15,1 2 0-15,4-3 0 0,2 0 0 0,-5 0 0 16,-1 0 0-16,7-5 16 0,4-2-16 0,6 1 17 16,8-2-17-16,-5-5 27 0,2-2-27 0,-4 7 27 15,-2 4-27-15,-1-2 65 0,-1-1-65 0,-7 6 66 16,1 2-66-16,-4 1-68 0,-4 1 68 0,-4 4-68 15,-4 6 68-15,9 2-1493 0</inkml:trace>
  <inkml:trace contextRef="#ctx0" brushRef="#br0" timeOffset="3700.849">7053 13792 841 0,'0'0'0'0,"0"9"0"15,0 4 0-15,3-7 289 0,-1-5-289 0,-2 10 289 16,-2 7-289-16,-6 5 244 0,-3 7-244 0,-3 6 244 16,-5 10-244-16,-6 2 127 0,-4 6-127 0,-15 21 128 15,-8 13-128-15,2 8 94 0,-6 6-94 0,6 0 95 16,1 3-95-16,-1-8 60 0,1-1-60 0,6-10 60 16,2-9-60-16,5-11 62 0,1-16-62 0,8-6 62 15,5-10-62-15,5-5-83 0,4-9 83 0,4-9-82 16,5-11 82-16,1-8-371 0,3-9 371 0,3 6-371 15,-3 0 371-15,4-13-1114 0</inkml:trace>
  <inkml:trace contextRef="#ctx0" brushRef="#br0" timeOffset="3916.3">6191 14018 1054 0,'0'0'0'0,"13"4"0"0,6 6 0 0,0 1 261 16,1 4-261-16,6 11 261 0,-3 8-261 0,10-3 165 0,4 2-165 15,4 7 165-15,3 5-165 0,8 16 87 0,8 11-87 16,0 5 87-16,1 7-87 0,7-9 85 0,0-5-85 16,-5 11 86-16,-1 3-86 0,-1-13-132 0,2-10 132 15,-1-3-131-15,3-5 131 0,63 59-1399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14T12:03:22.339"/>
    </inkml:context>
    <inkml:brush xml:id="br0">
      <inkml:brushProperty name="width" value="0.05" units="cm"/>
      <inkml:brushProperty name="height" value="0.05" units="cm"/>
      <inkml:brushProperty name="color" value="#FF0066"/>
    </inkml:brush>
  </inkml:definitions>
  <inkml:trace contextRef="#ctx0" brushRef="#br0">1509 507 7000,'0'0'1352,"0"0"-67,0 0-265,0 0-36,0 0 104,0 0-55,0 0-338,0 0-90,0 0-34,0 0 42,0 0 190,3 6-91,3 6-439,0 1 0,0 0 1,-2 1-1,1-1 0,-2 1-273,-1 0 118,0 0 0,-1 0-1,-1 0 1,0-1 0,-1 1-1,0 0 1,-1 0 0,-4 11-118,-84 355 404,57-206-428,3 36 24,4 49-2,25-251 11,1-1 0,0 0 0,1 1 0,0 1-9,1 18-25,-2-27 11,0 0 0,0 0 0,0 0 0,0 0 0,0 0 0,0 0 0,0-1 0,0 1 0,0 0 0,0 0-1,0 0 1,0 0 0,0 0 0,0 0 0,0 0 0,0 0 0,0 0 0,0 0 0,0 0 0,0 0 0,0 0 0,1 0 0,-1 0 0,0 0 0,0 0 0,0 0 0,0 0 0,0 0-1,0 0 1,0 0 0,0 0 0,0 0 0,0 0 0,0 0 0,0 0 0,0 0 0,0 0 0,0 0 0,0 0 0,0 0 0,0 0 0,0 0 0,0 0 0,0 0 0,1 1 0,-1-1 0,0 0-1,0 0 1,0 0 0,0 0 0,0 0 0,0 0 0,0 0 0,0 0 0,0 0 0,0 0 0,0 0 14,5-8-789,3-10-102,-2-15-188,0 0 0,-2-1 0,-2-4 1079,-1 34-27,2-99-331,1-7 89,16-121-68,-19 182 648,-4 40-127,-3 10-202,6-1 6,-1 1-1,0-1 1,1 1 0,-1-1 0,1 1 0,-1-1 0,1 1 0,-1 0 0,1-1 0,-1 1-1,1 0 1,0 0 0,-1-1 0,1 1 0,0 0 0,-1 0 0,1 0 0,0-1 0,0 2 12,0 4 145,0-1 1,0 1-1,1 0 1,0 0-1,0 0 1,0 0-1,1-1 1,0 1-1,1 3-145,-1-6 67,-1-1 0,1 1 0,0-1 0,0 1 1,0-1-1,0 0 0,0 0 0,0 0 0,0 0 0,1 0 0,-1-1 0,1 1 0,0-1 0,-1 0 0,1 1 0,0-1 0,0 0 0,-1-1 0,1 1 0,1 0-67,8 0 86,0 0-1,0 0 1,0-1 0,-1-1-1,1 0 1,0-1 0,0 0-86,15-2 109,-16 2-47,-1 0-1,0-1 1,0 0-1,0-1 0,-1 0 1,1 0-1,0-2-61,37-14 368,-28 12-352,0-1-1,0-1 1,-1 0 0,-1-1 0,0-1 0,1-2-16,-15 12 9,9-7 122,-1-1 1,6-7-132,13-11 237,-5 5-231,-2 0 0,-1-1 0,17-23-6,-16 12 2,-1-1-1,-1-1 1,-2-1-1,3-13-1,-20 47 1,4-12 42,1-1 1,-2 0-1,-1-1 0,0 1-43,-3 14 27,0-1-58,0-1 0,0 1 1,-1 0-1,1-1 1,-1 1-1,0 0 0,0-1 1,0 1-1,-1-1 0,0-2 31,0 8 7,1-1 0,-1 0-1,1 0 1,-1 1-1,1-1 1,-1 1 0,1-1-1,-1 0 1,1 1 0,-1-1-1,1 1 1,-1-1-1,1 1 1,0-1 0,-1 1-1,1-1 1,0 1-1,0-1 1,-1 1-7,1-1-6,-10 28 183,1 1 0,1 0-1,1 0 1,2 1 0,0 12-177,2-26-13,-64 511 77,64-506-55,-2 14-7,1 0 0,1 1 0,3 33-2,20-66-1378,-18-5 1259,-1 0-1,1 1 0,-1-1 0,0 0 0,1 0 0,-1 0 1,0 0-1,0 0 0,-1 0 0,1 0 0,0-2 120,7-16-1155,-3 10 646,0 0 0,-1 0 0,0-1 0,-1 1 0,0-3 509,7-22-1200,61-176-4705,-52 169 3040,23-41 2865,13-4 1220,-54 84-1059,0 0 0,1-1 0,-1 1 1,-1 0-1,1 0 0,0-1 0,-1 1 1,0 0-1,1-1 0,-1 0-161,2-16 497,12-19 583,-6 22 602,-8 16-1614,0 1 0,1 0-1,-1 0 1,0-1-1,0 1 1,0 0-1,0 0 1,0 0 0,1-1-1,-1 1 1,0 0-1,0-1 1,0 1 0,0 0-1,0 0 1,0-1-1,0 1 1,0 0-1,0 0 1,0-1 0,0 1-1,0 0 1,0 0-1,0-1 1,0 1 0,0 0-1,-1-1 1,1 1-1,0 0 1,0 0-1,0-1 1,0 1-68,-8 5 1148,-8 13 641,16-17-1778,-9 20 1016,1 0-1,-3 12-1026,10-27 63,-9 34 765,-4 36-828,13-62-10,0-1 0,1 1 0,0-1 0,1 1 0,0-1 0,2 0 0,1 10 10,-1-14 1,-1-1 0,1 0 0,0 0-1,4 7 0,-6-13-1,1 0-1,-1 0 1,0 0 0,1 0-1,0 0 1,-1 0-1,1-1 1,0 1 0,0 0-1,0-1 1,0 0-1,0 1 1,0-1 0,0 0-1,0 0 1,1 0-1,-1 0 1,0 0-1,1-1 2,-1 1 1,0-1 0,0 0-1,0 0 1,0 0 0,0 0-1,0 0 1,0-1-1,0 1 1,0-1 0,0 1-1,0-1 1,0 1 0,0-1-1,0 0 1,0 0 0,0 0-1,1-1 0,3-3 17,0 0 0,-1 0 0,0 0 1,2-3-18,3-3 38,-4 5-58,-2 0 1,1 0-1,-1-1 0,0 1 1,0-1-1,-1 0 1,1-2 19,9-17-81,-3 6 49,-1-1-1,0 0 1,-2 0 0,-1-1-1,0-2 33,-3 15-16,2-13-17,-2 0 1,0-1 32,0 2-56,0 1-1,6-18 57,-8 35-6,1-7-38,-2 10 44,0 1 0,-1-1 0,1 0 0,0 0 0,0 0 0,0 0 0,0 0 0,0 1 0,-1-1 0,1 0 0,0 0 1,0 0-1,0 0 0,-1 0 0,1 0 0,0 0 0,0 0 0,0 0 0,-1 0 0,1 0 0,0 0 0,0 0 0,0 0 0,-1 0 0,1 0 0,0 0 0,0 0 0,0 0 0,-1 0 1,1 0-1,0 0 0,0 0 0,0 0 0,-1 0 0,1 0 0,0 0 0,0-1 0,0 1 0,-1 0 0,1 0 0,0 0 0,0 0 0,0 0 0,0-1 0,0 1 0,0 0 0,-1 0 1,1 0-1,0-1 0,0 1 0,0 0 0,0 0 0,0 0 0,0-1 0,0 1 0,0 0 0,0 0 0,0 0 0,0-1 0,0 1 0,0 0 0,0 0 0,0 0 0,0-1 1,0 1-1,0 0 0,-1 1-43,0 0 0,0 0 0,0 0 0,1 0 0,-1 0 0,0 1 0,1-1 0,-1 0 1,0 0-1,1 1 0,-1 0 43,1 3 11,0 1-1,0-1 1,1 1 0,-1-1 0,1 1-1,0-1 1,1 0 0,-1 1 0,1-1-1,0 0 1,1 0 0,-1 0 0,1-1-1,0 1 1,2 2-11,16 12-373,-19-16 371,1-1 0,0 1 1,-1 0-1,1-1 0,0 0 0,0 0 0,1 0 1,-1 0-1,3 1 2,1 1-84,-2-3-118,-1 0 0,1 0 0,-1-1-1,1 1 1,0-1 0,-1 0 0,5-1 202,-5 0-112,0 0 0,0 0 0,-1-1 0,1 0 0,0 0 0,-1 0-1,1 0 1,-1 0 0,1-1 0,-1 0 112,5-3-193,-1 0-1,-1-1 1,7-6 193,-8 7-96,18-24 45,2 2 1,4-2 50,-7 7-6,-16 16 73,-1 1-1,1-1 1,1 2-1,-1-1 0,4-1-66,-9 6 14,3-2 136,-1 1 0,0 0 0,1-1 0,0 1 0,-1 1 0,1-1 0,0 1 0,0-1 0,0 1 0,0 0 0,0 0 0,0 1-150,-3 0 63,0 1 0,0-1 1,0 1-1,-1-1 0,1 1 1,0 0-1,-1-1 0,1 1 1,0 0-1,-1 0 0,1-1 1,-1 1-1,1 0 0,-1 0 1,1 0-1,-1 0 0,0 0 1,1 0-64,3 31 102,-1-13 125,0 1 1,-2 0-1,0 0 0,-2 11-227,0-12 25,0 1 0,2 17-25,-1-29 2,1 0 1,1 1 0,-1-1-1,1 0 1,1 0 0,0 0-1,2 6-2,-5-14 0,0 0 0,1 1 0,-1-1 0,0 0 0,0 0 0,0 1 0,0-1 0,1 0 0,-1 0 0,0 1 0,0-1 0,0 0 0,1 0 0,-1 0 0,0 1 0,1-1 0,-1 0 0,0 0 0,0 0 0,1 0 0,-1 1 0,0-1 0,1 0 0,-1 0 0,0 0 0,1 0 0,-1 0 0,0 0 0,1 0 0,-1 0 0,0 0 0,0 0 0,1 0 0,-1 0 0,0 1 0,0-1 0,1 0 0,-1 0 0,0 0 0,0 0 0,1 0 0,-1 1 0,0-1 0,0 0 0,0 0 0,0 0 0,1 1 0,-1-1 0,0 0 0,0 0 0,0 1 0,0-1 0,0 0 0,0 0 0,1 1 0,-1-1 0,0 0 0,8 16 172,-8-16-166,0 1-1,0-1 1,0 1 0,1-1-1,-1 0 1,0 1-1,1-1 1,-1 0 0,0 1-1,1-1 1,-1 0-1,0 1 1,1-1 0,-1 0-1,1 0 1,-1 1-1,0-1 1,1 0 0,-1 0-1,1 0 1,-1 0-1,1 0 1,-1 0 0,1 1-1,-1-1 1,1 0-1,-1 0 1,1-1 0,-1 1-1,0 0 1,1 0-1,-1 0 1,1 0 0,-1 0-1,1 0 1,-1-1-6,7-2 7,-5 1-3,0 1 0,1 0 0,-1-1 0,0 1 0,0-1 0,0 0 0,0 1 0,0-1 0,0 0 0,0 0 0,-1-1 0,1 1 0,-1 0 1,0 0-1,1-1 0,-1 1 0,0-1 0,0 0-4,7-19 73,2 0 1,1 1 0,0 0-1,9-11-73,-14 23-21,-1 0 0,0 0-1,-1-1 1,0 0 0,-1 0-1,1 0 1,-1-2 21,-3 10-2,1 1-1,0 0 1,-1 0 0,1 0-1,0 0 1,0 0-1,0 0 1,0 0 0,0 0-1,0 0 1,0 0 0,0 1-1,0-1 3,6-5-22,-7 6 21,0 0 0,0 0 0,0 0 0,0 0 0,0 0 0,0 0 0,1 0 0,-1 0 0,0 0 0,0 0 0,0-1 0,0 1 0,0 0 0,0 0 1,0 0-1,0 0 0,0 0 0,1 0 0,-1 0 0,0 0 0,0 0 0,0 0 0,0 0 0,0 0 0,0 0 0,0 0 0,1 0 0,-1 0 0,0 0 0,0 0 0,0 0 0,0 0 0,0 0 0,0 0 1,0 0-1,0 1 0,1-1 0,-1 0 0,0 0 0,0 0 0,0 0 0,0 0 0,0 0 0,0 0 0,0 0 0,0 0 0,0 0 0,0 0 0,0 1 0,0-1 0,0 0 0,0 0 0,0 0 0,0 0 1,3 5-9,-3-4 8,2 8-118,0 1-1,0 0 1,-1 10 119,0-9-25,1 0 1,0 0-1,2 8 25,9 33 137,-9-32-156,1 1 1,1-2-1,1 1 0,0 0 0,2-1 0,2 2 19,-8-16 48,1 0-1,0 0 0,1-1 0,-1 1 0,1-1 0,0 0 0,0-1 0,0 1 0,0-1 1,1 0-1,-1 0 0,4 1-47,-9-4 0,1 0-1,-1 0 1,0 0 0,1 0-1,-1 0 1,0 0 0,1 0 0,-1 0-1,0 0 1,0-1 0,1 1-1,-1 0 1,0 0 0,1 0 0,-1 0-1,0 0 1,0-1 0,1 1-1,-1 0 1,0 0 0,0 0 0,0-1-1,1 1 1,-1 0 0,0 0-1,0-1 1,0 1 0,0 0 0,1 0-1,-1-1 1,0 1 0,6-13-1,-2 5-5,0 1-12,2-4 74,-1 1-1,0-1 1,0 0-1,-1 0 1,1-4-56,-2 1 112,0 0 0,-1 0 0,-1 0 0,0-4-112,0-227-30,3 189 37,-2 32 88,-1 0 1,-2-14-96,1 36-99,0 1 0,0-1-1,-1 0 1,1 1 0,0-1 0,-1 1 0,0-1 0,1 0 0,-1 1-1,0 0 1,0-1 0,0 1 0,0-1 0,0 0 99,0 2-328,0-1-1,1 0 1,-1 1 0,0-1-1,1 1 1,-1 0 0,0-1-1,0 1 1,0-1 0,1 1 0,-1 0-1,0 0 1,0-1 0,0 1-1,0 0 1,0 0 0,0 0 328,-5 0-7340</inkml:trace>
  <inkml:trace contextRef="#ctx0" brushRef="#br0" timeOffset="498.456">3561 192 11120,'4'-1'269,"0"0"1,-1 0 0,1-1 0,0 1 0,-1-1-1,1 0 1,-1 0 0,1 0 0,-1 0 0,0-1-1,0 1 1,0-1 0,2-3-270,0 2 457,0-1-1,0 1 1,0 0 0,0 1-1,3-2-456,2-1 273,-1 0-1,1 0 1,0-3-273,-2 3 248,1 0 1,-1 0-1,9-4-248,25-13 438,-31 16-307,1 0 0,0 1-1,0 0 1,1 1-131,5-2-47,-13 5 35,0 0-1,0 0 1,0 1 0,1-1-1,-1 1 1,0 0 0,3 0 12,43-7-22,-50 8 22,-1 0 0,1 0 0,0 0 0,0 0 0,0 0 0,0 1 0,0-1 0,0 0 0,-1 0 0,1 1 0,0-1 0,0 1 0,0-1 0,-1 0 0,1 1 0,0 0 1,0-1-1,-1 0 0,1 1 1,-1-1-1,1 1 1,0-1-1,0 0 0,-1 0 1,1 0-1,0 1 1,-1-1-1,1 0 0,0 0 1,0 0-1,-1 0 1,1 0-1,0 0 0,0 0 1,-1 0 0,1-1-1,-1 1 1,0 0 0,1 0 0,-1 0 0,0 0-1,1 0 1,-1 0 0,1 0 0,-1 0 0,0 0-1,1 0 1,-1 1 0,0-1 0,1 0-1,-1 0 1,0 0 0,1 0 0,-1 0 0,0 1-1,1-1 1,-1 0 0,0 0 0,1 1 0,-1-1-1,0 0 1,0 0 0,1 1 0,-1-1 0,0 0-1,0 1 1,1-1-1,-1 1 0,0 1-1,0-1 1,1 0 0,-1 0 0,0 1-1,0-1 1,0 0 0,0 0-1,0 0 1,-1 1 0,1 0 0,-1 3 50,-1 1 0,0-1 1,0 1-1,0-1 1,-1 1-51,-2 3 67,-1 0 1,0 0-1,0 0 1,-1-1-1,-3 3-67,4-3 22,-1 1-1,1 1 1,1-1-1,0 1 1,0 0 0,-1 4-22,0 0 96,0 0-1,-7 8-95,6-16 253,6-5-227,0-1 1,1 0-1,-1 1 1,1-1-1,-1 0 1,0 1-1,1-1 1,-1 1-1,1-1 1,0 1-1,-1-1 1,1 1-1,-1 0 1,1-1-1,0 1 1,-1-1-1,1 1 1,0 0-1,0 0-26,-11 29-27,2 1 0,1 0 0,2 1 0,1 0-1,0 10 28,4-19 337,1 0 0,3 18-337,-3-34 29,4 27 25,2-1 0,0 0-1,3 0-53,13 29-80,-10 27 79,-11-86 1,0 0 0,0 1-1,0-1 1,0 0 0,1 0 0,-1 0 0,1 0-1,0 0 1,-1-1-72,1 0 0,-1 0 0,0 0 0,0 0 0,0 1-1,0-1 1,0 0 0,-1 0 0,1 0 0,-1 1 0,0-1-1,1 0 1,-1 1 0,0-1 72,0-1 311,0 0-411,0-1-1,0 0 1,0 0 0,0 1-1,0-1 1,0 0-1,0 1 1,0-1 0,0 0-1,0 1 1,0-1 0,0 0-1,0 0 1,0 1 0,0-1-1,0 0 1,0 1 0,0-1-1,0 0 1,-1 0-1,1 1 1,0-1 0,0 0-1,0 0 1,0 1 0,-1-1-1,1 0 1,0 0 0,0 1-1,-1-1 1,1 0 0,0 0-1,0 0 1,-1 0-1,1 0 1,0 1 0,0-1-1,-1 0 1,1 0 0,0 0-1,-1 0 1,1 0 0,0 0-1,-1 0 1,1 0 0,0 0-1,0 0 1,-1 0-1,1 0 102,-3 0-3202,1 2 2648,2-2-271,-5 3-5962</inkml:trace>
  <inkml:trace contextRef="#ctx0" brushRef="#br0" timeOffset="827.676">3738 1276 10224,'0'0'0,"7"-4"0,4-4 0,-7 4 1336,-1-2-1336,-3 6 1344,3-4-1344,-3 4 976,0 0-976,0 0 976,0 0-976,1-7-1496,2-1 1496,-3 1-1488,0 0 1488,0-5-8056</inkml:trace>
  <inkml:trace contextRef="#ctx0" brushRef="#br0" timeOffset="1473.969">1068 2053 12016,'0'0'11,"0"0"1,0 0 0,0 1-1,-1-1 1,1 0-1,0 0 1,0 0 0,0 1-1,0-1 1,0 0 0,0 0-1,1 0 1,-1 1 0,0-1-1,0 0 1,0 0-1,0 0 1,0 1 0,0-1-1,0 0 1,0 0 0,0 0-1,0 0 1,1 1 0,-1-1-1,0 0 1,0 0-1,0 0 1,0 0 0,1 0-1,-1 1 1,0-1 0,0 0-12,6-5 963,12-19 1569,-5 5-1104,-12 18-1375,-1 1 0,0 0 0,1-1 0,-1 1-1,0 0 1,1-1 0,-1 1 0,0 0 0,0-1-1,1 1 1,-1-1 0,0 1 0,0-1 0,0 1-1,0-1 1,1 1 0,-1-1 0,0 1 0,0-1-1,0 1 1,0-1 0,0 1 0,0-1-1,0 1 1,0-1 0,-1 1 0,1-1 0,0 1-1,0-1-52,0 1 13,-1 0 0,1-1 0,0 1 0,-1 0-1,1 0 1,0 0 0,-1 0 0,1-1-1,0 1 1,-1 0 0,1 0 0,-1 0 0,1 0-1,0 0 1,-1 0 0,1 0 0,0 0-1,-1 0 1,1 0 0,-1 0 0,1 0 0,0 0-1,-1 0 1,1 1 0,0-1 0,-1 0-1,1 0 1,0 0 0,-1 0 0,1 1 0,0-1-1,0 0 1,-1 0 0,1 1 0,0-1-1,-1 0 1,1 1 0,0-1 0,0 0-13,-8 8 53,1 0 1,0 0 0,1 0-1,0 1 1,0 0 0,-1 5-54,-28 59-15,29-57 61,-51 102 395,-52 81-441,45-79 61,32-57 474,-33 47-535,25-50 12,-91 137-217,125-187 200,-80 122-14,56-90 24,-2-1-1,-6 4-4,-15 9 10,-13 13-166,46-45-1306,-2-1 0,0 0 1,-11 6 1461,15-18-3555,4 0-4318</inkml:trace>
  <inkml:trace contextRef="#ctx0" brushRef="#br0" timeOffset="2029.972">79 3156 11296,'2'-3'511,"0"-1"1,-1 0-1,1 0 1,-1 0-1,0 0 1,0-1-1,-1 1 1,1 0 0,-1 0-1,0 0 1,0-1-1,0 1-511,-1 15 216,0 0-1,-1 1 0,0-1 1,-4 8-216,-4 28-33,-6 37 172,7-42-74,-5 16 13,7-33 131,2 1 1,0 0 0,0 15-210,5-32 156,-1 0-1,-1 0 1,-1 5-156,3-13 1,0-1-1,0 1 1,0 0 0,-1-1 0,1 1 0,0-1 0,0 1-1,0 0 1,0-1 0,1 1 0,-1 0 0,0-1 0,0 1-1,0-1 1,0 1 0,1 0 0,-1-1 0,0 1-1,0-1 1,1 1 0,-1-1 0,1 1 0,-1-1 0,0 1-1,1-1 1,-1 1 0,1-1 0,-1 0 0,1 1 0,-1-1-1,1 0 1,0 1 0,-1-1 0,1 0 0,-1 0 0,1 1-1,-1-1 1,1 0 0,0 0 0,-1 0 0,1 0 0,0 0-1,-1 0 1,1 0 0,0 0-1,4 0 0,-1 0 0,1 0 0,-1-1 0,1 1 0,1-1 0,58-15 181,-1-3 0,0-3 0,-2-2-181,-30 12 184,38-17-1168,-21 4-2892,-23 11-6477</inkml:trace>
</inkml:ink>
</file>

<file path=ppt/ink/ink7.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2:50.949"/>
    </inkml:context>
    <inkml:brush xml:id="br0">
      <inkml:brushProperty name="width" value="0.05292" units="cm"/>
      <inkml:brushProperty name="height" value="0.05292" units="cm"/>
      <inkml:brushProperty name="color" value="#FFFFFF"/>
    </inkml:brush>
    <inkml:context xml:id="ctx1">
      <inkml:inkSource xml:id="inkSrc1">
        <inkml:traceFormat>
          <inkml:channel name="X" type="integer" max="3984" units="cm"/>
          <inkml:channel name="Y" type="integer" max="2256" units="cm"/>
          <inkml:channel name="T" type="integer" max="2.14748E9" units="dev"/>
        </inkml:traceFormat>
        <inkml:channelProperties>
          <inkml:channelProperty channel="X" name="resolution" value="115.14451" units="1/cm"/>
          <inkml:channelProperty channel="Y" name="resolution" value="115.69231" units="1/cm"/>
          <inkml:channelProperty channel="T" name="resolution" value="1" units="1/dev"/>
        </inkml:channelProperties>
      </inkml:inkSource>
      <inkml:timestamp xml:id="ts1" timeString="2019-02-07T20:22:51.096"/>
    </inkml:context>
  </inkml:definitions>
  <inkml:trace contextRef="#ctx0" brushRef="#br0">10002 14234 886 0,'0'0'0'0,"0"0"0"0,0 0 0 0,0 0 148 16,0 0-148-16,0 0 148 0,0 0-148 0,0 0 216 16,0 0-216-16,20 6 217 0,14 4-217 0,-34-10 169 15,0 0-169-15,48 14 170 0,14 2-170 0,-62-16 63 16,0 0-63-16,92 22 64 0,21 11-64 0,-113-33 95 15,0 0-95-15,134 34 96 0,19 2-96 0,-153-36 0 16,0 0 0-16,158 41 0 0,9 0 0 0,-167-41 0 16,0 0 0-16,158 36 0 0,-2-6 0 0,-156-30 36 15,0 0-36-15,128 26 36 0,-21-8-36 0,-107-18-26 0,0 0 26 16,79 14-25-16,-25-6 25 0,-54-8-40 0,0 0 40 16,38 6-39-16,-19-3 39 0,-19-3-150 0,0 0 150 15,3 3-149-15,-19 0 149 0,16-3-306 0,0 0 306 0,-19 3-306 16,-9 1 306-16,-20 2-841 0</inkml:trace>
  <inkml:trace contextRef="#ctx1" brushRef="#br0">10974 11172 0,'0'0'15</inkml:trace>
  <inkml:trace contextRef="#ctx0" brushRef="#br0" timeOffset="700.881">10073 14537 998 0,'0'0'0'0,"-5"-2"0"0,-1-2 0 16,6 4 255-16,0 0-255 0,-10-8 255 0,-4-3-255 15,14 11 127-15,0 0-127 0,-17-16 128 0,-5-4-128 16,22 20 106-16,0 0-106 0,-29-27 106 0,-2-9-106 16,31 36 28-16,0 0-28 0,-32-31 28 0,1-5-28 0,31 36 107 15,0 0-107-15,-27-37 107 0,3 3-107 0,8 7 52 16,5 8-52-16,3 2 53 0,4 3-53 0,4 5 64 15,3 1-64-15,13 2 65 0,4-1-65 0,-20 7 76 16,0 0-76-16,33-3 77 0,11 2-77 0,-44 1 65 16,0 0-65-16,48 0 66 0,5 3-66 0,-53-3 43 15,0 0-43-15,49 1 43 0,0 1-43 0,-9-2 7 16,-6-3-7-16,-7 3 7 0,-8 0-7 0,-19 0-53 16,0 0 53-16,14-2-52 0,-7-1 52 0,13-2-1996 0</inkml:trace>
  <inkml:trace contextRef="#ctx0" brushRef="#br0" timeOffset="1700.428">12378 14338 1356 0,'0'0'0'0,"0"0"0"15,0 0 0-15,0 0 282 0,0 0-282 0,0 0 283 16,0 0-283-16,0 0 217 0,0 0-217 0,0 0 218 15,-22 8-218-15,8-1 115 0,-4 6-115 0,1 3 115 16,-2 4-115-16,2 8 74 0,1 7-74 0,2-1 75 16,0 2-75-16,3 10 88 0,0 7-88 0,3-1 88 15,0 1-88-15,3 1 34 0,3-1-34 0,2-7 34 0,0-4-34 16,8-1-11-16,3-5 11 0,-1-8-10 0,1-6 10 16,2-5-20-16,1-4 20 0,-6-8-20 0,-5-10 20 15,5 3-271-15,3-4 271 0,9-11-271 0,9-10 271 16,20-17-1655-16</inkml:trace>
  <inkml:trace contextRef="#ctx0" brushRef="#br0" timeOffset="2052.163">12470 14681 1110 0,'0'0'0'0,"-4"7"0"0,-2 4 0 0,3-4 284 0,0 1-284 16,0 0 284-16,-2 0-284 0,2 1 234 0,0 1-234 15,3 1 234-15,1 5-234 0,1-4 127 0,1 4-127 0,0-1 127 16,-1 4-127-16,2 3 72 0,1 5-72 0,-2-15 72 16,-1-5-72-16,1-3 44 0,2 0-44 0,1-3 44 15,2 4-44-15,1-4-14 0,3-2 14 0,-6 1-13 16,-5-2 13-16,4-1-1 0,1 0 1 0,2-10 0 16,0-5 0-16,0-7-4 0,2-4 4 0,-7 3-3 15,-3-1 3-15,-3-3 17 0,-5 2-17 0,-2 0 17 16,-1-4-17-16,-3 4-1 0,-2 1 1 0,2 5 0 15,0 4 0-15,0 7 59 0,-1 3-59 0,3 3 60 16,-1 8-60-16,5 5-31 0,2 5 31 0,1 4-31 16,0 0 31-16,4 3 6 0,1 2-6 0,1 0 7 15,3-1-7-15,0-2-41 0,3-2 41 0,1-1-41 16,-1-1 41-16,5-4-449 0,-1-3 449 0,-5-3-448 0,-3-4 448 16,6 6-1119-16</inkml:trace>
  <inkml:trace contextRef="#ctx0" brushRef="#br0" timeOffset="2602.657">12632 14545 1323 0,'0'0'0'0,"-5"6"0"0,-4 4 0 0,7-7 290 16,6-3-290-16,-1 3 290 0,1 2-290 0,1 4 200 16,0 3-200-16,-2 6 201 0,0 2-201 0,2 1 117 15,0-1-117-15,-1 0 118 0,0 4-118 0,-1-2 68 0,0-5-68 16,0-1 69-16,0-4-69 0,-1-1-13 0,-1-3 13 15,2-3-13-15,1-2 13 0,-1-1-19 0,-2-4 19 16,-1 2-18-16,4-6 18 0,-4 3 3 0,-2-4-3 16,0 0 3-16,1-3-3 0,-2-4-8 0,-1-5 8 15,1 5-8-15,2 0 8 0,-1-2-8 0,1-1 8 16,-1 4-8-16,0 4 8 0,-1-4-4 0,0 2 4 0,0 4-3 16,0 2 3-16,1 0 17 0,2 2-17 0,0 3 17 15,-4 0-17-15,4 0-7 0,0 0 7 0,1 5-6 16,2 1 6-16,0-1-1 0,1-1 1 0,-1 0 0 15,1 3 0-15,3 1 18 0,2 5-18 0,-1-1 19 16,2-1-19-16,-3 3-4 0,1 1 4 0,0 0-4 16,-1 1 4-16,0-2 31 0,0-3-31 0,-3 0 31 15,0-3-31-15,-3-2-32 0,1-1 32 0,-2-5-32 16,0 0 32-16,-2-3-3 0,-1-2 3 0,1 0-3 16,-1-1 3-16,0-5 1 0,0-3-1 0,0-5 1 0,-2-1-1 15,2-7-17-15,0-3 17 0,1 15-16 0,2 4 16 16,0 0 1-16,2-2-1 0,-1 7 2 0,-1 4-2 0,2-4-16 15,-2-2 16-15,0 5-15 0,0 3 15 16,0 0 32-16,0 0-32 0,0 0 33 0,5 0-33 0,-1 0-15 16,1 1 15-16,3 6-14 0,3 2 14 0,2 5 6 15,-1 4-6-15,1 0 6 0,-2 1-6 0,2-2 4 16,-2 1-4-16,0-3 5 0,-2-2-5 0,1-2 12 16,-1-3-12-16,-3 0 13 0,-1-8-13 0,0 0 0 15,0-3 0-15,-2 1 0 0,-3-1 0 0,1-5-191 16,1-5 191-16,-2 4-191 0,0 0 191 0,0-12-1589 0</inkml:trace>
  <inkml:trace contextRef="#ctx0" brushRef="#br0" timeOffset="2982.543">12809 14335 1390 0,'0'0'0'0,"3"3"0"16,3 5 0-16,-1-1 291 0,0 0-291 0,1 1 292 15,0-1-292-15,2 3 232 0,0-1-232 0,0 5 233 16,2 2-233-16,-1 1 96 0,2 2-96 0,-1 5 97 15,-1 1-97-15,0 0 61 0,-1 2-61 0,2-2 61 16,-2 0-61-16,1-2-17 0,-1-2 17 0,2-2-17 16,-1-4 17-16,-1-4 1 0,-3-5-1 0,-1-1 2 15,-2-2-2-15,-2-3-1 0,-3-8 1 0,1 2-1 16,-1 3 1-16,0-8-108 0,0-3 108 0,0 5-108 16,1 2 108-16,2-2-72 0,0-4 72 0,0 5-72 15,2 4 72-15,-1-6-38 0,1 1 38 0,-1 3-37 0,-1 2 37 16,2-2 0-16,1-2 0 0,0 4 0 0,2-1 0 15,1-1 7-15,4-2-7 0,-2 3 7 0,0 2-7 16,3 0 5-16,0 3-5 0,0 3 6 0,0-1-6 0,0 1 25 16,1 3-25-16,1 5 26 0,0 3-26 0,-2-1 58 15,0 2-58-15,-2 4 58 0,-1-2-58 0,-3 2 28 16,-2-3-28-16,-1 0 28 0,-1-1-28 0,-2-2 19 16,-4-2-19-16,0-2 20 0,-1 1-20 0,-2-4 20 15,0-1-20-15,2-2 20 0,1-3-20 0,-1-3 23 16,-1-5-23-16,3 3 24 0,-1 0-24 0,2-2-242 15,0-4 242-15,1 4-242 0,0 1 242 0,-1-7-1511 0</inkml:trace>
  <inkml:trace contextRef="#ctx0" brushRef="#br0" timeOffset="3143.4">13189 14537 1166 0,'0'0'0'0,"-5"11"0"15,-2 6 0-15,7-14 284 0,4-7-284 0,-1 1 285 16,2 1-285-16,1-4 203 0,4 1-203 0,-2 7 203 15,1 1-203-15,1 1 87 0,-2-2-87 0,0 7 88 16,-2 6-88-16,-1-1 65 0,-1 1-65 0,-2 4 66 16,-2-2-66-16,0-2-80 0,0-8 80 0,0 1-80 15,-2-3 80-15,1 7-1636 0</inkml:trace>
  <inkml:trace contextRef="#ctx0" brushRef="#br0" timeOffset="3278.414">13112 14335 964 0,'0'0'0'0,"6"11"0"0,5 7 0 0,-8-14 218 16,-3-11-218-16,0 7 218 0,-1-1-218 16,1 1 117-16,-2-3-117 0,2 3 118 0,3 4-118 0,0-1-40 15,2 2 40-15,2 1-40 0,0 1 40 0,8 5-1097 16</inkml:trace>
  <inkml:trace contextRef="#ctx0" brushRef="#br0" timeOffset="3585.004">13396 14664 1155 0,'0'0'0'0,"-5"0"0"0,-1 5 0 0,1-4 255 0,2-1-255 0,3 0 255 15,-3 0-255-15,3 0 90 0,-3-6-90 0,3 6 90 16,-2-3-90-16,0-3 49 0,-1-4-49 0,2 2 49 16,-2 2-49-16,-1-8 26 0,1-6-26 0,0 7 26 15,1 4-26-15,1-7 15 0,-1-3-15 0,2 8 16 16,0 3-16-16,0-4 2 0,2-1-2 0,-1 5 2 15,1 5-2-15,1-1 98 0,0-3-98 0,2 4 99 16,0 2-99-16,3-1 53 0,1 0-53 0,1 6 53 16,1 2-53-16,-2-1 42 0,1-1-42 0,-1 4 42 15,1 5-42-15,-1-7 22 0,-1-5-22 0,-2 10 23 16,1 7-23-16,0-9 18 0,1-4-18 0,-3 3 18 16,-3 1-18-16,1-3-61 0,-2 1 61 0,4-1-61 15,0 2 61-15,4 4-1707 0</inkml:trace>
  <inkml:trace contextRef="#ctx0" brushRef="#br0" timeOffset="3950.591">13609 14448 1177 0,'0'0'0'0,"-8"14"0"0,-5 8 0 0,9-16 218 16,0-6-218-16,6-11 219 0,4-11-219 0,-1 5 178 16,-2-4-178-16,-1 7 179 0,-1 2-179 0,-2 4 137 15,-2 3-137-15,-1 2 138 0,1 3-138 0,0 2 44 16,-2 2-44-16,2 2 44 0,0 9-44 0,0-6 73 15,1 4-73-15,1 2 74 0,1 1-74 0,1 1 1 16,1-1-1-16,1 1 2 0,2 0-2 0,0-4 45 16,-1-5-45-16,3 3 46 0,-1-2-46 0,2-6-69 0,0-3 69 15,-2 0-68-15,0 0 68 0,1-3 0 0,-1-3 0 16,0 4 1-16,-1 1-1 0,1-5 7 0,1-2-7 16,-1 3 7-16,-1 0-7 0,1-1-1 0,0-2 1 0,1 3 0 15,-3 1 0-15,1-1-2 0,0-3 2 0,-2 3-1 16,0 2 1-16,0-3-26 0,-1 0 26 0,1 3-26 15,-1 0 26-15,1-1 0 0,1 3 0 0,1 1 0 16,-2 0 0-16,2 0 16 0,0-2-16 0,0 4 17 16,-2 3-17-16,0-2 24 0,0 0-24 0,3 5 25 15,1 1-25-15,1-1-4 0,1 0 4 0,0 4-4 16,1 4 4-16,-2-10-6 0,0-6 6 0,0 2-5 16,-2 1 5-16,0-6-224 0,1-5 224 0,-3 5-224 15,-1 0 224-15,5-4-1393 0</inkml:trace>
  <inkml:trace contextRef="#ctx0" brushRef="#br0" timeOffset="4136.019">13773 14041 1502 0,'0'0'0'0,"6"10"0"0,5 10 0 0,-1-4 230 16,1-2-230-16,-2 3 231 0,1 3-231 0,-1 1 158 15,2 1-158-15,-1 1 158 0,-1 2-158 0,2 1 92 16,2-1-92-16,-2 0 93 0,-2 0-93 0,4-2 8 15,1 1-8-15,0-4 8 0,-1 1-8 0,0-7-6 16,-2-5 6-16,-2 2-6 0,1 0 6 0,-4-4-354 16,-3-6 354-16,-1 2-354 0,-4 0 354 0,2 4-1172 0</inkml:trace>
  <inkml:trace contextRef="#ctx0" brushRef="#br0" timeOffset="4300.736">13875 14427 1087 0,'0'0'0'0,"7"2"0"16,4 1 0-16,-8-3 203 0,-5-3-203 0,2 3 204 15,2-5-204-15,-2 5 109 0,2-5-109 0,-2 5 109 16,0-6-109-16,0 6 70 0,1-3-70 0,1-2 70 16,1 4-70-16,2-3 0 0,-1 0 0 0,4-3 0 15,0 4 0-15,5-3-42 0,1-2 42 0,-1 4-42 16,-2-3 42-16,1 3-357 0,-1-3 357 0,-3 3-357 16,-3 2 357-16,8-4-642 0</inkml:trace>
  <inkml:trace contextRef="#ctx0" brushRef="#br0" timeOffset="4417.024">14128 14336 1468 0,'0'0'0'0,"5"14"0"0,3 8 0 0,-1-5 238 16,3-1-238-16,-4-2 239 0,1 0-239 15,-1-6 57-15,-1-1-57 0,-2-3 57 0,0 1-57 0,0-7 43 16,-1-4-43-16,-1 5 44 0,-1-1-44 16,2-3-1561-16</inkml:trace>
  <inkml:trace contextRef="#ctx0" brushRef="#br0" timeOffset="4522.529">14011 14184 875 0,'0'0'0'0,"8"9"0"0,5 4 0 0,7 12-597 0</inkml:trace>
  <inkml:trace contextRef="#ctx0" brushRef="#br0" timeOffset="4884.947">14259 14173 987 0,'0'0'0'0,"-10"0"0"16,-7 0 0-16,9-2 304 0,3-2-304 0,2 4 304 16,0 3-304-16,2 2 204 0,1 1-204 0,0 3 205 15,-2 5-205-15,2-1 189 0,-2 1-189 0,4 2 189 16,0 1-189-16,-1-3 56 0,2-1-56 0,2-2 57 15,0 1-57-15,0-2 46 0,-1-1-46 0,4 0 46 0,0-1-46 16,3-1 0-16,0-3 0 0,-3 3 0 0,-2-6 0 16,4 1-20-16,-1-2 20 0,-4-2-19 0,-2 1 19 15,2-3 8-15,-2 0-8 0,-1 1 9 0,-1-1-9 0,-1 3-19 16,0-2 19-16,0-2-18 0,-1-3 18 0,-1-3 1 16,-1-1-1-16,-2-4 1 0,-3-4-1 0,-1-7 3 15,-4-1-3-15,1 4 4 0,-4 8-4 0,2 1 6 16,1 1-6-16,5 6 7 0,2 5-7 0,1-1 15 15,2 3-15-15,3 1 16 0,-3 5-16 0,4-1-158 16,1 4 158-16,1 3-157 0,2 0 157 0,1-1-404 0,0-1 404 16,1 2-403-16,-1 0 403 0,7 11-934 0</inkml:trace>
  <inkml:trace contextRef="#ctx0" brushRef="#br0" timeOffset="5200.025">14431 14173 1155 0,'0'0'0'0,"-6"3"0"16,-4 2 0-16,10-5 344 0,0 3-344 0,3-1 345 16,0-1-345-16,2 2 243 0,1 5-243 0,1 5 244 15,-2-1-244-15,1 4 119 0,-1 1-119 0,1 4 119 16,2 0-119-16,0 0 88 0,-2-2-88 0,0 1 89 16,-1-4-89-16,0-2 39 0,-1-2-39 0,0-1 39 15,-3-3-39-15,1-3 17 0,-1-3-17 0,-1-2 17 16,0 0-17-16,0 0-27 0,-1-7 27 0,-1 1-27 0,1 3 27 15,-3-7-1-15,1-1 1 0,0-3 0 0,-2-4 0 16,2-8-6-16,0-3 6 0,2 15-5 0,-1 9 5 16,2-1 3-16,2 2-3 0,2-8 4 0,3-7-4 0,2 2 9 15,4-4-9-15,1 7 10 0,0 8-10 0,3 0-4 16,1 1 4-16,-1 7-3 0,2 2 3 0,-2 3-1 16,1-3 1-16,-4 10 0 0,-3 2 0 0,-3 0-33 15,-2 1 33-15,-1 2-33 0,-2 3 33 0,5 19-1990 16</inkml:trace>
  <inkml:trace contextRef="#ctx0" brushRef="#br0" timeOffset="5817.415">15537 14477 1222 0,'0'0'0'0,"-5"4"0"0,-4 2 0 0,2-8 217 16,1-4-217-16,-2 1 218 0,0-1-218 0,-3 3 175 16,-1 3-175-16,1 3 175 0,-2 2-175 0,4 7 182 15,-1 4-182-15,4 3 182 0,3-2-182 0,1 10 41 0,4 4-41 16,2-1 41-16,3-2-41 0,4 2 38 0,1 0-38 16,1 0 38-16,1-2-38 0,2-6 1 0,3-5-1 15,-2 0 1-15,2-1-1 0,0-5-8 0,0-5 8 16,-3-3-8-16,-2 2 8 0,2-10-10 0,-2 1 10 15,-5 1-10-15,-4 1 10 0,1-4-2 0,-1-5 2 0,-3 3-1 16,-4-2 1-16,1-1 0 0,-4-4 0 0,-5-10 0 16,-4-7 0-16,0 4-25 0,-2 5 25 0,4 2-24 15,1 5 24-15,-4 1 2 0,0-1-2 0,4 3 2 16,3 9-2-16,-2-3-89 0,1 3 89 0,2 1-88 16,1 1 88-16,3 2-132 0,1 3 132 0,2-1-132 15,2 4 132-15,0 2-1412 0</inkml:trace>
  <inkml:trace contextRef="#ctx0" brushRef="#br0" timeOffset="6151.324">15666 14589 1188 0,'0'0'0'0,"0"0"0"0,-6 0 0 0,6 0 236 15,5 0-236-15,-1 0 237 0,3 3-237 0,1-2 216 16,3 1-216-16,0 4 217 0,0 2-217 0,3 2 130 15,2 2-130-15,0 1 131 0,-2-1-131 0,-2 4 80 16,-1-3-80-16,-1 1 80 0,-1 1-80 0,1-2-1 16,-2-4 1-16,-4 2 0 0,-2-1 0 0,-2-2 57 15,-2-2-57-15,2-1 58 0,0-2-58 0,-1 0-34 16,-2-2 34-16,0-1-33 0,-1-1 33 0,1-2-13 0,-1 0 13 16,0-1-13-16,3 3 13 0,-2-4 2 0,-1-1-2 15,1-2 3-15,2 0-3 0,-2-1-39 0,-1-7 39 16,3 8-39-16,-1 5 39 0,2 0 6 0,0-2-6 0,0-9 7 15,-1-9-7-15,1-1 0 0,1-3 0 0,1 12 0 16,-2 1 0-16,3-1-111 0,2 3 111 0,-1 4-110 16,1 3 110-16,5-7-1604 0</inkml:trace>
  <inkml:trace contextRef="#ctx0" brushRef="#br0" timeOffset="6867.016">15882 14018 1379 0,'0'0'0'0,"5"4"0"16,5 4 0-16,-6 2 301 0,-2-1-301 0,1 0 302 0,2-1-302 16,1 6 172-16,1 5-172 0,2 0 173 0,0 1-173 15,2 7 107-15,1 3-107 0,2 0 107 0,0 1-107 16,0 2 18-16,0 0-18 0,4-2 18 0,-1-2-18 0,0-6 52 16,-1 1-52-16,-3-4 53 0,-2 2-53 0,0-5-5 15,0-4 5-15,-3 1-4 0,-3 0 4 0,-2-3 43 16,-2-1-43-16,1-4 44 0,-2-1-44 0,-3-5-51 15,-4 0 51-15,1 0-51 0,-3 0 51 0,-2-4-28 16,-2 0 28-16,4 1-28 0,-1-2 28 0,-1 3 3 16,0-4-3-16,0 6 4 0,-2-2-4 0,2 1-5 15,2 1 5-15,1 1-5 0,3 1 5 0,2 1-3 16,3 2 3-16,0-2-3 0,2 0 3 0,-2-3-19 0,0 0 19 16,0 2-18-16,0 2 18 0,1 0 0 0,1-1 0 15,1 1 0-15,2 3 0 0,-1 1 9 0,1-2-9 0,0 2 10 16,-2-4-10-16,2 3-4 0,1-3 4 0,0 4-3 15,2-3 3-15,2-2 29 0,-1-3-29 0,-1 0 29 16,-2 0-29-16,2-3-54 0,2-2 54 0,-4 2-53 16,-1-2 53-16,1 2-110 0,2-3 110 0,-3 0-110 15,-2 4 110-15,2-4-174 0,-2 0 174 0,0 1-173 16,-2 0 173-16,3-1-184 0,-1-2 184 0,0 2-184 16,-1 1 184-16,1-1-52 0,-2-2 52 0,2 3-51 15,-1 0 51-15,1 1-1 0,0 1 1 0,0-1-1 16,-1 3 1-16,1-2 69 0,2 3-69 0,0 0 70 15,-2 0-70-15,0 0 154 0,0 0-154 0,0 3 155 16,0-2-155-16,1 1 103 0,-1-2-103 0,0 2 104 16,2-1-104-16,1-1 43 0,2-1-43 0,-2 1 44 0,-1 0-44 15,1 0 6-15,-1-2-6 0,-2 0 6 0,0 1-6 16,0-2 17-16,2-2-17 0,-2 2 17 0,-1 0-17 16,-1-2 2-16,1 0-2 0,0 2 2 0,-2 0-2 0,0-2 0 15,0-1 0-15,0 3 0 0,0 0 0 0,0 0 18 16,1-2-18-16,-2 0 18 0,-1-3-18 0,-1-3-5 15,-3-3 5-15,1 3-5 0,-2 0 5 0,0 0-3 16,-3-1 3-16,5 6-3 0,4-1 3 0,-2 4 0 16,0-2 0-16,-1 5 0 0,1-1 0 0,2 2 6 15,-1 6-6-15,4 1 6 0,-1 3-6 0,4-1 0 16,3 5 0-16,-3-1 0 0,-2 1 0 0,5-2-1 0,3-2 1 16,-2-2 0-16,-1 1 0 0,1-4 4 15,1-1-4-15,-2-2 4 0,-2 0-4 0,2-3-27 0,-2-2 27 16,4 1-27-16,1-1 27 0,-3-1-149 0,0-3 149 0,-2 3-149 15,-3 1 149-15,2-2-309 0,-2-3 309 0,-1 4-309 16,-1 0 309-16,2-5-868 0</inkml:trace>
  <inkml:trace contextRef="#ctx0" brushRef="#br0" timeOffset="6972.255">16383 14335 471 0,'0'0'0'0,"3"14"0"16,0 11 0-16,-1-16 244 0,-4-6-244 0,4-6 244 16,-1-8-244-16,1-1 356 0,-1-6-356 0,1 9 357 15,-1 3-357-15,4 1 244 0,1 3-244 0,2 2 244 16,2 2-244-16,1 1 130 0,0 3-130 0,11 4-1751 15,-44-20 1751-15</inkml:trace>
  <inkml:trace contextRef="#ctx0" brushRef="#br0" timeOffset="7103.893">16488 14229 1883 0,'2'-26'0'0,"-2"9"148"16,0 1-148-16,0 6 148 0,0 4-148 0,0 1-211 15,0 2 211-15,0 3-211 0,0-3 211 0,0-2-1205 16</inkml:trace>
  <inkml:trace contextRef="#ctx0" brushRef="#br0" timeOffset="7753.607">17115 13880 908 0,'0'0'0'0,"-3"1"0"0,-2 2 0 16,0-4 385-16,0-2-385 0,2-1 386 0,0 0-386 16,2 1 274-16,-1-2-274 0,0 2 274 0,2 1-274 15,0 2 200-15,0 0-200 0,0 5 200 0,0 3-200 16,2 4 85-16,1 5-85 0,2 4 86 0,0 1-86 15,2 6 62-15,5 7-62 0,-1-7 63 0,0-1-63 0,1 5 45 16,2 8-45-16,1-6 46 0,-1-1-46 0,0 5 1 16,0 1-1-16,0-4 2 0,-1-6-2 0,0-2 33 15,-2-3-33-15,-2-6 33 0,-1-2-33 0,-2-3-4 16,-1-4 4-16,-2-3-3 0,0-4 3 0,-3-2-42 16,-3-5 42-16,3 5-42 0,-1-4 42 0,-2-3-6 15,-1 4 6-15,-7-13-5 0,-6-9 5 0,1 5-22 16,-3 1 22-16,7 5-22 0,4 1 22 0,-3 2 0 0,-2 0 0 15,4 2 0-15,1 1 0 0,-3 2-1 0,0 3 1 0,1 0 0 16,1 0 0-16,-1 6 10 0,1 5-10 16,1-2 11-16,2 2-11 0,1 6-1 0,0 3 1 0,4-1 0 15,-1-1 0-15,2 3 1 0,2 0-1 0,-1-2 2 16,-1 0-2-16,6-4-3 0,2-2 3 0,0-1-3 16,-1-1 3-16,2 3-49 0,2 0 49 0,-2-5-49 15,-1-4 49-15,2 3-1 0,1-4 1 0,2 1 0 16,-1-2 0-16,1 0-7 0,1 0 7 0,-5 0-7 15,-2-2 7-15,1-1-213 0,-2-2 213 0,-1 2-213 16,-4 0 213-16,1-2-268 0,-1-1 268 0,1 0-267 16,-2 0 267-16,2-7-1283 0</inkml:trace>
  <inkml:trace contextRef="#ctx0" brushRef="#br0" timeOffset="8353.162">17303 14302 975 0,'0'0'0'0,"1"6"0"0,2 3 0 15,-1-2 253-15,-2-3-253 0,0-1 253 0,0-3-253 16,0 0 170-16,0 0-170 0,0 0 171 0,0 0-171 0,0 0 148 15,5 5-148-15,-2-3 149 0,-2-2-149 0,2 3 44 16,2-3-44-16,-2 1 44 0,1-1-44 0,0 2 16 16,1-2-16-16,0 2 17 0,-2-2-17 0,2 3 53 15,-2-2-53-15,2 1 54 0,-2-2-54 0,1 0-28 16,3 0 28-16,-4 0-28 0,0-2 28 0,-3 2 18 16,3-4-18-16,-3 4 18 0,-1-2-18 0,1 2-2 15,0-6 2-15,0 6-2 0,1-3 2 0,-1 3 12 0,2-5-12 16,-1 0 13-16,-1 0-13 0,0-2 0 15,0-4 0-15,0 3 0 0,0 0 0 0,-1-1 2 0,-1-4-2 16,1 2 2-16,-3 0-2 0,0 2-1 0,-1-2 1 0,2 4 0 16,1 3 0-16,1-1 39 0,1 5-39 15,-2-3 39-15,1-2-39 0,-3 2-1 0,0-2 1 0,-1 2 0 16,0 2 0-16,0 1 9 0,2 1-9 0,0 2 10 16,0 2-10-16,1 4 18 0,1 5-18 0,1-4 19 15,0-1-19-15,0 4 71 0,1 1-71 0,3 3 72 16,2 2-72-16,2 1 15 0,1 2-15 0,2-3 15 15,0-1-15-15,3-4-1 0,1-2 1 0,-3-4-1 16,-1-2 1-16,4-1 2 0,0 0-2 0,0-4 2 16,-3-2-2-16,-1-1-34 0,0-3 34 0,-4 2-33 15,-4 0 33-15,1-2 36 0,1-1-36 0,-2 3 36 16,-1-2-36-16,1 2-46 0,0-2 46 0,-1-1-45 16,-1-3 45-16,1-4 7 0,0 2-7 0,-2 2 8 15,0 1-8-15,-2-1 0 0,-1-2 0 0,-2-4 1 16,-1 0-1-16,-1-2 0 0,1-2 0 0,0 3 0 0,-2 0 0 15,-2 2 27-15,-1 0-27 0,5 5 27 0,1 1-27 16,-3 0-13-16,1 0 13 0,0 5-12 0,1-2 12 0,0 4 18 16,-2-1-18-16,3 2 19 0,0 2-19 0,2 2-25 15,0 1 25-15,1 3-24 0,2-3 24 0,2 4-65 16,0 4 65-16,1-4-65 0,0 4 65 0,2-2-105 16,1 0 105-16,0-4-105 0,2 0 105 0,2 1-125 15,1-2 125-15,-5-3-125 0,-1-1 125 0,3 1-150 16,3 0 150-16,-2 0-149 0,-1 0 149 0,1 0-257 0,2 2 257 15,-4-3-256-15,-6-4 256 0,7 2-779 0</inkml:trace>
  <inkml:trace contextRef="#ctx0" brushRef="#br0" timeOffset="8632.92">17670 14222 953 0,'0'0'0'0,"0"0"0"16,2 4 0-16,1 1 273 0,2 0-273 0,-4-2 273 15,1-3-273-15,-2 0 184 0,0 0-184 0,0 0 185 16,0 0-185-16,3 0 91 0,0 1-91 0,0-1 92 15,-1-1-92-15,-2 1 9 0,3-5-9 0,-3 5 10 16,0-5-10-16,0 5 30 0,0-4-30 0,0-1 30 16,2 0-30-16,-1-4 0 0,-1 1 0 0,2 0 0 15,-2 5 0-15,1 0 0 0,-1 0 0 0,2-2 0 16,-2 0 0-16,-2-2 3 0,-1-4-3 0,2 3 4 16,-3 1-4-16,0 0 53 0,-1-3-53 0,0 4 54 15,2 0-54-15,-2-1-9 0,-1 6 9 0,3-2-8 0,0-1 8 16,3 4 7-16,-3 7-7 0,3-1 8 0,0 2-8 15,1 4-1-15,1 6 1 0,-1-6-1 0,1 1 1 16,1 3 3-16,0-1-3 0,3 17-1623 0,-12-64 1623 16</inkml:trace>
  <inkml:trace contextRef="#ctx0" brushRef="#br0" timeOffset="8952.007">17818 14121 595 0,'-3'-20'0'0,"2"12"144"0,1 2-144 16,0 3 145-16,-2-1-145 0,2 1 257 0,-1 2-257 16,1 1 258-16,-2-3-258 0,2 3 186 0,-2-4-186 15,2 4 187-15,0 0-187 0,0 0 132 0,0 0-132 0,0 0 132 16,0 0-132-16,0 0 85 0,-1 5-85 0,-1 0 86 16,1 0-86-16,2 4 49 0,1 5-49 0,1-5 49 15,2-2-49-15,3 4 71 0,3 1-71 0,3 1 72 16,2 1-72-16,1 2 0 0,2 1 0 0,-2-5 0 15,-1-1 0-15,1 0 46 0,-1-1-46 0,-2 2 47 16,-1-2-47-16,-3 1 0 0,-3 0 0 0,0-3 0 16,-4-1 0-16,-3 3 34 0,-2 1-34 0,-4 0 35 15,-5-2-35-15,-2 2-132 0,-4 2 132 0,1-5-131 16,0-2 131-16,-3-1-306 0,-3-2 306 0,2-2-306 16,1 2 306-16,-21 2-1165 0</inkml:trace>
  <inkml:trace contextRef="#ctx0" brushRef="#br0" timeOffset="9768.886">17632 14211 707 0,'0'0'0'15,"5"7"0"-15,1 8 0 0,-1-3 291 0,0 1-291 0,-2-2 291 16,-3-7-291-16,2 3 182 0,1-3-182 0,-3-4 183 16,3 2-183-16,-3-2 129 0,3 3-129 0,-3-3 130 15,3 0-130-15,-3 0 41 0,5-3-41 0,-5 3 41 16,1-5-41-16,1 2 6 0,-2-2-6 0,2-2 6 15,1-6-6-15,0 0 26 0,-1-2-26 0,-1 5 26 16,1 6-26-16,-2-1 4 0,0 0-4 0,-3-10 5 16,-2-9-5-16,-3 7-4 0,-2 1 4 0,4 2-3 15,3 1 3-15,0 5 1 0,0 1-1 0,-2 4 2 16,-1 1-2-16,-1 7 84 0,1 2-84 0,1 0 84 16,1-3-84-16,2 11 62 0,0 3-62 0,2 1 63 15,2 3-63-15,1 3 39 0,3 2-39 0,1-2 39 16,1 0-39-16,0 0 43 0,1-1-43 0,2-2 44 0,3-3-44 15,0-1-34-15,2-2 34 0,-2-3-33 0,-1-2 33 16,1-5 0-16,2-3 0 0,-5-3 0 0,-5-1 0 16,5-4-416-16,0-3 416 0,5-8-416 0,3-4 416 0,16-16-1054 15</inkml:trace>
  <inkml:trace contextRef="#ctx0" brushRef="#br0" timeOffset="10386.248">18536 14073 684 0,'0'0'0'0,"0"0"0"0,0 0 0 15,0 0 233-15,0 0-233 0,0 0 233 0,0 0-233 16,0 0 241-16,0 0-241 0,0 0 242 0,0 0-242 16,0 0 181-16,23 37-181 0,-14-23 181 0,0-4-181 0,1 9 90 15,-2 3-90-15,0 1 91 0,-2 7-91 0,0-3 95 16,1-1-95-16,-3-2 95 0,0-2-95 0,-1-3 6 16,-2-4-6-16,1-2 6 0,-1-5-6 0,1-2-1 15,0-1 1-15,-2-5-1 0,0 0 1 0,3-4-10 16,0 1 10-16,-2 0-10 0,-1 2 10 0,0-4-13 15,0-3 13-15,2-12-12 0,0-10 12 0,-2 8 1 16,0 2-1-16,0 4 1 0,1 2-1 0,-1 3-4 16,0 3 4-16,0 0-3 0,2 2 3 0,-1-2-3 0,-1 5 3 15,2-2-2-15,-2 3 2 0,0 2-5 0,0-3 5 16,0 3-5-16,1-4 5 0,-1 4 4 0,4-2-4 0,-1 2 5 16,0-1-5-16,5 5 0 0,3 4 0 0,-2-2 0 15,1-1 0-15,1 6 1 0,1 5-1 0,1-2 1 16,-2-2-1-16,-1 6 25 0,-1 2-25 0,-1-6 26 15,-2-4-26-15,-1-3-37 0,-2 0 37 0,2-4-37 16,-2-2 37-16,2-1-275 0,-2-1 275 0,-1-2-274 16,-1 0 274-16,2-4-1184 0</inkml:trace>
  <inkml:trace contextRef="#ctx0" brushRef="#br0" timeOffset="10716.441">18792 14146 718 0,'0'0'0'0,"3"8"0"0,0 11 0 16,-1-13 281-16,-2-3-281 0,0 1 281 15,0-4-281-15,0 0 237 0,0 0-237 0,0 0 237 16,0 0-237-16,0 3 162 0,1 3-162 0,3 2 163 0,-1 1-163 16,0 7 92-16,0 3-92 0,2-4 92 0,1 0-92 15,2 0 36-15,0 2-36 0,1-4 36 0,1-4-36 16,-2 1 10-16,0-5-10 0,0 1 10 0,-2-5-10 16,2-1 1-16,1-3-1 0,-4 2 2 0,-2-2-2 0,0-2-9 15,-1 0 9-15,1-4-9 0,-1-5 9 0,1-1 32 16,0 0-32-16,-2 1 32 0,-1 0-32 0,-1-1-9 15,-2 0 9-15,1 4-8 0,1 1 8 0,-3-1 6 16,0-1-6-16,-1 1 7 0,0 1-7 0,-1 1 0 16,-2-4 0-16,3 9 0 0,2 1 0 0,-2 1 39 15,1 0-39-15,-1 1 40 0,0-1-40 0,-1 4 0 0,0-1 0 16,-1 4 1-16,3 0-1 0,-1 4-1 0,2 7 1 16,1-8-1-16,0-5 1 0,2 3-1 0,2 2 1 0,1-2 0 15,0-1 0-15,1 3-253 0,0 0 253 0,1-7-252 16,-2-2 252-16,5 1-1356 0</inkml:trace>
  <inkml:trace contextRef="#ctx0" brushRef="#br0" timeOffset="10935.775">18948 13806 1323 0,'0'0'0'0,"3"8"0"16,4 6 0-16,-4 1 334 0,-2 4-334 0,3-5 335 15,-1-3-335-15,1 7 272 0,1 2-272 0,3 0 272 0,0 2-272 16,0 2 125-16,0 6-125 0,0-5 126 0,-2-3-126 16,2 4 62-16,-2 3-62 0,2-9 62 0,0-6-62 15,0 7 17-15,-2-1-17 0,-1-6 17 0,0-6-17 16,-2 5-89-16,0-1 89 0,-1-7-88 0,-1-5 88 0,1 5-333 16,-2-4 333-16,0-1-332 0,0-3 332 0,0 0-1435 15</inkml:trace>
  <inkml:trace contextRef="#ctx0" brushRef="#br0" timeOffset="11065.705">18936 14116 998 0,'0'0'0'0,"6"5"0"0,3 3 0 0,-4-5 260 16,-2-3-260-16,2-1 261 0,-2-4-261 0,3 2 156 15,1 1-156-15,-1-3 157 0,0 1-157 0,4-1 68 0,1-1-68 16,2-1 68-16,-1 0-68 0,6 0-2 0,0 1 2 16,1 3-2-16,2 1 2 0,18-2-1413 0</inkml:trace>
  <inkml:trace contextRef="#ctx0" brushRef="#br0" timeOffset="11835.181">19702 14018 964 0,'0'0'0'0,"0"0"0"0,-4 1 0 0,4-1 313 15,-2 5-313-15,4-2 314 0,-1 0-314 0,2 3 216 16,2 1-216-16,0 1 216 0,-2-1-216 0,3 4 158 16,1 4-158-16,-1 0 159 0,2 1-159 0,-2 6 46 15,1 3-46-15,-1-5 47 0,-1-1-47 0,1 0 57 16,0 0-57-16,-1-8 57 0,-2 0-57 0,0 0-2 0,0-2 2 16,-1-2-2-16,0-6 2 0,-1 2-45 0,1-1 45 15,-2-2-45-15,0 0 45 0,0 0 0 0,0-6 0 16,0-9 0-16,0-8 0 0,-2 4-29 0,1-1 29 15,-1-1-29-15,0 4 29 0,-1-3-54 0,-3-1 54 0,3 4-53 16,0 3 53-16,-1-2 0 0,3-1 0 0,-1 7 0 16,1 3 0-16,1 2-2 0,0-1 2 0,0 1-1 15,0 2 1-15,0-2 2 0,0 0-2 0,0 1 3 16,1 0-3-16,1 1 3 0,1 0-3 0,0 2 4 16,2-1-4-16,1 4 32 0,4-1-32 0,-2 2 33 15,1 2-33-15,2 4 34 0,0 4-34 0,3 0 34 16,2 4-34-16,1 0 6 0,2 3-6 0,-3-1 7 15,0 2-7-15,-2 2 0 0,-3 2 0 0,0-3 0 16,0 0 0-16,-1-1 36 0,-4-4-36 0,-1-6 37 0,-4-5-37 16,1 0-4-16,-2-2 4 0,0-4-3 15,0 0 3-15,0-2-68 0,-2-4 68 0,-1-4-67 0,-3-7 67 16,0-5 0-16,-4-6 0 0,5 9 0 0,1 7 0 16,-1-9 0-16,-1-6 0 0,2 9 0 0,3 0 0 15,-2 0-3-15,0-3 3 0,1 9-3 0,2 7 3 16,0-3 14-16,2 0-14 0,1 0 15 0,0-1-15 0,2 1-1 15,-1 0 1-15,3 2-1 0,1 4 1 0,-1 2 40 16,3 2-40-16,-1 1 41 0,1 2-41 0,-1 4-11 16,1 4 11-16,-1-2-10 0,1 0 10 0,-1 3 11 15,1 3-11-15,-1-4 11 0,1 2-11 0,-1 1-1 16,-1 0 1-16,0-4 0 0,0 2 0 0,-2 1-55 0,0-1 55 16,-1-8-55-16,-3-5 55 0,1 1-319 0,2 1 319 15,-2-6-319-15,0 1 319 0,3-4-1157 0</inkml:trace>
  <inkml:trace contextRef="#ctx0" brushRef="#br0" timeOffset="12616.76">20236 13886 998 0,'0'0'0'0,"-3"12"0"16,-2 9 0-16,2-13 277 0,-2-7-277 0,2 2 278 15,1-1-278-15,1 1 210 0,-1 0-210 0,0 5 211 16,1 5-211-16,-1 1 131 0,2 3-131 0,0 0 132 15,0 0-132-15,2 4 44 0,-1-1-44 0,1-4 45 16,1-5-45-16,2 3 44 0,3 0-44 0,-2-6 44 16,-1-3-44-16,3-1-40 0,0-4 40 0,0 4-40 15,-1-8 40-15,3 4 3 0,-1-1-3 0,2-5 4 16,2-2-4-16,-3-2-9 0,-4-1 9 0,0 3-9 0,-1 1 9 16,1-1-48-16,-1-2 48 0,-2 6-47 0,-1 2 47 15,-2 2-1-15,0-3 1 0,0-3 0 0,-2-2 0 0,2-3-30 16,-1-3 30-16,1 6-30 0,0 2 30 0,0-2 13 15,0 5-13-15,0-4 13 0,0 1-13 0,0-2 0 16,-2-1 0-16,2 3 0 0,-2-1 0 0,2 4 33 16,0 0-33-16,0 3 33 0,4-3-33 0,-1 6 2 15,1 3-2-15,1 1 2 0,-2-1-2 0,2 3 32 0,0 2-32 16,-1 0 32-16,3-1-32 0,1 4 5 16,0 1-5-16,1 0 5 0,1-1-5 0,1 0-8 0,1 1 8 15,-2-7-7-15,-1 0 7 0,2-2-34 0,2 1 34 16,-5-6-34-16,-4-4 34 0,3 0 12 0,-3 0-12 15,0-2 12-15,-1 0-12 0,0-6-30 0,0 2 30 16,0-5-30-16,-1-3 30 0,-2-7 7 0,0-7-7 0,-2-1 8 16,-1-5-8-16,-3-6-19 0,-2-1 19 0,0 7-18 15,-1 4 18-15,-3-3 7 0,1-2-7 0,5 15 8 16,1 7-8-16,1-1-1 0,-3-1 1 0,6 10-1 16,1 8 1-16,0 0 54 0,0-3-54 0,0 3 55 15,0 0-55-15,1 3-3 0,1 1 3 0,3 7-3 16,1 6 3-16,2 3 41 0,0 5-41 0,3-1 41 15,0 1-41-15,0 3-40 0,-2 2 40 0,2-2-39 16,0 1 39-16,2-1-1 0,1 2 1 0,0-7-1 16,-1 1 1-16,1-4 18 0,2-1-18 0,0-5 19 15,0-3-19-15,-2 0-5 0,0-3 5 0,-5-5-5 0,-1-6 5 16,-1 0-28-16,-1-2 28 0,-3-1-28 0,-1-1 28 16,-1-4 2-16,-1-1-2 0,-1-12 3 0,-4-7-3 15,0 1-1-15,-1-3 1 0,0 7-1 0,-1 0 1 0,-2-3 0 16,-4-6 0-16,4 7 1 0,1 7-1 0,-3-4-8 15,0-1 8-15,4 8-8 0,4 4 8 0,-1 2 14 16,-3-4-14-16,4 8 15 0,3 3-15 0,-1-1-1 16,1 2 1-16,0 0-1 0,0 3 1 0,0 1 34 15,3 5-34-15,0 2 35 0,0 9-35 0,3 0 6 16,2 1-6-16,0 5 6 0,2 3-6 0,-1 3 29 0,2 4-29 16,0-2 29-16,0 1-29 0,3 0 81 15,1 2-81-15,-1-6 82 0,0-4-82 0,0-2 1 0,-1-4-1 16,-4-7 2-16,-4-6-2 0,0-1 0 0,-1-3 0 0,-4 0 0 15,2-3 0-15,0-1-215 0,-2-4 215 0,-4-2-214 16,0-4 214-16,-4-6-1518 0</inkml:trace>
  <inkml:trace contextRef="#ctx0" brushRef="#br0" timeOffset="12801.342">20436 13730 1199 0,'0'0'0'0,"3"5"0"16,4 5 0-16,-4-3 232 0,0 3-232 0,0-7 232 15,-1-3-232-15,2 2 98 0,3-1-98 0,1-2 99 16,-1-3-99-16,5 3 99 0,0-2-99 0,5 1 100 16,2-1-100-16,2 3-15 0,-1 2 15 0,-2-4-15 15,-4 0 15-15,3 1 0 0,2-2 0 0,-1-2 0 0,-1 0 0 16,0-1-38-16,2-2 38 0,-5 3-37 16,-2 1 37-16,13-6-1397 0</inkml:trace>
  <inkml:trace contextRef="#ctx0" brushRef="#br0" timeOffset="13148.448">20845 13710 1345 0,'0'0'0'0,"0"0"0"0,-7 2 0 0,7-2 242 16,0 0-242-16,0 0 242 0,4 0-242 0,-4 0 107 15,4 3-107-15,0-2 108 0,0-1-108 0,1-1 65 16,-2-2-65-16,2 1 65 0,-2-1-65 0,2 0-1 16,1 0 1-16,-1-2 0 0,-2 5 0 0,2-5 17 15,-2 0-17-15,-2 2 17 0,1 0-17 0,-2-1 3 0,0-1-3 16,0 2 4-16,-2 1-4 0,2 2 1 0,0 0-1 15,0 0 1-15,-3-6-1 0,-1 0 15 0,-3-4-15 16,1 2 15-16,0 4-15 0,-2 2 0 0,-2 2 0 16,2 5 1-16,0 3-1 0,1 3 43 0,-1 3-43 0,5 3 44 15,1 5-44-15,0 3 59 0,1 2-59 0,-1-2 59 16,2-2-59-16,3-1 55 0,4-1-55 0,1-2 56 16,3-4-56-16,-2 1-1 0,-1-4 1 0,3-2 0 15,2-5 0-15,-1-1 9 0,2-1-9 0,-1-3 10 16,0-3-10-16,-2 0-9 0,0-3 9 0,-2 0-8 15,-2-2 8-15,0-2-47 0,0-2 47 0,-1 4-47 16,-1 0 47-16,0-3-217 0,-2-5 217 0,-2 9-217 16,1-1 217-16,-2-3-511 0,-2 0 511 0,2 1-510 15,-1 2 510-15,-1-9-574 0</inkml:trace>
  <inkml:trace contextRef="#ctx0" brushRef="#br0" timeOffset="13403.764">20996 13679 897 0,'0'0'0'0,"3"1"0"0,2 2 0 15,-2-3 199-15,0-3-199 0,-3 3 200 0,4-3-200 0,-4 3 261 16,3-5-261-16,-3 5 262 0,5-4-262 0,-1 2 201 15,1-1-201-15,1 1 202 0,1 2-202 0,2 2 120 16,2 0-120-16,2 2 121 0,1 3-121 0,3-1 98 16,2-2-98-16,0 9 99 0,-1 4-99 0,0 2 40 15,0 2-40-15,-4-1 41 0,-1 0-41 0,-5 1 31 16,-4-2-31-16,1 1 31 0,-2-4-31 0,-1-4 54 16,-2-4-54-16,0-5 55 0,-2 0-55 0,-1-6-38 15,0 2 38-15,3 1-37 0,-3-2 37 0,3 2-7 16,-2-5 7-16,-3-15-6 0,-4-11 6 0,3-4-2 15,-2-6 2-15,3 13-2 0,2 4 2 0,0-1-15 0,-1-1 15 16,3-18-15-16,1-14 15 0,1 4 0 0,3-1 0 16,2 7 0-16,3 1 0 0,4 6-288 0,1 6 288 0,0 4-288 15,2 4 288-15,14-31-1529 0</inkml:trace>
  <inkml:trace contextRef="#ctx0" brushRef="#br0" timeOffset="14582.801">16387 14291 1099 0,'0'0'0'0,"0"0"0"0,0 0 0 15,0 0 266-15,0 0-266 0,0 0 266 0,0 0-266 16,0 0 179-16,0 0-179 0,0 0 179 0,0 0-179 15,0 0 141-15,0 0-141 0,0 0 142 0,0 0-142 0,0 0 58 16,0 0-58-16,0 0 59 0,0 0-59 16,0 0 92-16,16 11-92 0,-6-5 93 0,-1-1-93 0,1-1 51 15,-1-1-51-15,1-1 52 0,-3 0-52 0,3-1 63 16,1-1-63-16,0 2 63 0,0-1-63 0,3 2 18 16,0 2-18-16,1 3 18 0,-3 1-18 0,2 6 8 15,1 2-8-15,-3-2 8 0,-2 1-8 0,-1 6 25 16,-2 3-25-16,-3-12 26 0,-2-10-26 0,1 8 5 0,0 0-5 15,-1 1 5-15,-4 3-5 0,1 2 33 16,-4 6-33-16,3-15 34 0,1-9-34 0,1 1 1 0,-2-3-1 16,-1-2 2-16,0-3-2 0,-2-6-19 0,-1 0 19 15,-2-16-18-15,-2-5 18 0,2-5-4 0,1-7 4 0,0 6-4 16,3 5 4-16,0-5-10 0,1-5 10 0,2 12-10 16,1 4 10-16,1-1-1 0,2 1 1 0,1 11-1 15,-3 8 1-15,4-2-296 0,0 1 296 0,-1 2-295 16,1 4 295-16,5-10-1613 0</inkml:trace>
  <inkml:trace contextRef="#ctx0" brushRef="#br0" timeOffset="23898.73">9481 14007 180 0,'0'0'0'0,"0"0"0"0,-3 3 0 0,3-3 414 16,0 0-414-16,0 0 414 0,0 0-414 0,0 0 205 15,0 0-205-15,0 0 206 0,0 0-206 0,0 0 175 0,0 0-175 16,0 0 175-16,0 0-175 0,0 0 148 0,0 0-148 16,0 0 148-16,2-3-148 0,-2 3 78 0,1-4-78 15,-1 4 78-15,2-4-78 0,-2 4 60 0,1-5-60 0,-1 5 61 16,0-5-61-16,0 5 41 0,-3-1-41 15,3 1 41-15,-3-3-41 0,3 3 0 0,-5-3 0 0,2 1 0 16,-2 0 0-16,1 1 38 0,-3 1-38 0,1-2 38 16,-2 1-38-16,0-1 18 0,-1-1-18 0,-1-2 18 15,-1 1-18-15,2-1 58 0,-1 0-58 0,-1 0 59 16,-1 2-59-16,-4 0 12 0,-1 3-12 0,-1-1 13 16,1-3-13-16,1 3 0 0,0-2 0 0,1 1 0 15,-1-1 0-15,0 1 15 0,2 1-15 0,0-1 16 16,-1 1-16-16,1-2 22 0,0-2-22 0,0 2 22 15,1 0-22-15,-3-1-2 0,-3 3 2 0,4-4-1 16,-3 0 1-16,1-1 4 0,0 0-4 0,-2-2 5 16,-3-1-5-16,1 2-2 0,1 1 2 0,-6 0-1 0,3-2 1 15,-1 3 42-15,2 1-42 0,0-9 43 0,0-4-43 16,0 12-35-16,0 5 35 0,-2 2-35 0,0 2 35 16,2 1 1-16,0 1-1 0,0-15 2 0,1-10-2 15,-4 13-4-15,1 6 4 0,-2-5-3 0,-1-3 3 0,0 5 0 16,2 2 0-16,-4-4 0 0,3 0 0 0,-1 5 14 15,0 5-14-15,2-8 15 0,-4-5-15 0,1 14 4 16,-1 5-4-16,-2-9 5 0,-2-4-5 0,0 10-9 16,-2 3 9-16,2-11-8 0,-2-5 8 0,0 10-2 15,1 4 2-15,-1-12-1 0,-1-8 1 0,1 13 0 16,-1 4 0-16,1-7 0 0,-1-6 0 0,-2 10-2 0,-3 5 2 16,4-6-2-16,0-5 2 0,-1 6 3 15,0 3-3-15,0-11 4 0,2-4-4 0,-1 11 14 0,3 4-14 16,-4-6 15-16,-3-2-15 0,0 7-24 0,0 0 24 15,3-7-23-15,3-6 23 0,-6 13 35 0,2 4-35 0,2-9 35 16,1-6-35-16,-2 8-10 0,-3 1 10 0,2-3-9 16,-2 0 9-16,0 3-7 0,0 3 7 0,0-4-6 15,4-4 6-15,1 5 0 0,-3 4 0 0,1-9 0 16,-3-3 0-16,1 7 5 0,1 4-5 0,-1-7 5 16,3-6-5-16,-3 6 25 0,1 2-25 0,2-2 26 15,4-4-26-15,2 7-20 0,-1 2 20 0,-1-5-19 16,-2-2 19-16,4 3-1 0,-4 0 1 0,5-2 0 15,2-3 0-15,-4 4 4 0,2 1-4 0,2 0 4 16,-1-3-4-16,1 3-5 0,0 0 5 0,1 0-5 16,1-2 5-16,1 0 17 0,-3 2-17 0,-1-1 17 0,1-2-17 15,3 3-15-15,-2 3 15 0,2-6-15 16,-4-2 15-16,1 4-15 0,-1 1 15 0,4-4-15 0,2 0 15 16,-3 1-5-16,3 1 5 0,-1-1-4 0,0-2 4 15,2 5-1-15,-3 3 1 0,1-4-1 0,-1-2 1 16,1 3-3-16,4 0 3 0,-2-2-3 0,1 0 3 0,1 6-5 15,2 0 5-15,-2-4-5 0,-1-3 5 0,1 2 10 16,-1-1-10-16,1-4 11 0,4-4-11 0,-4 12-22 16,-1 4 22-16,1-4-22 0,-1-2 22 0,5 4-1 15,-3 1 1-15,4-3 0 0,0-4 0 0,0 2 39 16,-1-1-39-16,3 1 39 0,-3 0-39 0,5 3-37 0,2 1 37 16,-1-2-37-16,3 0 37 0,0 1 53 0,1 1-53 15,0-2 53-15,-2 0-53 0,-2 1-47 0,2 1 47 16,0-4-47-16,1-1 47 0,-1 2 13 0,3 4-13 15,0-3 14-15,2-2-14 0,0 0-2 0,1 3 2 0,-1-3-1 16,0 0 1-16,1 1-3 0,-4 2 3 0,1 1-3 16,1-1 3-16,-1 1 0 0,0 1 0 0,2-2 0 15,0-3 0-15,0 5 7 0,1 3-7 0,-3-3 8 16,2-2-8-16,-1 5 34 0,-1 1-34 0,2 2 35 16,-1 0-35-16,1 3-1 0,-1 0 1 0,2 0 0 15,-1-1 0-15,3 1-2 0,-5-1 2 0,5-2-1 16,-3-4 1-16,0 3-17 0,1-1 17 0,-3-3-16 15,4-2 16-15,-1 0-4 0,-2 3 4 0,0-6-4 16,1-4 4-16,-1 0-33 0,-1 0 33 0,0-4-33 16,2-2 33-16,-2 0-286 0,0-1 286 0,2-1-286 15,-5 0 286-15,-3-11-1508 0</inkml:trace>
  <inkml:trace contextRef="#ctx0" brushRef="#br0" timeOffset="24317.509">4429 13630 931 0,'0'0'0'0,"-3"-2"0"0,-2 1 0 0,0 2 264 0,2 3-264 15,3-4 265-15,0 0-265 0,0 0 227 0,3 4-227 16,-3-1 227-16,0 1-227 0,2 2 150 0,1 0-150 0,2 4 150 16,0-1-150-16,1 8 73 0,2 7-73 0,0-2 73 15,1 1-73-15,-1 7 58 0,-3 5-58 0,1-6 59 16,-1 1-59-16,3 0 22 0,-2-2-22 0,0-4 23 16,-6-4-23-16,2 4 0 0,-1-1 0 0,1-5 0 15,-2-6 0-15,0 2 38 0,-2 0-38 0,2-6 38 16,-1-6-38-16,-1 2-44 0,-6 0 44 0,8-4-44 15,0 0 44-15,0 0 3 0,2-7-3 0,-2 7 3 16,6-3-3-16,-4 5-1 0,4-1 1 0,-1-1-1 16,-2-1 1-16,3 1-20 0,2 0 20 0,0 0-19 15,0-2 19-15,3 4-1 0,2-1 1 0,-5-1 0 0,-4-3 0 16,7 2-15-16,-1-3 15 0,21 4-15 0,10 0 15 16,-3 5-375-16,5 5 375 0,-7-9-375 0,-3-2 375 15,37 1-1117-15</inkml:trace>
  <inkml:trace contextRef="#ctx0" brushRef="#br0" timeOffset="27677.759">25466 13208 1367 0,'0'0'0'0</inkml:trace>
  <inkml:trace contextRef="#ctx0" brushRef="#br0" timeOffset="44364.415">22834 15366 863 0,'0'0'0'0,"4"18"0"0,0 12 0 16,-2-14 258-16,-2-5-258 0,-8-30 258 0,-8-22-258 15,5 16 216-15,2-2-216 0,1 9 216 0,2 0-216 0,-1 7 219 16,2 4-219-16,2 0 220 0,2 4-220 0,1 6 132 16,0 5-132-16,4 2 133 0,4 2-133 0,3 8 44 15,4 7-44-15,0-2 45 0,3-1-45 0,1 6 76 16,0-1-76-16,0 1 77 0,-1-2-77 0,3 2-15 15,1 2 15-15,2 1-15 0,1-4 15 0,-1 4 0 16,-1 0 0-16,-1-6 1 0,-3-3-1 0,0-4 0 16,0-4 0-16,-1-1 1 0,-4-4-1 0,-2-3-2 0,-1-3 2 15,-4-4-2-15,-6-2 2 0,-2-4 6 0,-6-1-6 16,3-2 6-16,-3 0-6 0,-5-6 15 0,-6-9-15 16,-5-9 16-16,-7-7-16 0,0 4 16 0,-3-2-16 0,7 5 17 15,4 9-17-15,-6-7 0 0,-4-1 0 0,-1-7 0 16,-1-4 0-16,2 4 17 0,4 2-17 0,10 14 17 15,7 5-17-15,2 1-35 0,2 3 35 0,3 1-34 16,2-1 34-16,2 1-5 0,0-1 5 0,3 4-5 16,2 2 5-16,4 4 0 0,4 5 0 0,1 1 1 15,2 2-1-15,1 4-1 0,1 4 1 0,1 1 0 16,0 0 0-16,3 3 20 0,3 7-20 0,2 1 20 16,0-2-20-16,4 4 1 0,2 1-1 0,4 1 2 15,0-3-2-15,3-1-1 0,1-1 1 0,-3-1 0 16,-3 1 0-16,-2-5-1 0,-2-5 1 0,-4-3 0 15,-3-3 0-15,-5-4 3 0,-7-4-3 0,-1 0 4 16,-4-4-4-16,-4-7 38 0,-3-2-38 0,0 5 38 16,-2 1-38-16,-4-1 42 0,-4-2-42 0,-9-21 42 0,-9-16-42 15,-2 6 10-15,-6-5-10 0,-4-2 10 0,-2-1-10 16,-9-6 8-16,-4-4-8 0,27 23 8 0,13 15-8 0,-2 2 0 16,3 5 0-16,6 2 0 0,3 2 0 0,-1 2-28 15,0 2 28-15,2 0-28 0,3 4 28 0,-1 4-133 16,1 6 133-16,2 0-132 0,2 3 132 0,2-2-200 15,0 5 200-15,1-6-199 0,2-2 199 0,6 8-1601 16</inkml:trace>
  <inkml:trace contextRef="#ctx0" brushRef="#br0" timeOffset="44864.861">23043 14907 1647 0,'0'0'0'0,"1"3"0"16,1 1 0-16,-2-4 190 0,-3-7-190 0,1 6 191 16,2-6-191-16,-1 4 173 0,-1-3-173 0,0-2 173 15,1 0-173-15,-2-4 88 0,0-2-88 0,-1 1 88 16,3 1-88-16,-1-4 5 0,-1-3-5 0,3-4 5 16,0-7-5-16,2-2 109 0,-1-1-109 0,1 4 110 15,-1 0-110-15,3 9-1 0,-1 6 1 0,1 1-1 16,1 1 1-16,3 15 36 0,0 8-36 0,0 1 36 15,0 6-36-15,0 0 22 0,1 3-22 0,1-1 23 16,1 5-23-16,-2 2 8 0,0 4-8 0,1-5 9 0,-1-6-9 16,-1 2 19-16,0-2-19 0,-1-2 20 0,-4-3-20 15,1 3 0-15,3-4 0 0,-4-3 1 0,0-7-1 0,0 9 3 16,0-2-3-16,4-2 4 0,1-2-4 0,-2 0-37 16,-1-2 37-16,-2-5-37 0,0-1 37 0,0-3-3 15,0-2 3-15,2-3-2 0,0-2 2 0,1 1-27 16,2 2 27-16,-3 1-27 0,-1-4 27 0,1 6 1 15,-2 0-1-15,-1 1 2 0,-1-3-2 0,3 4 63 16,-1 3-63-16,0-1 64 0,-2-3-64 0,4 9 10 16,1 1-10-16,2 1 11 0,0 1-11 0,0 9 69 15,-2 6-69-15,4-5 69 0,1-6-69 0,-3 10 3 0,-2 0-3 16,2-3 3-16,-2-5-3 0,1 2 0 0,-1-1 0 16,-1-5 0-16,-1-5 0 0,-2 2 47 0,-2 0-47 15,2-4 48-15,-2 0-48 0,0-3-3 0,-4 0 3 16,4 0-3-16,-3-3 3 0,0 1-83 0,0-4 83 0,1 0-82 15,1-1 82-15,-1 0-319 0,1 3 319 0,2 0-318 16,1-1 318-16,1-6-1666 0</inkml:trace>
  <inkml:trace contextRef="#ctx0" brushRef="#br0" timeOffset="45217.856">23264 16386 1681 0,'0'0'0'0,"0"0"0"0,0 0 0 0,0-4 250 16,0-2-250-16,0-2 250 0,0-3-250 0,8-4 198 15,6-9-198-15,3-12 199 0,5-8-199 0,2-1 110 16,1-6-110-16,3 0 111 0,4-1-111 0,3 3 38 15,3-3-38-15,7-10 38 0,6-8-38 0,-7 5 5 16,-3-3-5-16,-3 10 5 0,-3 6-5 0,1 2 34 16,-1 6-34-16,-4 0 35 0,-2 0-35 0,-4 13 15 0,-5 3-15 15,1-4 16-15,-1-1-16 0,-1 5 6 0,-3 1-6 16,-2 9 6-16,-3 0-6 0,0 3 45 0,-1 2-45 16,-2 0 46-16,-4 1-46 0,1 2-160 0,0 4 160 15,0 0-159-15,-1 4 159 0,0 4-289 0,-3 4 289 0,-1 4-288 16,0 1 288-16,0 9-1512 0</inkml:trace>
  <inkml:trace contextRef="#ctx0" brushRef="#br0" timeOffset="45750.507">23955 15764 1043 0,'0'0'0'0,"4"16"0"0,1 12 0 0,-3-12 304 15,-4-5-304-15,-7-27 305 0,-5-18-305 0,-1 12 302 16,4 0-302-16,0 9 303 0,0 11-303 0,5 10 199 16,1 6-199-16,0 2 199 0,1 5-199 0,2 2 140 15,2 7-140-15,3 0 141 0,2-2-141 0,3 6 77 16,3 3-77-16,3-1 78 0,3 0-78 0,6 0 0 0,3 3 0 16,1-3 0-16,0-1 0 0,1-1 28 0,2-2-28 15,-1-3 28-15,-2-4-28 0,1-4 1 0,-1-5-1 0,0-4 1 16,-2-4-1-16,-3-3 5 0,-1-10-5 0,-3 0 5 15,-2-6-5-15,-3-1 15 0,-2-7-15 0,-5 6 15 16,-3 4-15-16,-3-5 61 0,-3-3-61 0,-2-2 61 16,-1-3-61-16,-3-2-32 0,-6-2 32 0,6 10-32 15,1 3 32-15,-3 5 54 0,-2 1-54 0,1 3 55 16,1 0-55-16,-2 4-19 0,1 4 19 0,1 4-18 16,1 3 18-16,4 7 0 0,1-1 0 0,2-1 0 15,3-2 0-15,1 1 0 0,1 1 0 0,0-3 1 16,1-2-1-16,-2-2-48 0,1-1 48 0,-1-2-47 15,1-3 47-15,-2-1-195 0,0-2 195 0,0 0-194 16,0 0 194-16,0 0-394 0,-3-2 394 0,3 2-394 16,-3-6 394-16,0 3-1378 0</inkml:trace>
</inkml:ink>
</file>

<file path=ppt/ink/ink8.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7:18.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24578 11813 1054 0,'0'0'0'0,"-13"17"0"16,-7 10 0-16,1-1 110 0,-3 3-110 0,1-4 110 16,2-2-110-16,-3 4 70 0,0 1-70 0,-3 5 71 15,-2 2-71-15,-1-1 0 0,-4 1 0 0,1 2 0 16,-3 1 0-16,0 0 46 0,-4 1-46 0,-6 8 46 15,-5 6-46-15,3-4 95 0,2-3-95 0,9-9 96 16,7-4-96-16,-4 2 141 0,2-1-141 0,0-2 142 0,2-3-142 16,-1 0 109-16,1-4-109 0,4 0 109 0,5-2-109 15,2-1 7-15,3 0-7 0,4-9 7 0,4-8-7 0,0 1 14 16,-1-1-14-16,6-2 15 0,1-3-15 16,5-3-2-16,4-4 2 0,4-4-2 0,1-3 2 0,2-5-17 15,3-3 17-15,4-3-16 0,4-4 16 0,1-6-51 16,4-6 51-16,1-3-50 0,2-6 50 0,8-13-9 15,4-12 9-15,3 6-8 0,6-2 8 0,-3-1 0 16,2-2 0-16,-1 5 0 0,-2 2 0 0,-3 1 10 16,-2 3-10-16,4 2 10 0,3 0-10 0,-2 4 47 15,0 4-47-15,-5 3 47 0,-1 4-47 0,-4 4 8 0,-4 4-8 16,-3 5 9-16,-2 7-9 0,-6 0 13 0,-7 6-13 16,-2 1 13-16,-6 4-13 0,-1 2 4 0,-3 2-4 0,0 5 5 15,-3 1-5-15,-5 5 65 0,0 5-65 0,-5 6 65 16,-3 6-65-16,-4 5 0 0,-4 3 0 0,-3 5 0 15,-2 4 0-15,-5 4-50 0,-6 3 50 0,1 3-49 16,-4 3 49-16,-11 14 35 0,-9 11-35 0,3-6 36 16,-2 0-36-16,-1-2-15 0,-3 1 15 0,4 1-15 15,3 0 15-15,-4-1 41 0,-2 1-41 0,7-8 41 16,1-4-41-16,-2-1-4 0,-1 0 4 0,5-1-4 16,1-2 4-16,5-2 32 0,3-6-32 0,4-6 33 15,1-5-33-15,9-5-29 0,5-8 29 0,6-7-29 16,5-6 29-16,-1 3-67 0,0 1 67 0,4-4-67 15,3-3 67-15,2-2-84 0,2-5 84 0,4-5-83 16,5-2 83-16,3-7-43 0,2-4 43 0,5-6-42 0,4-2 42 16,0-5-63-16,4-3 63 0,-1-4-62 0,2-4 62 15,1 0 8-15,3-2-8 0,5-6 9 0,5-6-9 0,-1-1 52 16,-1-4-52-16,-1 9 53 0,-1 5-53 16,-4 4 24-16,-1 1-24 0,-5 11 25 0,-5 6-25 0,4-3 22 15,0-2-22-15,1-1 23 0,2 0-23 0,-7 2 10 16,-3-1-10-16,0 5 10 0,1 5-10 0,-5 3 4 15,-2 2-4-15,-3 4 5 0,-5 5-5 0,-2 2-11 16,-3 2 11-16,-3 4-10 0,0 6 10 0,-6 2-12 16,-5 3 12-16,-8 12-12 0,-6 12 12 0,-4 4-2 15,-4 5 2-15,-3 4-1 0,-4 5 1 0,-12 15 43 0,-11 8-43 16,2 6 44-16,-2 6-44 0,3-7 50 0,3-1-50 16,2-6 50-16,1-4-50 0,2-3 44 0,1-2-44 15,6-4 44-15,4-3-44 0,0-8 32 0,3-8-32 0,5-6 32 16,3-8-32-16,9-6 8 0,8-8-8 0,4-2 8 15,4-3-8-15,-1 1-65 0,1-1 65 0,5-6-64 16,-1-3 64-16,5-5-127 0,3-5 127 0,4-4-127 16,1-5 127-16,4-4-119 0,2-6 119 0,2-4-118 15,4-3 118-15,4-7-51 0,4-5 51 0,1-3-51 16,1-1 51-16,9-15-4 0,6-10 4 0,0 3-3 16,1-3 3-16,-2 8 88 0,-2 4-88 0,-1 1 88 15,-1 2-88-15,-1 9 39 0,-2 6-39 0,-1 1 39 16,-4 3-39-16,-1 7 69 0,-2 3-69 0,-8 11 70 15,-5 8-70-15,-1-1 0 0,-4 3 0 0,0 1 0 16,1 3 0-16,-5 0 5 0,-1 1-5 0,-2 2 5 16,-1 2-5-16,-3 5-79 0,-4 1 79 0,-2 3-79 0,-3 1 79 15,-6 7-53-15,-3 3 53 0,-7 5-53 0,-4 5 53 16,-3 7 31-16,-5 8-31 0,-2 5 31 0,-3 5-31 0,-12 14 50 16,-10 12-50-16,1-7 50 0,-1-1-50 0,4-1 72 15,-1-2-72-15,5 4 72 0,1 1-72 0,5-5 118 16,2-3-118-16,2-4 118 0,-1-4-118 0,5-4 7 15,5-4-7-15,1-7 7 0,4-7-7 0,6-7 1 16,6-7-1-16,4-3 1 0,2-3-1 0,-1-1-46 16,2-2 46-16,2-4-45 0,4-2 45 0,-2-2-126 15,2-2 126-15,3-4-126 0,3-5 126 0,5-5-61 0,3-2 61 16,2-4-60-16,1-5 60 0,5-6-65 0,3-6 65 16,2-2-65-16,0-3 65 0,4-3-3 0,3-5 3 15,10-11-2-15,8-9 2 0,-4 2 33 0,-1-3-33 16,3 7 33-16,0 4-33 0,-4 0 12 0,-5 3-12 0,0 4 12 15,0 2-12-15,-2 4 39 0,-3 2-39 0,-1 6 40 16,-6 7-40-16,-2 5 22 0,-7 6-22 0,1-1 22 16,-1 4-22-16,-3-1 4 0,-1 1-4 0,-4 7 5 15,-1 4-5-15,-1 1 0 0,-3 2 0 0,-4 6 0 16,0 0 0-16,-4 5-2 0,-4 2 2 0,-5 9-1 16,-6 6 1-16,-3 5-11 0,-3 3 11 0,-5 3-11 15,-3 1 11-15,-2 10-5 0,-3 5 5 0,-12 17-4 16,-12 14 4-16,4-7 69 0,-4 0-69 0,5-4 69 15,2-4-69-15,2 0 94 0,1-2-94 0,6-7 95 16,3-6-95-16,2-4 67 0,0-5-67 0,6-4 67 16,4-2-67-16,6-10 6 0,4-8-6 0,2 2 6 0,2-2-6 15,-1-1 1-15,3-4-1 0,5-2 1 0,5-5-1 16,1-1-19-16,1-2 19 0,3-2-18 0,3-6 18 16,3 1-43-16,4-1 43 0,4-7-42 0,5-6 42 0,0-3-129 15,3-4 129-15,1-3-128 0,4 0 128 0,3-4-30 16,2-3 30-16,-2-1-30 0,0 0 30 0,3-1-13 15,3 0 13-15,0-6-12 0,2-6 12 0,6-11 4 16,5-8-4-16,-5 9 5 0,-2 2-5 0,-5 5 81 16,0 3-81-16,-4 4 81 0,-3 5-81 0,-8 10 52 15,-5 6-52-15,1 3 52 0,-3 3-52 0,0 3 10 16,-4 4-10-16,-2 4 11 0,-3 3-11 0,-1 2 40 16,0 3-40-16,-5 0 40 0,-2 3-40 0,-2 2-1 0,-4 3 1 15,-2 6 0-15,-1 6 0 0,-3 4 6 0,-3 4-6 16,-5 5 7-16,-4 3-7 0,-2 4-4 0,-4 3 4 0,-1 1-3 15,-5 2 3-15,2-1 34 0,-5-1-34 0,-5 18 34 16,-7 10-34-16,5-13 11 0,4-2-11 0,3-5 11 16,3-4-11-16,5-7 7 0,3-6-7 0,8-9 7 15,5-5-7-15,1-3 5 0,3 0-5 0,4-7 5 16,2-3-5-16,0-1-2 0,0 1 2 0,6-5-2 16,2-6 2-16,2 2-32 0,2-4 32 0,5-6-32 15,1-6 32-15,4-2-41 0,3-5 41 0,4-2-41 16,2-4 41-16,1-5-25 0,2-2 25 0,4-4-24 15,4-3 24-15,1-3-20 0,2-2 20 0,8-10-19 16,6-9 19-16,-3 2-10 0,0 0 10 0,-2 0-10 16,-3 2 10-16,-1 6-17 0,-2 5 17 0,-2 2-17 0,-1 4 17 15,0 2 1-15,-5 1-1 0,-9 9 2 0,-8 9-2 16,-1-1 4-16,0 4-4 0,-3 2 5 0,1 4-5 16,-4 3 38-16,-1 3-38 0,-3 6 39 0,-4 3-39 0,-1 2 2 15,-6 8-2-15,1 3 2 0,-6 7-2 0,-1 0 0 16,-6 6 0-16,-1 4 1 0,-4 5-1 0,-4 3 55 15,-3 2-55-15,0 1 56 0,-2 0-56 0,-1 8-5 16,0 5 5-16,-8 5-5 0,-5 4 5 0,5-6 61 16,0-5-61-16,13-11 62 0,6-10-62 0,0 0-5 15,1 0 5-15,2 0-5 0,0 1 5 0,4-6 0 16,-3-4 0-16,9-4 0 0,1-4 0 0,0-2-7 16,0-4 7-16,8-6-7 0,0 0 7 0,5-1-5 0,1-3 5 15,5-5-5-15,0-5 5 0,5-3-66 0,-2-5 66 16,4 0-66-16,2-2 66 0,2-1 2 0,0-2-2 15,2 1 3-15,1-1-3 0,2-4-6 0,1-2 6 0,1 0-5 16,1-2 5-16,-2-1 14 0,1-3-14 0,-1 3 15 16,0 0-15-16,-1 1-37 0,-2 2 37 0,-1 3-37 15,-2 2 37-15,0 0 3 0,-1 0-3 0,-5 9 3 16,-4 5-3-16,1 1 8 0,-5 2-8 0,0 5 9 16,-5 4-9-16,-3 2 0 0,1 3 0 0,-4 5 0 15,-3 3 0-15,-2 3 43 0,-3 5-43 0,0 3 43 16,-3 5-43-16,-4-2 0 0,-4 0 0 0,3 0 0 15,0 2 0-15,-1 0 0 0,-1 1 0 0,1-2 0 16,1 1 0-16,3-2-54 0,2 0 54 0,1-6-53 16,1-5 53-16,-1 2-2 0,-1 0 2 0,1-5-1 15,1-2 1-15,-1 0 0 0,2 1 0 0,3-4 0 0,3-1 0 16,-1 0-36-16,0-1 36 0,3-2-35 0,-1-2 35 16,0-2 39-16,4 1-39 0,0 1 40 0,-3-2-40 0,1-1-9 15,2-2 9-15,0 1-9 0,0-3 9 0,0-1 19 16,2-2-19-16,-2 3 20 0,0 4-20 0,0-2-14 15,-2 2 14-15,2 0-13 0,-2 0 13 0,2 3 15 16,0 0-15-16,0 0 15 0,0 0-15 0,0 0 9 16,-1 3-9-16,-1 0 10 0,-1 2-10 0,2 0-24 15,-3-1 24-15,3 1-23 0,1 1 23 0,1-1 0 16,3-2 0-16,-1-1 0 0,0-1 0 0,3-4-10 16,4-3 10-16,1-5-9 0,0-6 9 0,6-4 43 0,4-5-43 15,-1-3 43-15,2 0-43 0,0-3-5 0,-1 1 5 16,1-1-4-16,2 3 4 0,-2-3-15 0,0-1 15 15,-2 3-15-15,-2 2 15 0,-1 2 17 0,-3-1-17 0,-1 5 17 16,-4 3-17-16,1 2-11 0,-2 1 11 0,-2 5-10 16,-1 3 10-16,-2 5 5 0,0 3-5 0,-3 0 5 15,0 0-5-15,0 0 1 0,-3 5-1 0,-2 3 1 16,-3 4-1-16,-3 4 21 0,-2 3-21 0,-2 3 21 16,-3 1-21-16,-2 2 8 0,-4 2-8 0,2 0 9 15,-2 1-9-15,-1-1 25 0,0-2-25 0,1 6 26 16,1 4-26-16,0-2 7 0,1 0-7 0,3-5 7 15,2-5-7-15,0-1 34 0,1-1-34 0,5-6 34 16,1-2-34-16,1-1-22 0,0-1 22 0,4-3-22 16,2-5 22-16,1 1-29 0,0-4 29 0,2 0-29 15,0-4 29-15,4 0 0 0,-1-3 0 0,3-2 0 16,0-2 0-16,5-3-11 0,2-3 11 0,0-1-10 0,6-2 10 16,-2 0 3-16,0-2-3 0,1 1 4 0,-1 1-4 15,0-2 1-15,2 0-1 0,0 2 1 0,0-1-1 0,-1 4-74 16,-1 3 74-16,0 0-73 0,-1 1 73 0,0-1-263 15,-2 0 263-15,2 0-262 0,-4 0 262 0,20-15-1211 16</inkml:trace>
</inkml:ink>
</file>

<file path=ppt/ink/ink9.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4096" units="dev"/>
          <inkml:channel name="T" type="integer" max="2.14748E9" units="dev"/>
        </inkml:traceFormat>
        <inkml:channelProperties>
          <inkml:channelProperty channel="X" name="resolution" value="620.3468" units="1/cm"/>
          <inkml:channelProperty channel="Y" name="resolution" value="622.56409" units="1/cm"/>
          <inkml:channelProperty channel="F" name="resolution" value="0" units="1/dev"/>
          <inkml:channelProperty channel="T" name="resolution" value="1" units="1/dev"/>
        </inkml:channelProperties>
      </inkml:inkSource>
      <inkml:timestamp xml:id="ts0" timeString="2019-02-07T20:27:28.7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19641 9599 1099 0,'0'0'0'0,"0"0"0"0,22 3 0 0,-16-3 64 16,-1 0-64-16,0 0 64 0,-2-2-64 0,2 2 91 15,-1-1-91-15,4 1 92 0,0 0-92 0,3 1 36 16,3 2-36-16,-3 1 36 0,1-3-36 0,2 4 9 15,1 3-9-15,4 1 10 0,4 4-10 0,-3 4 36 16,2 5-36-16,0 0 36 0,2 3-36 0,0 3 35 0,-2 4-35 16,4 2 35-16,3 5-35 0,4 4 72 0,2 2-72 15,9 23 72-15,8 13-72 0,3-1 11 0,4 5-11 16,-4-5 11-16,-3 0-11 0,-2-3 41 0,-2-2-41 0,-4-9 41 16,-3-6-41-16,0-4 32 0,-2-4-32 0,-6-3 32 15,-3-5-32-15,-4-2 11 0,-4-1-11 0,-5-14 11 16,-4-10-11-16,-2-1 43 0,-2-4-43 0,-4-4 43 15,-3-5-43-15,-1 0 93 0,-1-1-93 0,0-2 94 16,-1-8-94-16,-4-3-1 0,-3-6 1 0,-9-16-1 16,-10-13 1-16,-2-2-69 0,-4-9 69 0,-13-17-69 15,-10-15 69-15,-3-2-64 0,-4-6 64 0,-1 1-64 16,-6-1 64-16,2-2-51 0,-1-3 51 0,6 6-51 16,4 5 51-16,6 3-18 0,4 5 18 0,5 14-18 15,6 11 18-15,5 9 102 0,6 12-102 0,9 15 103 16,7 12-103-16,-1-2 1 0,1-1-1 0,3 4 1 15,1-1-1-15,-2-1 40 0,0-3-40 0,4 8 40 0,3 3-40 16,-1-2 0-16,-2 2 0 0,5 3 0 0,0 0 0 16,0 0-46-16,0 0 46 0,8 8-45 0,3 3 45 0,7 9 40 15,4 8-40-15,5 4 41 0,4 4-41 0,4 9 0 16,3 10 0-16,12 19 1 0,9 14-1 0,-1 0 1 16,3 3-1-16,1-3 2 0,1 0-2 0,-1-7-2 15,-2-4 2-15,-4-8-1 0,-2-6 1 0,-3-5 10 16,-6-6-10-16,-1-8 11 0,-4-7-11 0,-4-5 24 15,-4-7-24-15,-10-10 25 0,-10-8-25 0,4-1 22 16,0-3-22-16,-6-1 23 0,-6-2-23 0,1-3 35 16,0-2-35-16,-4-5 35 0,-1-4-35 0,-6-6 36 0,-7-8-36 15,-4-8 36-15,-5-10-36 0,-10-4-10 0,-6-5 10 16,-12-22-9-16,-12-17 9 0,-4-3-6 0,-8-9 6 16,0 4-6-16,-2-1 6 0,7-1-15 0,2 1 15 0,11 13-15 15,7 12 15-15,11 3 0 0,9 5 0 0,9 17 1 16,7 14-1-16,1 4 8 0,1 7-8 0,6 12 9 15,5 12-9-15,-3-4-4 0,0 2 4 0,1 1-3 16,2 0 3-16,0-1-2 0,0 0 2 0,3-1-2 16,2 1 2-16,3 3-13 0,3 0 13 0,3 4-13 15,5 4 13-15,3 8-16 0,5 4 16 0,3 10-15 16,5 6 15-16,4 6 9 0,7 8-9 0,11 12 9 16,10 11-9-16,0 2 1 0,1 5-1 0,-2-1 1 15,-1 3-1-15,1-4 10 0,-2 1-10 0,-2-7 10 16,-5-5-10-16,-4-6-1 0,-2-5 1 0,-8-9-1 15,-7-9 1-15,-1-7 14 0,-4-6-14 0,-12-9 15 0,-11-9-15 16,1 1 4-16,-1-3-4 0,-8-2 4 0,0 0-4 16,0 0 60-16,-6-5-60 0,-8-6 61 0,-8-8-61 15,-5-4-49-15,-5-7 49 0,-4-5-48 0,-5-6 48 0,-9-4-4 16,-7-7 4-16,-14-11-4 0,-11-9 4 0,4-6-20 16,-1-9 20-16,4 11-20 0,2 3 20 0,5 1-36 15,5 0 36-15,5 4-35 0,3 4 35 0,6 5 8 16,4 2-8-16,12 16 8 0,8 11-8 0,1-1 20 15,2 3-20-15,14 17 20 0,8 12-20 0,-1-4 38 16,1 0-38-16,0 3 39 0,0-3-39 0,3 0-35 16,2 0 35-16,4 4-35 0,4 2 35 0,6 7-3 0,3 4 3 15,6 5-3-15,4 4 3 0,6 9 7 0,3 7-7 16,6 5 8-16,4 6-8 0,13 16 0 0,10 14 0 16,-4 0 1-16,-1 6-1 0,1 1-1 0,-2-1 1 0,-5-9 0 15,-3-5 0-15,-4-6-15 0,0-8 15 0,-7-5-15 16,-7-4 15-16,-1-10 0 0,-1-6 0 0,-7-8 1 15,-5-6-1-15,-9-6 0 0,-8-9 0 0,-3-1 0 16,-3-3 0-16,-1-3 7 0,1-3-7 0,-5 0 7 16,-5-2-7-16,-4-8 1 0,-4-7-1 0,-7-10 2 15,-5-8-2-15,-5-5-1 0,-5-4 1 0,-3-3-1 16,-5-4 1-16,-12-19-5 0,-11-17 5 0,3 7-4 16,-2-2 4-16,7 3-9 0,1 3 9 0,8 4-8 15,6 3 8-15,7 10 4 0,8 10-4 0,6 7 5 16,6 7-5-16,5 11 3 0,3 10-3 0,5 9 4 15,3 8-4-15,-2-2 0 0,2 0 0 0,2 0 1 0,3 1-1 16,1 1 3-16,2 1-3 0,1 5 3 0,1 5-3 16,4 3 1-16,3 5-1 0,4 4 2 0,2 7-2 15,6 6 0-15,2 6 0 0,7 3 0 0,6 4 0 0,12 13-1 16,10 12 1-16,-5-8-1 0,3-4 1 0,-1-4 8 16,0-4-8-16,-5-11 8 0,-1-5-8 0,-8-7 1 15,-6-6-1-15,-12-3 1 0,-9-5-1 0,0-4-1 16,-1-6 1-16,-5-4-1 0,-4-3 1 0,1 0 15 15,-4-3-15-15,-2-1 16 0,-6 0-16 0,-2-9-1 16,-6-5 1-16,-4-5-1 0,-6-7 1 0,-2-5 1 16,-3-4-1-16,-5-7 1 0,-6-4-1 0,-13-21-44 0,-9-14 44 15,1 7-43-15,-1-3 43 0,8 6 1 0,3 3-1 16,6 12 2-16,6 8-2 0,5 11 28 0,7 8-28 16,10 17 28-16,9 14-28 0,-2-1 68 0,3 1-68 15,0 5 69-15,0 0-69 0,0 0-32 0,0 0 32 0,3 4-32 16,1-1 32-16,4 3 4 0,2 0-4 0,4 8 4 15,2 4-4-15,4 7 10 0,2 6-10 0,4-1 10 16,2 1-10-16,4 7-6 0,2 3 6 0,6 1-6 16,4 4 6-16,13 18 4 0,7 13-4 0,-4-3 5 15,0 3-5-15,-3-8-5 0,-2-4 5 0,-7-10-5 16,-6-8 5-16,-5-1-15 0,-7-5 15 0,-12-21-14 16,-6-14 14-16,3 5 0 0,0-3 0 0,-6-3 0 15,-4-2 0-15,-1 0 66 0,1-1-66 0,-5-2 67 16,0 0-67-16,-3-3-18 0,-3-2 18 0,-12-15-18 15,-7-13 18-15,-3-5 1 0,-7-6-1 0,-1-6 2 16,-5-7-2-16,-11-20-3 0,-10-14 3 0,12 13-3 0,2 1 3 16,7 6-9-16,3 7 9 0,5 3-9 0,5 3 9 15,6 17 16-15,4 13-16 0,7 3 17 0,7 6-17 16,0 5-9-16,3 3 9 0,-1 1-8 0,2 3 8 16,2 0 1-16,-1 3-1 0,1-1 2 0,-2 2-2 0,3 0-7 15,0 1 7-15,4 4-6 0,-1 1 6 0,5 5-58 16,5 3 58-16,1 4-57 0,2 4 57 0,3 5 0 15,2 4 0-15,4 2 0 0,2 3 0 0,3 1 0 16,4 1 0-16,0-1 0 0,1 2 0 0,2-3-10 16,-1 0 10-16,-2-5-9 0,-3-1 9 0,-1-2 17 15,-1-1-17-15,-4-2 17 0,-1-3-17 0,-3-9-15 0,-2-6 15 16,-8 2-15-16,-6 0 15 0,0-3 34 0,-3-1-34 16,-5-2 35-16,-4-5-35 0,-2-1-22 0,-3-4 22 15,-5-7-22-15,-4-8 22 0,-1 3-19 0,-3-1 19 0,-2-2-18 16,-2-4 18-16,-1 3 3 0,0-3-3 0,-1 4 4 15,-1 0-4-15,2-2-7 0,1-1 7 0,7 11-7 16,6 6 7-16,-3-5 9 0,2 1-9 0,-2-6 10 16,0-2-10-16,1 4 10 0,0 0-10 0,8 6 10 15,2 6-10-15,3 0 45 0,2 3-45 0,3 2 45 16,4 2-45-16,2 5-26 0,5 4 26 0,4 7-26 16,2 6 26-16,6 4 0 0,2 4 0 0,2 2 0 15,1 2 0-15,4 2 2 0,1 0-2 0,2-3 2 16,3-1-2-16,-1-4-8 0,1-1 8 0,-3-2-7 15,0 0 7-15,-1-3 9 0,1-3-9 0,-3-5 10 16,-3-6-10-16,-6-1-9 0,-2 0 9 0,-10-4-8 0,-6-3 8 16,-2-3 33-16,-2-5-33 0,-4 0 33 0,-4-3-33 15,-2-3-49-15,-5-2 49 0,-6-4-48 0,-5-5 48 16,-5 0 54-16,-3-4-54 0,-2 1 54 0,-1 0-54 0,-2 0 0 16,-1-2 0-16,11 11 0 0,8 8 0 0,-7-2 44 15,-1 3-44-15,-4-8 45 0,-1-4-45 0,3 3-8 16,4-1 8-16,9 7-7 0,6 7 7 0,-2-2-6 15,2 1 6-15,4 0-6 0,2 1 6 0,2 0-14 16,2 1 14-16,1 0-13 0,3 1 13 0,2 0-58 16,3 3 58-16,5-1-57 0,4 1 57 0,4 4-10 15,1 2 10-15,5-1-9 0,2 1 9 0,1 1 1 0,3 2-1 16,2 0 1-16,1 0-1 0,-1 0-9 0,-1 1 9 16,-1 2-8-16,0 0 8 0,-4-2-23 0,-2 1 23 15,-5-1-22-15,-4 2 22 0,-3-1 0 0,-3-1 0 0,-4-3 0 16,-3-2 0-16,-4-1 24 0,-2 0-24 0,-2-3 25 15,0 0-25-15,0 0 0 0,-6 4 0 0,-2 3 1 16,-5 1-1-16,-4 1 52 0,-4 2-52 0,10-5 52 16,3-1-52-16,-4 3-16 0,-3 0 16 0,-8 6-15 15,-7 5 15-15,1-1 59 0,-2 1-59 0,4-1 59 16,0-3-59-16,0 3-49 0,-1-1 49 0,1 2-49 16,-1 1 49-16,1 2 44 0,0 3-44 0,13-12 45 15,9-10-45-15,-3 5-1 0,0 1 1 0,-4 11 0 16,-2 9 0-16,4-4-1 0,2 0 1 0,5-5 0 15,1-2 0-15,6-4 0 0,0-2 0 0,7-2 0 16,7-3 0-16,1-2-18 0,1-5 18 0,1 0-18 16,1-3 18-16,1-3-1 0,1-2 1 0,1-1-1 0,2-1 1 15,0-7-26-15,-2-7 26 0,2 2-25 0,1-3 25 16,-2 0-20-16,-1-3 20 0,0 1-20 0,2 1 20 0,-3 0 14 16,-4 3-14-16,-1 6 15 0,-3 6-15 0,0 3-2 15,0 3 2-15,-2 7-1 0,-3 6 1 0,0 6 39 16,-3 8-39-16,-4 6 40 0,-2 5-40 0,-4 4-5 15,-2 7 5-15,-6 2-5 0,-2 1 5 0,-4 6 13 16,-3 5-13-16,-11 15 14 0,-8 11-14 0,-1-5-37 16,-6-2 37-16,-4-2-37 0,-4-3 37 0,-2 3 53 15,-4 2-53-15,2-11 53 0,-1-6-53 0,1-5-37 16,0-5 37-16,4-3-36 0,1-5 36 0,3-5-8 16,1-9 8-16,11-2-7 0,3-4 7 0,6-6 43 0,6-5-43 15,14-6 44-15,10-7-44 0,-2 2-3 0,0 0 3 16,-8 0-3-16,-6 0 3 0,1-3 2 0,0-2-2 0,5-4 2 15,2-5-2-15,6-7-35 0,5-5 35 0,4-2-34 16,4-4 34-16,1-1 0 0,0-1 0 0,5-2 0 16,3 0 0-16,2-5 0 0,1-3 0 0,2-2 0 15,2-1 0-15,2 0-6 0,4 0 6 0,4-6-6 16,4-4 6-16,-4 9 1 0,1 4-1 0,-9 12 2 16,-4 10-2-16,-2 0-3 0,-1 3 3 0,-3 5-3 15,-6 3 3-15,1 4 0 0,-2 0 0 0,-6 4 1 16,-3 2-1-16,0 1-2 0,-4 1 2 0,-2 4-1 15,-2 1 1-15,-4 5 0 0,-4 5 0 0,-6 3 1 16,-5 4-1-16,-4 2 0 0,-2 2 0 0,-3 1 1 16,-4 0-1-16,-3 7-5 0,-5 3 5 0,1-1-5 0,-2 2 5 15,-12 10 1-15,-7 6-1 0,10-5 2 0,2-3-2 16,4-3-4-16,3-4 4 0,9-11-3 0,8-5 3 0,2-4 5 16,1-2-5-16,7-4 5 0,3-5-5 0,-2 4-4 15,0-2 4-15,10-7-3 0,6-4 3 0,0 0-3 16,0 0 3-16,0 0-3 0,3-1 3 0,-3 1 0 15,3-3 0-15,6-4 0 0,7-2 0 0,8-4 0 16,7-1 0-16,1-1 0 0,1-4 0 0,3-2 21 16,2-1-21-16,2-3 21 0,2-3-21 0,3-5-40 15,-1-5 40-15,9-9-39 0,9-6 39 0,-7-2 0 16,0-3 0-16,-7 5 0 0,-6 2 0 0,1 0-1 16,-4 0 1-16,-4 7-1 0,-3 4 1 0,-7 4-18 0,-5 4 18 15,-1 2-18-15,-1 2 18 0,-3 5 5 0,0 1-5 16,-7 9 6-16,-5 5-6 0,0 4-2 0,-2 0 2 0,-5 6-1 15,-4 3 1-15,-5 10 43 0,-4 7-43 0,-5 13 44 16,-5 9-44-16,-5 8-5 0,-2 6 5 0,-7 14-5 16,-7 11 5-16,1 0 38 0,-4 3-38 0,1-7 39 15,-1-7-39-15,7-1 0 0,3-5 0 0,2-5 0 16,1-6 0-16,2-2 27 0,1-1-27 0,2-11 27 16,1-7-27-16,5-7-26 0,5-8 26 0,8-7-26 15,8-7 26-15,-7 3-2 0,-3 0 2 0,7-4-2 16,3-2 2-16,-2 1-1 0,-2-1 1 0,7-2 0 15,2-4 0-15,2 1-15 0,2-1 15 0,7-7-15 16,4-7 15-16,2 0 5 0,1-6-5 0,4-4 5 16,2-5-5-16,3-5-17 0,2-6 17 0,0 2-17 0,2-4 17 15,2-2-1-15,3-2 1 0,6-10-1 0,6-6 1 16,-4 0 13-16,-1-3-13 0,-4 9 14 0,-3 5-14 16,-2 1-8-16,-2 2 8 0,3 3-8 0,-3 2 8 0,-7 9 1 15,-5 7-1-15,-2 0 2 0,-3 2-2 0,2 3-7 16,-2 2 7-16,-4 7-7 0,-6 6 7 0,1 1 32 15,-2 3-32-15,-1 4 32 0,-2 3-32 0,0 0-7 16,-6 0 7-16,-7 7-6 0,-4 7 6 0,-4 5 30 16,-4 3-30-16,0 7 30 0,-2 3-30 0,-3 5-41 15,-3 2 41-15,-4 0-41 0,-2 2 41 0,-15 12 22 16,-9 10-22-16,6-2 23 0,2 2-23 0,5 0-3 16,4 1 3-16,-5-6-3 0,-1-5 3 0,3 4 2 15,4-1-2-15,2-10 2 0,5-8-2 0,2 1 31 0,3-2-31 16,12-15 31-16,9-9-31 0,-3 3-23 0,4-2 23 15,5-5-22-15,3-3 22 0,-2 1 0 0,-1-1 0 0,6-6 1 16,5 2-1-16,4-9-12 0,5-4 12 0,5-7-12 16,3-8 12-16,4-5 13 0,2-5-13 0,5-3 13 15,5-4-13-15,0-2-1 0,1-2 1 0,12-11 0 16,7-10 0-16,-4 1-1 0,-2-2 1 0,-2 6 0 16,-2 5 0-16,-3 1 5 0,-2 4-5 0,-2 3 5 15,-3 4-5-15,-3 4-26 0,-5 3 26 0,-7 10-26 16,-5 8 26-16,-1 0 28 0,-3 5-28 0,-4 7 28 15,-7 4-28-15,0 1-24 0,-1 2 24 0,-2 2-23 16,0 0 23-16,-5 6 6 0,-3 4-6 0,-3 9 6 16,-5 7-6-16,-1 4 0 0,-4 6 0 0,-2 0 0 0,-4 3 0 15,-3 4 0-15,-5 2 0 0,0 2 1 0,1 4-1 16,-12 8 49-16,-6 7-49 0,6-3 49 0,3-2-49 16,2-6-35-16,0-3 35 0,4-4-35 0,2-4 35 15,0-1 42-15,2-6-42 0,9-8 42 0,7-9-42 0,-2 0-15 16,2-2 15-16,7-7-14 0,5-7 14 0,-1 1 40 15,-2-2-40-15,8-3 41 0,0 0-41 0,0-3-35 16,0-3 35-16,3-15-35 0,1-10 35 0,2-2-1 16,3-5 1-16,4 1 0 0,3-4 0 0,3-5 0 15,1-2 0-15,4-4 0 0,3-3 0 0,3-14-2 16,4-9 2-16,-4 10-2 0,0 4 2 0,-1 1 3 16,-2 2-3-16,1 4 3 0,-1 4-3 0,-7 11-17 15,-4 7 17-15,-2 2-17 0,-3 2 17 0,-1 3-17 0,-4 1 17 16,-1 5-16-16,-4 1 16 0,-2 3 55 0,-5 2-55 15,2 7 55-15,3 4-55 0,-4 2 0 0,-3 1 0 16,-9 8 0-16,-10 5 0 0,27-11 39 0,0 0-39 0,-32 32 39 16,-4 15-39-16,0 6-40 0,-2 10 40 0,-5 14-40 15,-4 14 40-15,8-6-2 0,4-2 2 0,5-5-1 16,3-2 1-16,27-76 10 0,0 0-10 0,-25 80 10 16,0 1-10-16,7-15-35 0,4-11 35 0,8-28-34 15,4-23 34-15,1 4 0 0,2-5 0 0,4 4 0 16,1-3 0-16,4 0 5 0,1-1-5 0,0-2 6 15,1-2-6-15,4-2-2 0,2-2 2 0,0-8-1 16,1-6 1-16,3-1 7 0,2-2-7 0,0-1 8 16,1-4-8-16,-1-3-15 0,-2-4 15 0,0-1-15 15,0-1 15-15,-2-2 32 0,-1-3-32 0,2 1 33 16,-2-1-33-16,0 0 1 0,0 0-1 0,-2 2 2 0,-3 1-2 16,-1 1 12-16,-2-3-12 0,-3 12 13 0,-3 6-13 15,-2-1 18-15,-2-1-18 0,-1 1 19 0,-3-1-19 16,-3 4 3-16,-4-1-3 0,4 9 3 0,1 4-3 0,-6 2 3 15,-3 1-3-15,-8-3 3 0,-8-3-3 0,3 6-32 16,0 5 32-16,7-3-32 0,3-1 32 0,-6 0-29 16,0 3 29-16,-7-1-29 0,-5 1 29 0,2-1 0 15,-2 2 0-15,10 0 1 0,4-1-1 0,-4-1-1 16,-2 0 1-16,-6 1 0 0,-6-2 0 0,-2 3-1 16,-3 0 1-16,7 0 0 0,6 0 0 0,-6 3-6 15,1 0 6-15,3 2-6 0,3 1 6 0,-3 2 9 0,0 3-9 16,17-7 9-16,11-4-9 0,-3 4-14 0,2-3 14 15,-13 9-13-15,-6 2 13 0,4 2-1 0,1 4 1 16,7-12-1-16,4-5 1 0,1 3-5 0,2-1 5 0,2-3-4 16,3-2 4-16,1 2-8 0,0 0 8 0,0 0-8 15,1-3 8-15,1 0-14 0,-2 0 14 0,3-7-13 16,3-4 13-16,1-2-15 0,1-2 15 0,-2 2-15 16,0 0 15-16,4-3 15 0,1-1-15 0,6-4 15 15,4-2-15-15,1-2 16 0,3-4-16 0,2 1 17 16,0-1-17-16,1 3-38 0,2-1 38 0,0 3-37 15,2 0 37-15,-1 4 32 0,-1 1-32 0,-3 3 33 16,-5 2-33-16,0 0-13 0,-1-2 13 0,-7 6-13 16,-5 5 13-16,1-1-1 0,-4 0 1 0,-1 2 0 15,-2 4 0-15,-1-2-13 0,-1 1 13 0,-1 4-12 16,0 0 12-16,0 0-2 0,-6 1 2 0,-8 4-1 0,-8 3 1 16,-4 3 3-16,-4 4-3 0,2 1 4 0,-2 1-4 15,-2 7 38-15,-1 3-38 0,2 4 39 0,1 4-39 16,-5 1 0-16,-3 3 0 0,3-1 0 0,1-1 0 0,2-1-1 15,1-1 1-15,4-7-1 0,5-4 1 0,-2-1 4 16,0-2-4-16,13-10 5 0,7-7-5 0,-1-1-18 16,3-1 18-16,2-2-18 0,2-5 18 0,1-4 3 15,3-4-3-15,7-9 4 0,6-8-4 0,1-6 6 16,2-6-6-16,4 0 7 0,1-2-7 0,2-2 7 16,3 1-7-16,0 2 8 0,-1 3-8 0,2 0-1 15,2 3 1-15,-2 1-1 0,0 1 1 0,0 0-2 16,-1 3 2-16,-2-3-1 0,0 0 1 0,-2 4 13 0,-1 0-13 15,-2 6 14-15,-1 3-14 0,-3 3-1 0,-4 3 1 16,-3 5 0-16,-4 3 0 0,-3 0-1 0,0 2 1 0,-4 3 0 16,-3 3 0-16,0 0-3 0,-5 5 3 0,-4 3-2 15,-5 4 2-15,-4 2-7 0,-4 4 7 0,-5 5-6 16,-3 4 6-16,-4 4 1 0,-4 4-1 0,-3 5 2 16,-5 6-2-16,-14 10 10 0,-11 9-10 0,6-6 11 15,2 1-11-15,0-3 5 0,0-3-5 0,9-10 5 16,5-6-5-16,4-10 22 0,4-7-22 0,26-12 23 15,19-10-23-15,-4 1 42 0,-2-4-42 0,-1 0 43 16,-3-3-43-16,1-5 3 0,0-5-3 0,8-5 3 16,5-3-3-16,5-4 0 0,2-4 0 0,4 2 0 15,2 0 0-15,3-1-3 0,2 1 3 0,3 1-3 16,1 0 3-16,1 0 25 0,3 1-25 0,0-3 26 16,1 1-26-16,1-2 2 0,1-2-2 0,0 2 3 0,1 0-3 15,3 4-34-15,0 0 34 0,-4 4-33 0,-3 2 33 16,-2-1 0-16,-2 2 0 0,-5 5 1 0,-4 1-1 15,-4 2 0-15,-4 2 0 0,-4 5 0 0,-4 6 0 0,-2 1-5 16,-3 3 5-16,-3 3-5 0,-4 2 5 0,0 5-21 16,-4 2 21-16,-4 4-21 0,-4 1 21 0,0 1-1 15,1-1 1-15,6-6 0 0,6-4 0 0,0 1-85 16,0-2 85-16,2 1-84 0,3-3 84 0,2 0-275 16,4-1 275-16,8-6-275 0,7-5 275 0,13 1-1381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44CC-2D73-944A-9EB3-23994BC90771}"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90A15-C234-C042-AF93-F583781BCD10}" type="slidenum">
              <a:rPr lang="en-US" smtClean="0"/>
              <a:t>‹#›</a:t>
            </a:fld>
            <a:endParaRPr lang="en-US"/>
          </a:p>
        </p:txBody>
      </p:sp>
    </p:spTree>
    <p:extLst>
      <p:ext uri="{BB962C8B-B14F-4D97-AF65-F5344CB8AC3E}">
        <p14:creationId xmlns:p14="http://schemas.microsoft.com/office/powerpoint/2010/main" val="24172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A321B34-4800-7341-9E82-A84C4B6A7570}" type="datetime1">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6961032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FC1C9-FBBD-D249-8B94-7FB992A88022}" type="datetime1">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60012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36195-D670-4048-8AF6-6965FFB76C9A}" type="datetime1">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19843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74499"/>
            <a:ext cx="7729728" cy="1188720"/>
          </a:xfrm>
          <a:solidFill>
            <a:schemeClr val="bg2">
              <a:lumMod val="50000"/>
            </a:schemeClr>
          </a:solidFill>
        </p:spPr>
        <p:txBody>
          <a:bodyPr/>
          <a:lstStyle>
            <a:lvl1pPr>
              <a:defRPr>
                <a:solidFill>
                  <a:srgbClr val="FFFF00"/>
                </a:solidFill>
              </a:defRPr>
            </a:lvl1pPr>
          </a:lstStyle>
          <a:p>
            <a:r>
              <a:rPr lang="en-US" dirty="0"/>
              <a:t>Click to edit Master title style</a:t>
            </a:r>
          </a:p>
        </p:txBody>
      </p:sp>
      <p:sp>
        <p:nvSpPr>
          <p:cNvPr id="3" name="Content Placeholder 2"/>
          <p:cNvSpPr>
            <a:spLocks noGrp="1"/>
          </p:cNvSpPr>
          <p:nvPr>
            <p:ph idx="1"/>
          </p:nvPr>
        </p:nvSpPr>
        <p:spPr>
          <a:xfrm>
            <a:off x="1753385" y="1847654"/>
            <a:ext cx="8821789" cy="4015818"/>
          </a:xfrm>
        </p:spPr>
        <p:txBody>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C50B3-09CE-7F43-8D68-A0235A4DABA0}" type="datetime1">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8335767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E19EC775-1512-3340-95DC-73B2433503CA}" type="datetime1">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39375125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69827A-E453-0F45-A20D-8EB81F8E5863}" type="datetime1">
              <a:rPr lang="en-US" smtClean="0"/>
              <a:t>2/14/2019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414486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A606DA4-E6E7-E247-B337-7B943667F09B}" type="datetime1">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F9175-79B1-7144-A30E-071A9224BA5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018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469B2-8155-C245-B265-4F1C9852C84A}" type="datetime1">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88681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C50C-FFE2-284B-82DD-11BC6DF47352}" type="datetime1">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38247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58EA6E12-2D4C-404C-88FF-11D1B6AA1122}" type="datetime1">
              <a:rPr lang="en-US" smtClean="0"/>
              <a:t>2/14/2019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12274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45055E-288A-DA47-8C6F-18133526C7AE}" type="datetime1">
              <a:rPr lang="en-US" smtClean="0"/>
              <a:t>2/14/2019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62F9175-79B1-7144-A30E-071A9224BA5C}" type="slidenum">
              <a:rPr lang="en-US" smtClean="0"/>
              <a:t>‹#›</a:t>
            </a:fld>
            <a:endParaRPr lang="en-US"/>
          </a:p>
        </p:txBody>
      </p:sp>
    </p:spTree>
    <p:extLst>
      <p:ext uri="{BB962C8B-B14F-4D97-AF65-F5344CB8AC3E}">
        <p14:creationId xmlns:p14="http://schemas.microsoft.com/office/powerpoint/2010/main" val="205620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25044E5-E893-1044-81DD-B42668B58F3F}" type="datetime1">
              <a:rPr lang="en-US" smtClean="0"/>
              <a:t>2/14/2019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2F9175-79B1-7144-A30E-071A9224BA5C}" type="slidenum">
              <a:rPr lang="en-US" smtClean="0"/>
              <a:t>‹#›</a:t>
            </a:fld>
            <a:endParaRPr lang="en-US"/>
          </a:p>
        </p:txBody>
      </p:sp>
    </p:spTree>
    <p:extLst>
      <p:ext uri="{BB962C8B-B14F-4D97-AF65-F5344CB8AC3E}">
        <p14:creationId xmlns:p14="http://schemas.microsoft.com/office/powerpoint/2010/main" val="1183114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2DF-891B-8341-AC22-EF4333AF487D}"/>
              </a:ext>
            </a:extLst>
          </p:cNvPr>
          <p:cNvSpPr>
            <a:spLocks noGrp="1"/>
          </p:cNvSpPr>
          <p:nvPr>
            <p:ph type="ctrTitle"/>
          </p:nvPr>
        </p:nvSpPr>
        <p:spPr/>
        <p:txBody>
          <a:bodyPr>
            <a:normAutofit fontScale="90000"/>
          </a:bodyPr>
          <a:lstStyle/>
          <a:p>
            <a:r>
              <a:rPr lang="en-US" dirty="0"/>
              <a:t>Algorithms</a:t>
            </a:r>
            <a:br>
              <a:rPr lang="en-US" dirty="0"/>
            </a:br>
            <a:r>
              <a:rPr lang="en-US" dirty="0"/>
              <a:t>Algorithm Analysis</a:t>
            </a:r>
            <a:br>
              <a:rPr lang="en-US" dirty="0"/>
            </a:br>
            <a:r>
              <a:rPr lang="en-US" dirty="0"/>
              <a:t>Mathematical models</a:t>
            </a:r>
          </a:p>
        </p:txBody>
      </p:sp>
      <p:sp>
        <p:nvSpPr>
          <p:cNvPr id="3" name="Subtitle 2">
            <a:extLst>
              <a:ext uri="{FF2B5EF4-FFF2-40B4-BE49-F238E27FC236}">
                <a16:creationId xmlns:a16="http://schemas.microsoft.com/office/drawing/2014/main" id="{14C3E170-032A-DD48-8B67-06F86C6CFE24}"/>
              </a:ext>
            </a:extLst>
          </p:cNvPr>
          <p:cNvSpPr>
            <a:spLocks noGrp="1"/>
          </p:cNvSpPr>
          <p:nvPr>
            <p:ph type="subTitle" idx="1"/>
          </p:nvPr>
        </p:nvSpPr>
        <p:spPr/>
        <p:txBody>
          <a:bodyPr/>
          <a:lstStyle/>
          <a:p>
            <a:r>
              <a:rPr lang="en-US" dirty="0"/>
              <a:t>CSE 464/574</a:t>
            </a:r>
          </a:p>
          <a:p>
            <a:r>
              <a:rPr lang="en-US" dirty="0"/>
              <a:t>Spring 2019</a:t>
            </a:r>
          </a:p>
        </p:txBody>
      </p:sp>
      <p:sp>
        <p:nvSpPr>
          <p:cNvPr id="4" name="Slide Number Placeholder 3">
            <a:extLst>
              <a:ext uri="{FF2B5EF4-FFF2-40B4-BE49-F238E27FC236}">
                <a16:creationId xmlns:a16="http://schemas.microsoft.com/office/drawing/2014/main" id="{36D82E51-6C62-C143-A7C3-EBB6EA986EE1}"/>
              </a:ext>
            </a:extLst>
          </p:cNvPr>
          <p:cNvSpPr>
            <a:spLocks noGrp="1"/>
          </p:cNvSpPr>
          <p:nvPr>
            <p:ph type="sldNum" sz="quarter" idx="12"/>
          </p:nvPr>
        </p:nvSpPr>
        <p:spPr/>
        <p:txBody>
          <a:bodyPr/>
          <a:lstStyle/>
          <a:p>
            <a:fld id="{062F9175-79B1-7144-A30E-071A9224BA5C}" type="slidenum">
              <a:rPr lang="en-US" smtClean="0"/>
              <a:t>1</a:t>
            </a:fld>
            <a:endParaRPr lang="en-US"/>
          </a:p>
        </p:txBody>
      </p:sp>
    </p:spTree>
    <p:extLst>
      <p:ext uri="{BB962C8B-B14F-4D97-AF65-F5344CB8AC3E}">
        <p14:creationId xmlns:p14="http://schemas.microsoft.com/office/powerpoint/2010/main" val="5448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AEA5-D470-594A-8DB7-A8E3D83BB700}"/>
              </a:ext>
            </a:extLst>
          </p:cNvPr>
          <p:cNvSpPr>
            <a:spLocks noGrp="1"/>
          </p:cNvSpPr>
          <p:nvPr>
            <p:ph type="title"/>
          </p:nvPr>
        </p:nvSpPr>
        <p:spPr/>
        <p:txBody>
          <a:bodyPr/>
          <a:lstStyle/>
          <a:p>
            <a:r>
              <a:rPr lang="en-US" dirty="0"/>
              <a:t>Simplification 1: cost model</a:t>
            </a:r>
          </a:p>
        </p:txBody>
      </p:sp>
      <p:sp>
        <p:nvSpPr>
          <p:cNvPr id="3" name="Content Placeholder 2">
            <a:extLst>
              <a:ext uri="{FF2B5EF4-FFF2-40B4-BE49-F238E27FC236}">
                <a16:creationId xmlns:a16="http://schemas.microsoft.com/office/drawing/2014/main" id="{77C0DBEF-24B5-CD48-823E-857A3EAEBDC4}"/>
              </a:ext>
            </a:extLst>
          </p:cNvPr>
          <p:cNvSpPr>
            <a:spLocks noGrp="1"/>
          </p:cNvSpPr>
          <p:nvPr>
            <p:ph idx="1"/>
          </p:nvPr>
        </p:nvSpPr>
        <p:spPr/>
        <p:txBody>
          <a:bodyPr/>
          <a:lstStyle/>
          <a:p>
            <a:r>
              <a:rPr lang="en-US" dirty="0"/>
              <a:t>Cost model: Use some basic operation as a proxy for running time.</a:t>
            </a:r>
          </a:p>
          <a:p>
            <a:r>
              <a:rPr lang="en-US" dirty="0"/>
              <a:t>For these examples:</a:t>
            </a:r>
          </a:p>
          <a:p>
            <a:pPr lvl="1"/>
            <a:r>
              <a:rPr lang="en-US" sz="2400" dirty="0">
                <a:solidFill>
                  <a:srgbClr val="FFFF00"/>
                </a:solidFill>
              </a:rPr>
              <a:t>Cost model = array accesses</a:t>
            </a:r>
          </a:p>
        </p:txBody>
      </p:sp>
      <p:sp>
        <p:nvSpPr>
          <p:cNvPr id="4" name="Slide Number Placeholder 3">
            <a:extLst>
              <a:ext uri="{FF2B5EF4-FFF2-40B4-BE49-F238E27FC236}">
                <a16:creationId xmlns:a16="http://schemas.microsoft.com/office/drawing/2014/main" id="{308E7B6F-0A89-D24A-8323-4F04B35C82C2}"/>
              </a:ext>
            </a:extLst>
          </p:cNvPr>
          <p:cNvSpPr>
            <a:spLocks noGrp="1"/>
          </p:cNvSpPr>
          <p:nvPr>
            <p:ph type="sldNum" sz="quarter" idx="12"/>
          </p:nvPr>
        </p:nvSpPr>
        <p:spPr/>
        <p:txBody>
          <a:bodyPr/>
          <a:lstStyle/>
          <a:p>
            <a:fld id="{062F9175-79B1-7144-A30E-071A9224BA5C}" type="slidenum">
              <a:rPr lang="en-US" smtClean="0"/>
              <a:t>10</a:t>
            </a:fld>
            <a:endParaRPr lang="en-US"/>
          </a:p>
        </p:txBody>
      </p:sp>
    </p:spTree>
    <p:extLst>
      <p:ext uri="{BB962C8B-B14F-4D97-AF65-F5344CB8AC3E}">
        <p14:creationId xmlns:p14="http://schemas.microsoft.com/office/powerpoint/2010/main" val="158409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7EC1-1914-234F-ABBE-A290FF08232C}"/>
              </a:ext>
            </a:extLst>
          </p:cNvPr>
          <p:cNvSpPr>
            <a:spLocks noGrp="1"/>
          </p:cNvSpPr>
          <p:nvPr>
            <p:ph type="title"/>
          </p:nvPr>
        </p:nvSpPr>
        <p:spPr>
          <a:xfrm>
            <a:off x="2299415" y="286198"/>
            <a:ext cx="7729728" cy="1188720"/>
          </a:xfrm>
        </p:spPr>
        <p:txBody>
          <a:bodyPr/>
          <a:lstStyle/>
          <a:p>
            <a:r>
              <a:rPr lang="en-US" dirty="0"/>
              <a:t>Simplification 2:  tilde notation</a:t>
            </a:r>
          </a:p>
        </p:txBody>
      </p:sp>
      <p:sp>
        <p:nvSpPr>
          <p:cNvPr id="3" name="Content Placeholder 2">
            <a:extLst>
              <a:ext uri="{FF2B5EF4-FFF2-40B4-BE49-F238E27FC236}">
                <a16:creationId xmlns:a16="http://schemas.microsoft.com/office/drawing/2014/main" id="{78195883-A086-6941-8945-0FC6B495DB26}"/>
              </a:ext>
            </a:extLst>
          </p:cNvPr>
          <p:cNvSpPr>
            <a:spLocks noGrp="1"/>
          </p:cNvSpPr>
          <p:nvPr>
            <p:ph idx="1"/>
          </p:nvPr>
        </p:nvSpPr>
        <p:spPr>
          <a:xfrm>
            <a:off x="1078788" y="1744912"/>
            <a:ext cx="9935110" cy="4255196"/>
          </a:xfrm>
        </p:spPr>
        <p:txBody>
          <a:bodyPr>
            <a:normAutofit lnSpcReduction="10000"/>
          </a:bodyPr>
          <a:lstStyle/>
          <a:p>
            <a:r>
              <a:rPr lang="en-US" sz="2800" dirty="0"/>
              <a:t>Estimate running time (or memory) as a function of input size </a:t>
            </a:r>
            <a:r>
              <a:rPr lang="en-US" sz="2800" i="1" dirty="0"/>
              <a:t>N</a:t>
            </a:r>
            <a:r>
              <a:rPr lang="en-US" sz="2800" dirty="0"/>
              <a:t>.</a:t>
            </a:r>
          </a:p>
          <a:p>
            <a:r>
              <a:rPr lang="en-US" sz="2800" dirty="0"/>
              <a:t>Ignore lower order terms.</a:t>
            </a:r>
          </a:p>
          <a:p>
            <a:pPr lvl="2" indent="-287338">
              <a:buFont typeface="Courier New" panose="02070309020205020404" pitchFamily="49" charset="0"/>
              <a:buChar char="o"/>
            </a:pPr>
            <a:r>
              <a:rPr lang="en-US" sz="2400" dirty="0"/>
              <a:t>when </a:t>
            </a:r>
            <a:r>
              <a:rPr lang="en-US" sz="2400" i="1" dirty="0"/>
              <a:t>N</a:t>
            </a:r>
            <a:r>
              <a:rPr lang="en-US" sz="2400" dirty="0"/>
              <a:t> is large, lower order terms are negligible</a:t>
            </a:r>
          </a:p>
          <a:p>
            <a:pPr lvl="2" indent="-287338">
              <a:buFont typeface="Courier New" panose="02070309020205020404" pitchFamily="49" charset="0"/>
              <a:buChar char="o"/>
            </a:pPr>
            <a:r>
              <a:rPr lang="en-US" sz="2400" dirty="0"/>
              <a:t>when </a:t>
            </a:r>
            <a:r>
              <a:rPr lang="en-US" sz="2400" i="1" dirty="0"/>
              <a:t>N</a:t>
            </a:r>
            <a:r>
              <a:rPr lang="en-US" sz="2400" dirty="0"/>
              <a:t> is small, we don't care</a:t>
            </a:r>
          </a:p>
          <a:p>
            <a:pPr marL="234950" indent="0">
              <a:buNone/>
            </a:pPr>
            <a:r>
              <a:rPr lang="en-US" dirty="0">
                <a:latin typeface="Calibri" panose="020F0502020204030204" pitchFamily="34" charset="0"/>
                <a:cs typeface="Calibri" panose="020F0502020204030204" pitchFamily="34" charset="0"/>
              </a:rPr>
              <a:t>Ex 1.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  20 </a:t>
            </a:r>
            <a:r>
              <a:rPr lang="en-US" i="1" dirty="0">
                <a:latin typeface="Calibri" panose="020F0502020204030204" pitchFamily="34" charset="0"/>
                <a:cs typeface="Calibri" panose="020F0502020204030204" pitchFamily="34" charset="0"/>
              </a:rPr>
              <a:t>N</a:t>
            </a:r>
            <a:r>
              <a:rPr lang="en-US" baseline="30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  16 		~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p>
            <a:pPr marL="234950" indent="0">
              <a:buNone/>
            </a:pPr>
            <a:r>
              <a:rPr lang="en-US" dirty="0">
                <a:latin typeface="Calibri" panose="020F0502020204030204" pitchFamily="34" charset="0"/>
                <a:cs typeface="Calibri" panose="020F0502020204030204" pitchFamily="34" charset="0"/>
              </a:rPr>
              <a:t>Ex 2.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  100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4/3 </a:t>
            </a:r>
            <a:r>
              <a:rPr lang="en-US" dirty="0">
                <a:latin typeface="Calibri" panose="020F0502020204030204" pitchFamily="34" charset="0"/>
                <a:cs typeface="Calibri" panose="020F0502020204030204" pitchFamily="34" charset="0"/>
              </a:rPr>
              <a:t> +  56 	~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p>
            <a:pPr marL="234950" indent="0">
              <a:buNone/>
            </a:pPr>
            <a:r>
              <a:rPr lang="en-US" dirty="0">
                <a:latin typeface="Calibri" panose="020F0502020204030204" pitchFamily="34" charset="0"/>
                <a:cs typeface="Calibri" panose="020F0502020204030204" pitchFamily="34" charset="0"/>
              </a:rPr>
              <a:t>Ex 3.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  ½ </a:t>
            </a:r>
            <a:r>
              <a:rPr lang="en-US" i="1" dirty="0">
                <a:latin typeface="Calibri" panose="020F0502020204030204" pitchFamily="34" charset="0"/>
                <a:cs typeface="Calibri" panose="020F0502020204030204" pitchFamily="34" charset="0"/>
              </a:rPr>
              <a:t>N</a:t>
            </a:r>
            <a:r>
              <a:rPr lang="en-US" baseline="30000" dirty="0">
                <a:latin typeface="Calibri" panose="020F0502020204030204" pitchFamily="34" charset="0"/>
                <a:cs typeface="Calibri" panose="020F0502020204030204" pitchFamily="34" charset="0"/>
              </a:rPr>
              <a:t>  2</a:t>
            </a:r>
            <a:r>
              <a:rPr lang="en-US" i="1" dirty="0">
                <a:latin typeface="Calibri" panose="020F0502020204030204" pitchFamily="34" charset="0"/>
                <a:cs typeface="Calibri" panose="020F0502020204030204" pitchFamily="34" charset="0"/>
              </a:rPr>
              <a:t> </a:t>
            </a:r>
            <a:r>
              <a:rPr lang="en-US" baseline="30000"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⅓  </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⅙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p>
            <a:pPr marL="685800" indent="-257175">
              <a:buFont typeface="Courier New" panose="02070309020205020404" pitchFamily="49" charset="0"/>
              <a:buChar char="o"/>
            </a:pPr>
            <a:r>
              <a:rPr lang="en-US" dirty="0"/>
              <a:t>That is, discard lower-order terms</a:t>
            </a:r>
          </a:p>
          <a:p>
            <a:pPr marL="685800" indent="-257175">
              <a:buFont typeface="Courier New" panose="02070309020205020404" pitchFamily="49" charset="0"/>
              <a:buChar char="o"/>
            </a:pPr>
            <a:r>
              <a:rPr lang="en-US" dirty="0"/>
              <a:t>e.g.,  if N = 1000: 166.67 million vs. 166.17 million)</a:t>
            </a:r>
          </a:p>
          <a:p>
            <a:pPr marL="463550" indent="-214313">
              <a:buFont typeface="Courier New" panose="02070309020205020404" pitchFamily="49" charset="0"/>
              <a:buChar char="o"/>
            </a:pPr>
            <a:endParaRPr lang="en-US" sz="3000" dirty="0"/>
          </a:p>
          <a:p>
            <a:endParaRPr lang="en-US" dirty="0"/>
          </a:p>
        </p:txBody>
      </p:sp>
      <p:sp>
        <p:nvSpPr>
          <p:cNvPr id="4" name="Slide Number Placeholder 3">
            <a:extLst>
              <a:ext uri="{FF2B5EF4-FFF2-40B4-BE49-F238E27FC236}">
                <a16:creationId xmlns:a16="http://schemas.microsoft.com/office/drawing/2014/main" id="{E7C1778C-725C-CB41-BA09-FF88B8CA0C67}"/>
              </a:ext>
            </a:extLst>
          </p:cNvPr>
          <p:cNvSpPr>
            <a:spLocks noGrp="1"/>
          </p:cNvSpPr>
          <p:nvPr>
            <p:ph type="sldNum" sz="quarter" idx="12"/>
          </p:nvPr>
        </p:nvSpPr>
        <p:spPr/>
        <p:txBody>
          <a:bodyPr/>
          <a:lstStyle/>
          <a:p>
            <a:fld id="{062F9175-79B1-7144-A30E-071A9224BA5C}" type="slidenum">
              <a:rPr lang="en-US" smtClean="0"/>
              <a:t>11</a:t>
            </a:fld>
            <a:endParaRPr lang="en-US"/>
          </a:p>
        </p:txBody>
      </p:sp>
      <p:sp>
        <p:nvSpPr>
          <p:cNvPr id="5" name="Footer Placeholder 5">
            <a:extLst>
              <a:ext uri="{FF2B5EF4-FFF2-40B4-BE49-F238E27FC236}">
                <a16:creationId xmlns:a16="http://schemas.microsoft.com/office/drawing/2014/main" id="{FCC5FD02-D3DC-B94A-98B2-90C5BE869773}"/>
              </a:ext>
            </a:extLst>
          </p:cNvPr>
          <p:cNvSpPr>
            <a:spLocks noGrp="1"/>
          </p:cNvSpPr>
          <p:nvPr>
            <p:ph type="ftr" sz="quarter" idx="11"/>
          </p:nvPr>
        </p:nvSpPr>
        <p:spPr>
          <a:xfrm>
            <a:off x="1600200" y="6236208"/>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1694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064B-01AA-D940-9946-6E6BA69BF150}"/>
              </a:ext>
            </a:extLst>
          </p:cNvPr>
          <p:cNvSpPr>
            <a:spLocks noGrp="1"/>
          </p:cNvSpPr>
          <p:nvPr>
            <p:ph type="title"/>
          </p:nvPr>
        </p:nvSpPr>
        <p:spPr/>
        <p:txBody>
          <a:bodyPr/>
          <a:lstStyle/>
          <a:p>
            <a:r>
              <a:rPr lang="en-US" dirty="0"/>
              <a:t>Technical definition of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8D7314-94EC-774F-846D-0FDC1547CF9E}"/>
                  </a:ext>
                </a:extLst>
              </p:cNvPr>
              <p:cNvSpPr>
                <a:spLocks noGrp="1"/>
              </p:cNvSpPr>
              <p:nvPr>
                <p:ph idx="1"/>
              </p:nvPr>
            </p:nvSpPr>
            <p:spPr/>
            <p:txBody>
              <a:bodyPr/>
              <a:lstStyle/>
              <a:p>
                <a:r>
                  <a:rPr lang="en-US" sz="3200" dirty="0">
                    <a:latin typeface="Calibri" panose="020F0502020204030204" pitchFamily="34" charset="0"/>
                    <a:cs typeface="Calibri" panose="020F0502020204030204" pitchFamily="34" charset="0"/>
                  </a:rPr>
                  <a:t>g(n) ~ f(n) if g(n) / f(n) approaches 1 and n grows</a:t>
                </a:r>
              </a:p>
              <a:p>
                <a:r>
                  <a:rPr lang="en-US" sz="3200" dirty="0">
                    <a:latin typeface="Calibri" panose="020F0502020204030204" pitchFamily="34" charset="0"/>
                    <a:cs typeface="Calibri" panose="020F0502020204030204" pitchFamily="34" charset="0"/>
                  </a:rPr>
                  <a:t>That is: </a:t>
                </a:r>
                <a14:m>
                  <m:oMath xmlns:m="http://schemas.openxmlformats.org/officeDocument/2006/math">
                    <m:func>
                      <m:funcPr>
                        <m:ctrlPr>
                          <a:rPr lang="en-US" sz="3200" i="1" smtClean="0">
                            <a:latin typeface="Cambria Math" panose="02040503050406030204" pitchFamily="18" charset="0"/>
                            <a:cs typeface="Calibri" panose="020F0502020204030204" pitchFamily="34" charset="0"/>
                          </a:rPr>
                        </m:ctrlPr>
                      </m:funcPr>
                      <m:fName>
                        <m:limLow>
                          <m:limLowPr>
                            <m:ctrlPr>
                              <a:rPr lang="en-US" sz="3200" i="1" smtClean="0">
                                <a:latin typeface="Cambria Math" panose="02040503050406030204" pitchFamily="18" charset="0"/>
                                <a:cs typeface="Calibri" panose="020F0502020204030204" pitchFamily="34" charset="0"/>
                              </a:rPr>
                            </m:ctrlPr>
                          </m:limLowPr>
                          <m:e>
                            <m:r>
                              <m:rPr>
                                <m:sty m:val="p"/>
                              </m:rPr>
                              <a:rPr lang="en-US" sz="3200" i="0" smtClean="0">
                                <a:latin typeface="Cambria Math" panose="02040503050406030204" pitchFamily="18" charset="0"/>
                                <a:cs typeface="Calibri" panose="020F0502020204030204" pitchFamily="34" charset="0"/>
                              </a:rPr>
                              <m:t>lim</m:t>
                            </m:r>
                          </m:e>
                          <m:lim>
                            <m:r>
                              <a:rPr lang="en-US" sz="3200" b="0" i="1" smtClean="0">
                                <a:latin typeface="Cambria Math" panose="02040503050406030204" pitchFamily="18" charset="0"/>
                                <a:cs typeface="Calibri" panose="020F0502020204030204" pitchFamily="34" charset="0"/>
                              </a:rPr>
                              <m:t>𝑛</m:t>
                            </m:r>
                            <m:r>
                              <a:rPr lang="en-US" sz="3200" b="0" i="1" smtClean="0">
                                <a:latin typeface="Cambria Math" panose="02040503050406030204" pitchFamily="18" charset="0"/>
                                <a:cs typeface="Calibri" panose="020F0502020204030204" pitchFamily="34" charset="0"/>
                              </a:rPr>
                              <m:t> →∞</m:t>
                            </m:r>
                          </m:lim>
                        </m:limLow>
                      </m:fName>
                      <m:e>
                        <m:r>
                          <a:rPr lang="en-US" sz="3200" b="0" i="1" smtClean="0">
                            <a:latin typeface="Cambria Math" panose="02040503050406030204" pitchFamily="18" charset="0"/>
                            <a:cs typeface="Calibri" panose="020F0502020204030204" pitchFamily="34" charset="0"/>
                          </a:rPr>
                          <m:t>𝑔</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𝑛</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𝑓</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𝑛</m:t>
                        </m:r>
                        <m:r>
                          <a:rPr lang="en-US" sz="3200" b="0" i="1" smtClean="0">
                            <a:latin typeface="Cambria Math" panose="02040503050406030204" pitchFamily="18" charset="0"/>
                            <a:cs typeface="Calibri" panose="020F0502020204030204" pitchFamily="34" charset="0"/>
                          </a:rPr>
                          <m:t>)</m:t>
                        </m:r>
                      </m:e>
                    </m:func>
                  </m:oMath>
                </a14:m>
                <a:r>
                  <a:rPr lang="en-US" sz="3200" dirty="0">
                    <a:latin typeface="Calibri" panose="020F0502020204030204" pitchFamily="34" charset="0"/>
                    <a:cs typeface="Calibri" panose="020F0502020204030204" pitchFamily="34" charset="0"/>
                  </a:rPr>
                  <a:t> = 1</a:t>
                </a:r>
              </a:p>
              <a:p>
                <a:endParaRPr lang="en-US" dirty="0"/>
              </a:p>
            </p:txBody>
          </p:sp>
        </mc:Choice>
        <mc:Fallback xmlns="">
          <p:sp>
            <p:nvSpPr>
              <p:cNvPr id="3" name="Content Placeholder 2">
                <a:extLst>
                  <a:ext uri="{FF2B5EF4-FFF2-40B4-BE49-F238E27FC236}">
                    <a16:creationId xmlns:a16="http://schemas.microsoft.com/office/drawing/2014/main" id="{2F8D7314-94EC-774F-846D-0FDC1547CF9E}"/>
                  </a:ext>
                </a:extLst>
              </p:cNvPr>
              <p:cNvSpPr>
                <a:spLocks noGrp="1" noRot="1" noChangeAspect="1" noMove="1" noResize="1" noEditPoints="1" noAdjustHandles="1" noChangeArrowheads="1" noChangeShapeType="1" noTextEdit="1"/>
              </p:cNvSpPr>
              <p:nvPr>
                <p:ph idx="1"/>
              </p:nvPr>
            </p:nvSpPr>
            <p:spPr>
              <a:blipFill>
                <a:blip r:embed="rId2"/>
                <a:stretch>
                  <a:fillRect l="-1437" t="-15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09A940-0DF3-0F40-A119-4994EE28A519}"/>
              </a:ext>
            </a:extLst>
          </p:cNvPr>
          <p:cNvSpPr>
            <a:spLocks noGrp="1"/>
          </p:cNvSpPr>
          <p:nvPr>
            <p:ph type="sldNum" sz="quarter" idx="12"/>
          </p:nvPr>
        </p:nvSpPr>
        <p:spPr/>
        <p:txBody>
          <a:bodyPr/>
          <a:lstStyle/>
          <a:p>
            <a:fld id="{062F9175-79B1-7144-A30E-071A9224BA5C}" type="slidenum">
              <a:rPr lang="en-US" smtClean="0"/>
              <a:t>12</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78B06B5-D67E-46A4-A9B9-C52D255EC9BB}"/>
                  </a:ext>
                </a:extLst>
              </p14:cNvPr>
              <p14:cNvContentPartPr/>
              <p14:nvPr/>
            </p14:nvContentPartPr>
            <p14:xfrm>
              <a:off x="8047800" y="1749600"/>
              <a:ext cx="632880" cy="547200"/>
            </p14:xfrm>
          </p:contentPart>
        </mc:Choice>
        <mc:Fallback xmlns="">
          <p:pic>
            <p:nvPicPr>
              <p:cNvPr id="5" name="Ink 4">
                <a:extLst>
                  <a:ext uri="{FF2B5EF4-FFF2-40B4-BE49-F238E27FC236}">
                    <a16:creationId xmlns:a16="http://schemas.microsoft.com/office/drawing/2014/main" id="{F78B06B5-D67E-46A4-A9B9-C52D255EC9BB}"/>
                  </a:ext>
                </a:extLst>
              </p:cNvPr>
              <p:cNvPicPr/>
              <p:nvPr/>
            </p:nvPicPr>
            <p:blipFill>
              <a:blip r:embed="rId4"/>
              <a:stretch>
                <a:fillRect/>
              </a:stretch>
            </p:blipFill>
            <p:spPr>
              <a:xfrm>
                <a:off x="8038440" y="1740240"/>
                <a:ext cx="651600" cy="565920"/>
              </a:xfrm>
              <a:prstGeom prst="rect">
                <a:avLst/>
              </a:prstGeom>
            </p:spPr>
          </p:pic>
        </mc:Fallback>
      </mc:AlternateContent>
    </p:spTree>
    <p:extLst>
      <p:ext uri="{BB962C8B-B14F-4D97-AF65-F5344CB8AC3E}">
        <p14:creationId xmlns:p14="http://schemas.microsoft.com/office/powerpoint/2010/main" val="40437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083A-139A-B442-862E-12469C5A8377}"/>
              </a:ext>
            </a:extLst>
          </p:cNvPr>
          <p:cNvSpPr>
            <a:spLocks noGrp="1"/>
          </p:cNvSpPr>
          <p:nvPr>
            <p:ph type="title"/>
          </p:nvPr>
        </p:nvSpPr>
        <p:spPr/>
        <p:txBody>
          <a:bodyPr/>
          <a:lstStyle/>
          <a:p>
            <a:r>
              <a:rPr lang="en-US" dirty="0"/>
              <a:t>Example: 2-sum</a:t>
            </a:r>
          </a:p>
        </p:txBody>
      </p:sp>
      <p:sp>
        <p:nvSpPr>
          <p:cNvPr id="4" name="Slide Number Placeholder 3">
            <a:extLst>
              <a:ext uri="{FF2B5EF4-FFF2-40B4-BE49-F238E27FC236}">
                <a16:creationId xmlns:a16="http://schemas.microsoft.com/office/drawing/2014/main" id="{FCB06B65-92B0-0543-9062-F2A0A5416866}"/>
              </a:ext>
            </a:extLst>
          </p:cNvPr>
          <p:cNvSpPr>
            <a:spLocks noGrp="1"/>
          </p:cNvSpPr>
          <p:nvPr>
            <p:ph type="sldNum" sz="quarter" idx="12"/>
          </p:nvPr>
        </p:nvSpPr>
        <p:spPr/>
        <p:txBody>
          <a:bodyPr/>
          <a:lstStyle/>
          <a:p>
            <a:fld id="{062F9175-79B1-7144-A30E-071A9224BA5C}" type="slidenum">
              <a:rPr lang="en-US" smtClean="0"/>
              <a:t>13</a:t>
            </a:fld>
            <a:endParaRPr lang="en-US"/>
          </a:p>
        </p:txBody>
      </p:sp>
      <p:graphicFrame>
        <p:nvGraphicFramePr>
          <p:cNvPr id="7" name="Table 6">
            <a:extLst>
              <a:ext uri="{FF2B5EF4-FFF2-40B4-BE49-F238E27FC236}">
                <a16:creationId xmlns:a16="http://schemas.microsoft.com/office/drawing/2014/main" id="{A244F425-338D-8044-9778-32254D910F97}"/>
              </a:ext>
            </a:extLst>
          </p:cNvPr>
          <p:cNvGraphicFramePr>
            <a:graphicFrameLocks noGrp="1"/>
          </p:cNvGraphicFramePr>
          <p:nvPr>
            <p:extLst>
              <p:ext uri="{D42A27DB-BD31-4B8C-83A1-F6EECF244321}">
                <p14:modId xmlns:p14="http://schemas.microsoft.com/office/powerpoint/2010/main" val="2969439288"/>
              </p:ext>
            </p:extLst>
          </p:nvPr>
        </p:nvGraphicFramePr>
        <p:xfrm>
          <a:off x="2094688" y="2065128"/>
          <a:ext cx="8002623" cy="4029502"/>
        </p:xfrm>
        <a:graphic>
          <a:graphicData uri="http://schemas.openxmlformats.org/drawingml/2006/table">
            <a:tbl>
              <a:tblPr firstRow="1" bandRow="1">
                <a:tableStyleId>{5C22544A-7EE6-4342-B048-85BDC9FD1C3A}</a:tableStyleId>
              </a:tblPr>
              <a:tblGrid>
                <a:gridCol w="2667541">
                  <a:extLst>
                    <a:ext uri="{9D8B030D-6E8A-4147-A177-3AD203B41FA5}">
                      <a16:colId xmlns:a16="http://schemas.microsoft.com/office/drawing/2014/main" val="840380001"/>
                    </a:ext>
                  </a:extLst>
                </a:gridCol>
                <a:gridCol w="2667541">
                  <a:extLst>
                    <a:ext uri="{9D8B030D-6E8A-4147-A177-3AD203B41FA5}">
                      <a16:colId xmlns:a16="http://schemas.microsoft.com/office/drawing/2014/main" val="3775122041"/>
                    </a:ext>
                  </a:extLst>
                </a:gridCol>
                <a:gridCol w="2667541">
                  <a:extLst>
                    <a:ext uri="{9D8B030D-6E8A-4147-A177-3AD203B41FA5}">
                      <a16:colId xmlns:a16="http://schemas.microsoft.com/office/drawing/2014/main" val="2732791348"/>
                    </a:ext>
                  </a:extLst>
                </a:gridCol>
              </a:tblGrid>
              <a:tr h="538318">
                <a:tc>
                  <a:txBody>
                    <a:bodyPr/>
                    <a:lstStyle/>
                    <a:p>
                      <a:pPr algn="ctr"/>
                      <a:r>
                        <a:rPr lang="en-US" dirty="0"/>
                        <a:t>operation</a:t>
                      </a:r>
                    </a:p>
                  </a:txBody>
                  <a:tcPr/>
                </a:tc>
                <a:tc>
                  <a:txBody>
                    <a:bodyPr/>
                    <a:lstStyle/>
                    <a:p>
                      <a:pPr algn="ctr"/>
                      <a:r>
                        <a:rPr lang="en-US" dirty="0"/>
                        <a:t>frequency</a:t>
                      </a:r>
                    </a:p>
                  </a:txBody>
                  <a:tcPr/>
                </a:tc>
                <a:tc>
                  <a:txBody>
                    <a:bodyPr/>
                    <a:lstStyle/>
                    <a:p>
                      <a:pPr algn="ctr"/>
                      <a:r>
                        <a:rPr lang="en-US" dirty="0"/>
                        <a:t>tilde notation</a:t>
                      </a:r>
                    </a:p>
                  </a:txBody>
                  <a:tcPr/>
                </a:tc>
                <a:extLst>
                  <a:ext uri="{0D108BD9-81ED-4DB2-BD59-A6C34878D82A}">
                    <a16:rowId xmlns:a16="http://schemas.microsoft.com/office/drawing/2014/main" val="1021895726"/>
                  </a:ext>
                </a:extLst>
              </a:tr>
              <a:tr h="654004">
                <a:tc>
                  <a:txBody>
                    <a:bodyPr/>
                    <a:lstStyle/>
                    <a:p>
                      <a:pPr algn="ctr"/>
                      <a:r>
                        <a:rPr lang="en-US" dirty="0">
                          <a:latin typeface="Calibri" panose="020F0502020204030204" pitchFamily="34" charset="0"/>
                          <a:cs typeface="Calibri" panose="020F0502020204030204" pitchFamily="34" charset="0"/>
                        </a:rPr>
                        <a:t>Variable declaration</a:t>
                      </a:r>
                    </a:p>
                  </a:txBody>
                  <a:tcPr/>
                </a:tc>
                <a:tc>
                  <a:txBody>
                    <a:bodyPr/>
                    <a:lstStyle/>
                    <a:p>
                      <a:pPr algn="ctr"/>
                      <a:r>
                        <a:rPr lang="en-US" dirty="0">
                          <a:latin typeface="Calibri" panose="020F0502020204030204" pitchFamily="34" charset="0"/>
                          <a:cs typeface="Calibri" panose="020F0502020204030204" pitchFamily="34" charset="0"/>
                        </a:rPr>
                        <a:t>N+2</a:t>
                      </a:r>
                    </a:p>
                  </a:txBody>
                  <a:tcPr/>
                </a:tc>
                <a:tc>
                  <a:txBody>
                    <a:bodyPr/>
                    <a:lstStyle/>
                    <a:p>
                      <a:pPr algn="ctr"/>
                      <a:r>
                        <a:rPr lang="en-US" dirty="0">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21512505"/>
                  </a:ext>
                </a:extLst>
              </a:tr>
              <a:tr h="654004">
                <a:tc>
                  <a:txBody>
                    <a:bodyPr/>
                    <a:lstStyle/>
                    <a:p>
                      <a:pPr algn="ctr"/>
                      <a:r>
                        <a:rPr lang="en-US" dirty="0">
                          <a:latin typeface="Calibri" panose="020F0502020204030204" pitchFamily="34" charset="0"/>
                          <a:cs typeface="Calibri" panose="020F0502020204030204" pitchFamily="34" charset="0"/>
                        </a:rPr>
                        <a:t>Assignment statement</a:t>
                      </a:r>
                    </a:p>
                  </a:txBody>
                  <a:tcPr/>
                </a:tc>
                <a:tc>
                  <a:txBody>
                    <a:bodyPr/>
                    <a:lstStyle/>
                    <a:p>
                      <a:pPr algn="ctr"/>
                      <a:r>
                        <a:rPr lang="en-US" dirty="0">
                          <a:latin typeface="Calibri" panose="020F0502020204030204" pitchFamily="34" charset="0"/>
                          <a:cs typeface="Calibri" panose="020F0502020204030204" pitchFamily="34" charset="0"/>
                        </a:rPr>
                        <a:t>N+2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t>
                      </a:r>
                    </a:p>
                    <a:p>
                      <a:pPr algn="ct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90328592"/>
                  </a:ext>
                </a:extLst>
              </a:tr>
              <a:tr h="545794">
                <a:tc>
                  <a:txBody>
                    <a:bodyPr/>
                    <a:lstStyle/>
                    <a:p>
                      <a:pPr algn="ctr"/>
                      <a:r>
                        <a:rPr lang="en-US" dirty="0">
                          <a:latin typeface="Calibri" panose="020F0502020204030204" pitchFamily="34" charset="0"/>
                          <a:cs typeface="Calibri" panose="020F0502020204030204" pitchFamily="34" charset="0"/>
                        </a:rPr>
                        <a:t>Less than compare</a:t>
                      </a:r>
                    </a:p>
                  </a:txBody>
                  <a:tcPr/>
                </a:tc>
                <a:tc>
                  <a:txBody>
                    <a:bodyPr/>
                    <a:lstStyle/>
                    <a:p>
                      <a:pPr algn="ctr"/>
                      <a:r>
                        <a:rPr lang="en-US" dirty="0">
                          <a:latin typeface="Calibri" panose="020F0502020204030204" pitchFamily="34" charset="0"/>
                          <a:cs typeface="Calibri" panose="020F0502020204030204" pitchFamily="34" charset="0"/>
                        </a:rPr>
                        <a:t>(N+1)(N+2)/2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424552053"/>
                  </a:ext>
                </a:extLst>
              </a:tr>
              <a:tr h="545794">
                <a:tc>
                  <a:txBody>
                    <a:bodyPr/>
                    <a:lstStyle/>
                    <a:p>
                      <a:pPr algn="ctr"/>
                      <a:r>
                        <a:rPr lang="en-US" dirty="0">
                          <a:latin typeface="Calibri" panose="020F0502020204030204" pitchFamily="34" charset="0"/>
                          <a:cs typeface="Calibri" panose="020F0502020204030204" pitchFamily="34" charset="0"/>
                        </a:rPr>
                        <a:t>Equal to compare</a:t>
                      </a:r>
                    </a:p>
                  </a:txBody>
                  <a:tcPr/>
                </a:tc>
                <a:tc>
                  <a:txBody>
                    <a:bodyPr/>
                    <a:lstStyle/>
                    <a:p>
                      <a:pPr algn="ctr"/>
                      <a:r>
                        <a:rPr lang="en-US" dirty="0">
                          <a:latin typeface="Calibri" panose="020F0502020204030204" pitchFamily="34" charset="0"/>
                          <a:cs typeface="Calibri" panose="020F0502020204030204" pitchFamily="34" charset="0"/>
                        </a:rPr>
                        <a:t>N(N-1)/2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3911761136"/>
                  </a:ext>
                </a:extLst>
              </a:tr>
              <a:tr h="545794">
                <a:tc>
                  <a:txBody>
                    <a:bodyPr/>
                    <a:lstStyle/>
                    <a:p>
                      <a:pPr algn="ctr"/>
                      <a:r>
                        <a:rPr lang="en-US" dirty="0">
                          <a:latin typeface="Calibri" panose="020F0502020204030204" pitchFamily="34" charset="0"/>
                          <a:cs typeface="Calibri" panose="020F0502020204030204" pitchFamily="34" charset="0"/>
                        </a:rPr>
                        <a:t>Array access</a:t>
                      </a:r>
                    </a:p>
                  </a:txBody>
                  <a:tcPr/>
                </a:tc>
                <a:tc>
                  <a:txBody>
                    <a:bodyPr/>
                    <a:lstStyle/>
                    <a:p>
                      <a:pPr algn="ctr"/>
                      <a:r>
                        <a:rPr lang="en-US" dirty="0">
                          <a:latin typeface="Calibri" panose="020F0502020204030204" pitchFamily="34" charset="0"/>
                          <a:cs typeface="Calibri" panose="020F0502020204030204" pitchFamily="34" charset="0"/>
                        </a:rPr>
                        <a:t>N(N-1)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t>
                      </a:r>
                      <a:r>
                        <a:rPr lang="en-US" baseline="30000"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9436656"/>
                  </a:ext>
                </a:extLst>
              </a:tr>
              <a:tr h="545794">
                <a:tc>
                  <a:txBody>
                    <a:bodyPr/>
                    <a:lstStyle/>
                    <a:p>
                      <a:pPr algn="ctr"/>
                      <a:r>
                        <a:rPr lang="en-US" dirty="0">
                          <a:latin typeface="Calibri" panose="020F0502020204030204" pitchFamily="34" charset="0"/>
                          <a:cs typeface="Calibri" panose="020F0502020204030204" pitchFamily="34" charset="0"/>
                        </a:rPr>
                        <a:t>Increment</a:t>
                      </a:r>
                    </a:p>
                  </a:txBody>
                  <a:tcPr/>
                </a:tc>
                <a:tc>
                  <a:txBody>
                    <a:bodyPr/>
                    <a:lstStyle/>
                    <a:p>
                      <a:pPr algn="ctr"/>
                      <a:r>
                        <a:rPr lang="en-US" dirty="0">
                          <a:latin typeface="Calibri" panose="020F0502020204030204" pitchFamily="34" charset="0"/>
                          <a:cs typeface="Calibri" panose="020F0502020204030204" pitchFamily="34" charset="0"/>
                        </a:rPr>
                        <a:t>0 to N(N-1)/2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0 to ~N</a:t>
                      </a:r>
                      <a:r>
                        <a:rPr lang="en-US" baseline="30000"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02848749"/>
                  </a:ext>
                </a:extLst>
              </a:tr>
            </a:tbl>
          </a:graphicData>
        </a:graphic>
      </p:graphicFrame>
      <p:sp>
        <p:nvSpPr>
          <p:cNvPr id="8" name="Footer Placeholder 5">
            <a:extLst>
              <a:ext uri="{FF2B5EF4-FFF2-40B4-BE49-F238E27FC236}">
                <a16:creationId xmlns:a16="http://schemas.microsoft.com/office/drawing/2014/main" id="{8D586A21-22F4-2D4D-B13F-19D926BEDA70}"/>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D1F8D959-65E6-40E8-8AFD-DB2FD382BE82}"/>
                  </a:ext>
                </a:extLst>
              </p14:cNvPr>
              <p14:cNvContentPartPr/>
              <p14:nvPr/>
            </p14:nvContentPartPr>
            <p14:xfrm>
              <a:off x="9107473" y="5627230"/>
              <a:ext cx="342000" cy="367920"/>
            </p14:xfrm>
          </p:contentPart>
        </mc:Choice>
        <mc:Fallback>
          <p:pic>
            <p:nvPicPr>
              <p:cNvPr id="13" name="Ink 12">
                <a:extLst>
                  <a:ext uri="{FF2B5EF4-FFF2-40B4-BE49-F238E27FC236}">
                    <a16:creationId xmlns:a16="http://schemas.microsoft.com/office/drawing/2014/main" id="{D1F8D959-65E6-40E8-8AFD-DB2FD382BE82}"/>
                  </a:ext>
                </a:extLst>
              </p:cNvPr>
              <p:cNvPicPr/>
              <p:nvPr/>
            </p:nvPicPr>
            <p:blipFill>
              <a:blip r:embed="rId3"/>
              <a:stretch>
                <a:fillRect/>
              </a:stretch>
            </p:blipFill>
            <p:spPr>
              <a:xfrm>
                <a:off x="9098482" y="5618590"/>
                <a:ext cx="359621"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3CB9214-5695-473C-A4F8-7DEF3949BFC8}"/>
                  </a:ext>
                </a:extLst>
              </p14:cNvPr>
              <p14:cNvContentPartPr/>
              <p14:nvPr/>
            </p14:nvContentPartPr>
            <p14:xfrm>
              <a:off x="5877913" y="5386030"/>
              <a:ext cx="1204920" cy="645120"/>
            </p14:xfrm>
          </p:contentPart>
        </mc:Choice>
        <mc:Fallback>
          <p:pic>
            <p:nvPicPr>
              <p:cNvPr id="14" name="Ink 13">
                <a:extLst>
                  <a:ext uri="{FF2B5EF4-FFF2-40B4-BE49-F238E27FC236}">
                    <a16:creationId xmlns:a16="http://schemas.microsoft.com/office/drawing/2014/main" id="{F3CB9214-5695-473C-A4F8-7DEF3949BFC8}"/>
                  </a:ext>
                </a:extLst>
              </p:cNvPr>
              <p:cNvPicPr/>
              <p:nvPr/>
            </p:nvPicPr>
            <p:blipFill>
              <a:blip r:embed="rId5"/>
              <a:stretch>
                <a:fillRect/>
              </a:stretch>
            </p:blipFill>
            <p:spPr>
              <a:xfrm>
                <a:off x="5868913" y="5377030"/>
                <a:ext cx="1222560" cy="662760"/>
              </a:xfrm>
              <a:prstGeom prst="rect">
                <a:avLst/>
              </a:prstGeom>
            </p:spPr>
          </p:pic>
        </mc:Fallback>
      </mc:AlternateContent>
    </p:spTree>
    <p:extLst>
      <p:ext uri="{BB962C8B-B14F-4D97-AF65-F5344CB8AC3E}">
        <p14:creationId xmlns:p14="http://schemas.microsoft.com/office/powerpoint/2010/main" val="111200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C3C0-BDD4-BF47-A379-7CD524E3C863}"/>
              </a:ext>
            </a:extLst>
          </p:cNvPr>
          <p:cNvSpPr>
            <a:spLocks noGrp="1"/>
          </p:cNvSpPr>
          <p:nvPr>
            <p:ph type="title"/>
          </p:nvPr>
        </p:nvSpPr>
        <p:spPr>
          <a:xfrm>
            <a:off x="2231136" y="315610"/>
            <a:ext cx="7729728" cy="1188720"/>
          </a:xfrm>
        </p:spPr>
        <p:txBody>
          <a:bodyPr/>
          <a:lstStyle/>
          <a:p>
            <a:r>
              <a:rPr lang="en-US" dirty="0"/>
              <a:t>Example: 2-sum</a:t>
            </a:r>
          </a:p>
        </p:txBody>
      </p:sp>
      <p:sp>
        <p:nvSpPr>
          <p:cNvPr id="3" name="Content Placeholder 2">
            <a:extLst>
              <a:ext uri="{FF2B5EF4-FFF2-40B4-BE49-F238E27FC236}">
                <a16:creationId xmlns:a16="http://schemas.microsoft.com/office/drawing/2014/main" id="{DF28EB95-CA17-BF4F-9A20-A489CD19F0C4}"/>
              </a:ext>
            </a:extLst>
          </p:cNvPr>
          <p:cNvSpPr>
            <a:spLocks noGrp="1"/>
          </p:cNvSpPr>
          <p:nvPr>
            <p:ph idx="1"/>
          </p:nvPr>
        </p:nvSpPr>
        <p:spPr>
          <a:xfrm>
            <a:off x="1323654" y="1621622"/>
            <a:ext cx="9544692" cy="4370266"/>
          </a:xfrm>
        </p:spPr>
        <p:txBody>
          <a:bodyPr/>
          <a:lstStyle/>
          <a:p>
            <a:pPr marL="0" indent="0">
              <a:buNone/>
            </a:pPr>
            <a:r>
              <a:rPr lang="en-US" dirty="0"/>
              <a:t>Q.  </a:t>
            </a:r>
            <a:r>
              <a:rPr lang="en-US" dirty="0">
                <a:solidFill>
                  <a:srgbClr val="FFFF00"/>
                </a:solidFill>
              </a:rPr>
              <a:t>Approximately</a:t>
            </a:r>
            <a:r>
              <a:rPr lang="en-US" dirty="0"/>
              <a:t> how many </a:t>
            </a:r>
            <a:r>
              <a:rPr lang="en-US" dirty="0">
                <a:solidFill>
                  <a:srgbClr val="FFFF00"/>
                </a:solidFill>
              </a:rPr>
              <a:t>array accesses </a:t>
            </a:r>
            <a:r>
              <a:rPr lang="en-US" dirty="0"/>
              <a:t>as a function of input size </a:t>
            </a:r>
            <a:r>
              <a:rPr lang="en-US" i="1" dirty="0"/>
              <a:t>N </a:t>
            </a:r>
            <a:r>
              <a:rPr lang="en-US" dirty="0"/>
              <a:t>?</a:t>
            </a:r>
          </a:p>
          <a:p>
            <a:pPr lvl="1"/>
            <a:r>
              <a:rPr lang="en-US" dirty="0"/>
              <a:t>Look at the inner loop</a:t>
            </a:r>
          </a:p>
          <a:p>
            <a:pPr marL="920750" indent="0">
              <a:buNone/>
            </a:pPr>
            <a:r>
              <a:rPr lang="en-US" dirty="0" err="1">
                <a:solidFill>
                  <a:srgbClr val="FFFF00"/>
                </a:solidFill>
              </a:rPr>
              <a:t>int</a:t>
            </a:r>
            <a:r>
              <a:rPr lang="en-US" dirty="0">
                <a:solidFill>
                  <a:srgbClr val="FFFF00"/>
                </a:solidFill>
              </a:rPr>
              <a:t> count = 0;</a:t>
            </a:r>
          </a:p>
          <a:p>
            <a:pPr marL="920750" indent="0">
              <a:buNone/>
            </a:pPr>
            <a:r>
              <a:rPr lang="en-US" dirty="0">
                <a:solidFill>
                  <a:srgbClr val="FFFF00"/>
                </a:solidFill>
              </a:rPr>
              <a:t>for (</a:t>
            </a:r>
            <a:r>
              <a:rPr lang="en-US" dirty="0" err="1">
                <a:solidFill>
                  <a:srgbClr val="FFFF00"/>
                </a:solidFill>
              </a:rPr>
              <a:t>int</a:t>
            </a:r>
            <a:r>
              <a:rPr lang="en-US" dirty="0">
                <a:solidFill>
                  <a:srgbClr val="FFFF00"/>
                </a:solidFill>
              </a:rPr>
              <a:t> </a:t>
            </a:r>
            <a:r>
              <a:rPr lang="en-US" dirty="0" err="1">
                <a:solidFill>
                  <a:srgbClr val="FFFF00"/>
                </a:solidFill>
              </a:rPr>
              <a:t>i</a:t>
            </a:r>
            <a:r>
              <a:rPr lang="en-US" dirty="0">
                <a:solidFill>
                  <a:srgbClr val="FFFF00"/>
                </a:solidFill>
              </a:rPr>
              <a:t> = 0; </a:t>
            </a:r>
            <a:r>
              <a:rPr lang="en-US" dirty="0" err="1">
                <a:solidFill>
                  <a:srgbClr val="FFFF00"/>
                </a:solidFill>
              </a:rPr>
              <a:t>i</a:t>
            </a:r>
            <a:r>
              <a:rPr lang="en-US" dirty="0">
                <a:solidFill>
                  <a:srgbClr val="FFFF00"/>
                </a:solidFill>
              </a:rPr>
              <a:t> &lt; N; </a:t>
            </a:r>
            <a:r>
              <a:rPr lang="en-US" dirty="0" err="1">
                <a:solidFill>
                  <a:srgbClr val="FFFF00"/>
                </a:solidFill>
              </a:rPr>
              <a:t>i</a:t>
            </a:r>
            <a:r>
              <a:rPr lang="en-US" dirty="0">
                <a:solidFill>
                  <a:srgbClr val="FFFF00"/>
                </a:solidFill>
              </a:rPr>
              <a:t>++)</a:t>
            </a:r>
          </a:p>
          <a:p>
            <a:pPr marL="920750" indent="0">
              <a:buNone/>
            </a:pPr>
            <a:r>
              <a:rPr lang="en-US" dirty="0">
                <a:solidFill>
                  <a:srgbClr val="FFFF00"/>
                </a:solidFill>
              </a:rPr>
              <a:t>   for (</a:t>
            </a:r>
            <a:r>
              <a:rPr lang="en-US" dirty="0" err="1">
                <a:solidFill>
                  <a:srgbClr val="FFFF00"/>
                </a:solidFill>
              </a:rPr>
              <a:t>int</a:t>
            </a:r>
            <a:r>
              <a:rPr lang="en-US" dirty="0">
                <a:solidFill>
                  <a:srgbClr val="FFFF00"/>
                </a:solidFill>
              </a:rPr>
              <a:t> j = i+1; j &lt; N; </a:t>
            </a:r>
            <a:r>
              <a:rPr lang="en-US" dirty="0" err="1">
                <a:solidFill>
                  <a:srgbClr val="FFFF00"/>
                </a:solidFill>
              </a:rPr>
              <a:t>j++</a:t>
            </a:r>
            <a:r>
              <a:rPr lang="en-US" dirty="0">
                <a:solidFill>
                  <a:srgbClr val="FFFF00"/>
                </a:solidFill>
              </a:rPr>
              <a:t>)</a:t>
            </a:r>
          </a:p>
          <a:p>
            <a:pPr marL="920750" indent="0">
              <a:buNone/>
            </a:pPr>
            <a:r>
              <a:rPr lang="en-US" dirty="0">
                <a:solidFill>
                  <a:srgbClr val="FFFF00"/>
                </a:solidFill>
              </a:rPr>
              <a:t>      if (a[</a:t>
            </a:r>
            <a:r>
              <a:rPr lang="en-US" dirty="0" err="1">
                <a:solidFill>
                  <a:srgbClr val="FFFF00"/>
                </a:solidFill>
              </a:rPr>
              <a:t>i</a:t>
            </a:r>
            <a:r>
              <a:rPr lang="en-US" dirty="0">
                <a:solidFill>
                  <a:srgbClr val="FFFF00"/>
                </a:solidFill>
              </a:rPr>
              <a:t>] + a[j] == 0)</a:t>
            </a:r>
          </a:p>
          <a:p>
            <a:pPr marL="920750" indent="0">
              <a:buNone/>
            </a:pPr>
            <a:r>
              <a:rPr lang="en-US" dirty="0">
                <a:solidFill>
                  <a:srgbClr val="FFFF00"/>
                </a:solidFill>
              </a:rPr>
              <a:t>         count++;</a:t>
            </a:r>
          </a:p>
          <a:p>
            <a:pPr marL="0" indent="0">
              <a:buNone/>
            </a:pPr>
            <a:r>
              <a:rPr lang="en-US" dirty="0"/>
              <a:t>A.  </a:t>
            </a:r>
            <a:r>
              <a:rPr lang="en-US" baseline="30000" dirty="0"/>
              <a:t>  </a:t>
            </a:r>
            <a:r>
              <a:rPr lang="en-US" i="1" dirty="0"/>
              <a:t>~  N</a:t>
            </a:r>
            <a:r>
              <a:rPr lang="en-US" baseline="30000" dirty="0"/>
              <a:t> 2</a:t>
            </a:r>
            <a:r>
              <a:rPr lang="en-US" i="1" dirty="0"/>
              <a:t> </a:t>
            </a:r>
            <a:r>
              <a:rPr lang="en-US" dirty="0"/>
              <a:t>array accesses.</a:t>
            </a:r>
          </a:p>
          <a:p>
            <a:pPr marL="0" indent="0">
              <a:buNone/>
            </a:pPr>
            <a:r>
              <a:rPr lang="en-US" dirty="0"/>
              <a:t>Bottom line.  Use </a:t>
            </a:r>
            <a:r>
              <a:rPr lang="en-US" dirty="0">
                <a:solidFill>
                  <a:srgbClr val="FFFF00"/>
                </a:solidFill>
              </a:rPr>
              <a:t>cost</a:t>
            </a:r>
            <a:r>
              <a:rPr lang="en-US" dirty="0"/>
              <a:t> </a:t>
            </a:r>
            <a:r>
              <a:rPr lang="en-US" dirty="0">
                <a:solidFill>
                  <a:srgbClr val="FFFF00"/>
                </a:solidFill>
              </a:rPr>
              <a:t>model</a:t>
            </a:r>
            <a:r>
              <a:rPr lang="en-US" dirty="0"/>
              <a:t> and </a:t>
            </a:r>
            <a:r>
              <a:rPr lang="en-US" dirty="0">
                <a:solidFill>
                  <a:srgbClr val="FFFF00"/>
                </a:solidFill>
              </a:rPr>
              <a:t>tilde notation</a:t>
            </a:r>
            <a:r>
              <a:rPr lang="en-US" dirty="0"/>
              <a:t> to simplify counts.</a:t>
            </a:r>
          </a:p>
          <a:p>
            <a:pPr marL="0" indent="0">
              <a:buNone/>
            </a:pPr>
            <a:endParaRPr lang="en-US" dirty="0"/>
          </a:p>
          <a:p>
            <a:pPr marL="0" indent="0">
              <a:buNone/>
            </a:pPr>
            <a:endParaRPr lang="en-US" dirty="0"/>
          </a:p>
          <a:p>
            <a:pPr marL="2286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7770ABF-A200-5E4C-8DD4-4789C9E44CA4}"/>
              </a:ext>
            </a:extLst>
          </p:cNvPr>
          <p:cNvSpPr>
            <a:spLocks noGrp="1"/>
          </p:cNvSpPr>
          <p:nvPr>
            <p:ph type="sldNum" sz="quarter" idx="12"/>
          </p:nvPr>
        </p:nvSpPr>
        <p:spPr/>
        <p:txBody>
          <a:bodyPr/>
          <a:lstStyle/>
          <a:p>
            <a:fld id="{062F9175-79B1-7144-A30E-071A9224BA5C}" type="slidenum">
              <a:rPr lang="en-US" smtClean="0"/>
              <a:t>14</a:t>
            </a:fld>
            <a:endParaRPr lang="en-US"/>
          </a:p>
        </p:txBody>
      </p:sp>
      <p:sp>
        <p:nvSpPr>
          <p:cNvPr id="5" name="Footer Placeholder 5">
            <a:extLst>
              <a:ext uri="{FF2B5EF4-FFF2-40B4-BE49-F238E27FC236}">
                <a16:creationId xmlns:a16="http://schemas.microsoft.com/office/drawing/2014/main" id="{DDDBEF14-FA41-E24A-8A31-6F7221B3350F}"/>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95BFE63-0449-4D51-B10A-A4CFE4C471E6}"/>
                  </a:ext>
                </a:extLst>
              </p14:cNvPr>
              <p14:cNvContentPartPr/>
              <p14:nvPr/>
            </p14:nvContentPartPr>
            <p14:xfrm>
              <a:off x="2228760" y="4465080"/>
              <a:ext cx="4432680" cy="1030680"/>
            </p14:xfrm>
          </p:contentPart>
        </mc:Choice>
        <mc:Fallback xmlns="">
          <p:pic>
            <p:nvPicPr>
              <p:cNvPr id="6" name="Ink 5">
                <a:extLst>
                  <a:ext uri="{FF2B5EF4-FFF2-40B4-BE49-F238E27FC236}">
                    <a16:creationId xmlns:a16="http://schemas.microsoft.com/office/drawing/2014/main" id="{D95BFE63-0449-4D51-B10A-A4CFE4C471E6}"/>
                  </a:ext>
                </a:extLst>
              </p:cNvPr>
              <p:cNvPicPr/>
              <p:nvPr/>
            </p:nvPicPr>
            <p:blipFill>
              <a:blip r:embed="rId3"/>
              <a:stretch>
                <a:fillRect/>
              </a:stretch>
            </p:blipFill>
            <p:spPr>
              <a:xfrm>
                <a:off x="2219400" y="4455720"/>
                <a:ext cx="4451400" cy="10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D76CE3CC-CD8C-4FA7-8B58-209605B968F3}"/>
                  </a:ext>
                </a:extLst>
              </p14:cNvPr>
              <p14:cNvContentPartPr/>
              <p14:nvPr/>
            </p14:nvContentPartPr>
            <p14:xfrm>
              <a:off x="6719233" y="3771430"/>
              <a:ext cx="1432440" cy="1287720"/>
            </p14:xfrm>
          </p:contentPart>
        </mc:Choice>
        <mc:Fallback>
          <p:pic>
            <p:nvPicPr>
              <p:cNvPr id="12" name="Ink 11">
                <a:extLst>
                  <a:ext uri="{FF2B5EF4-FFF2-40B4-BE49-F238E27FC236}">
                    <a16:creationId xmlns:a16="http://schemas.microsoft.com/office/drawing/2014/main" id="{D76CE3CC-CD8C-4FA7-8B58-209605B968F3}"/>
                  </a:ext>
                </a:extLst>
              </p:cNvPr>
              <p:cNvPicPr/>
              <p:nvPr/>
            </p:nvPicPr>
            <p:blipFill>
              <a:blip r:embed="rId5"/>
              <a:stretch>
                <a:fillRect/>
              </a:stretch>
            </p:blipFill>
            <p:spPr>
              <a:xfrm>
                <a:off x="6710233" y="3762788"/>
                <a:ext cx="1450080" cy="1305365"/>
              </a:xfrm>
              <a:prstGeom prst="rect">
                <a:avLst/>
              </a:prstGeom>
            </p:spPr>
          </p:pic>
        </mc:Fallback>
      </mc:AlternateContent>
    </p:spTree>
    <p:extLst>
      <p:ext uri="{BB962C8B-B14F-4D97-AF65-F5344CB8AC3E}">
        <p14:creationId xmlns:p14="http://schemas.microsoft.com/office/powerpoint/2010/main" val="380457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9B6-ABFD-3544-AF4F-8A3DD96F6807}"/>
              </a:ext>
            </a:extLst>
          </p:cNvPr>
          <p:cNvSpPr>
            <a:spLocks noGrp="1"/>
          </p:cNvSpPr>
          <p:nvPr>
            <p:ph type="title"/>
          </p:nvPr>
        </p:nvSpPr>
        <p:spPr/>
        <p:txBody>
          <a:bodyPr/>
          <a:lstStyle/>
          <a:p>
            <a:r>
              <a:rPr lang="en-US" dirty="0"/>
              <a:t>3-sum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F168E-8613-4B4E-9C44-52E4ACA7B64D}"/>
                  </a:ext>
                </a:extLst>
              </p:cNvPr>
              <p:cNvSpPr>
                <a:spLocks noGrp="1"/>
              </p:cNvSpPr>
              <p:nvPr>
                <p:ph idx="1"/>
              </p:nvPr>
            </p:nvSpPr>
            <p:spPr>
              <a:xfrm>
                <a:off x="801385" y="1847654"/>
                <a:ext cx="10489914" cy="4183276"/>
              </a:xfrm>
            </p:spPr>
            <p:txBody>
              <a:bodyPr>
                <a:normAutofit fontScale="92500" lnSpcReduction="20000"/>
              </a:bodyPr>
              <a:lstStyle/>
              <a:p>
                <a:pPr marL="0" indent="0">
                  <a:buNone/>
                </a:pPr>
                <a:r>
                  <a:rPr lang="en-US" dirty="0"/>
                  <a:t>Q.  Approximately how many array accesses as a function of input size </a:t>
                </a:r>
                <a:r>
                  <a:rPr lang="en-US" i="1" dirty="0"/>
                  <a:t>N </a:t>
                </a:r>
                <a:r>
                  <a:rPr lang="en-US" dirty="0"/>
                  <a:t>?</a:t>
                </a:r>
              </a:p>
              <a:p>
                <a:pPr marL="920750" indent="0">
                  <a:buNone/>
                </a:pPr>
                <a:r>
                  <a:rPr lang="en-US" dirty="0" err="1">
                    <a:solidFill>
                      <a:srgbClr val="FFFF00"/>
                    </a:solidFill>
                  </a:rPr>
                  <a:t>int</a:t>
                </a:r>
                <a:r>
                  <a:rPr lang="en-US" dirty="0">
                    <a:solidFill>
                      <a:srgbClr val="FFFF00"/>
                    </a:solidFill>
                  </a:rPr>
                  <a:t> count = 0;</a:t>
                </a:r>
              </a:p>
              <a:p>
                <a:pPr marL="920750" indent="0">
                  <a:buNone/>
                </a:pPr>
                <a:r>
                  <a:rPr lang="en-US" dirty="0">
                    <a:solidFill>
                      <a:srgbClr val="FFFF00"/>
                    </a:solidFill>
                  </a:rPr>
                  <a:t>for (</a:t>
                </a:r>
                <a:r>
                  <a:rPr lang="en-US" dirty="0" err="1">
                    <a:solidFill>
                      <a:srgbClr val="FFFF00"/>
                    </a:solidFill>
                  </a:rPr>
                  <a:t>int</a:t>
                </a:r>
                <a:r>
                  <a:rPr lang="en-US" dirty="0">
                    <a:solidFill>
                      <a:srgbClr val="FFFF00"/>
                    </a:solidFill>
                  </a:rPr>
                  <a:t> </a:t>
                </a:r>
                <a:r>
                  <a:rPr lang="en-US" dirty="0" err="1">
                    <a:solidFill>
                      <a:srgbClr val="FFFF00"/>
                    </a:solidFill>
                  </a:rPr>
                  <a:t>i</a:t>
                </a:r>
                <a:r>
                  <a:rPr lang="en-US" dirty="0">
                    <a:solidFill>
                      <a:srgbClr val="FFFF00"/>
                    </a:solidFill>
                  </a:rPr>
                  <a:t> = 0; </a:t>
                </a:r>
                <a:r>
                  <a:rPr lang="en-US" dirty="0" err="1">
                    <a:solidFill>
                      <a:srgbClr val="FFFF00"/>
                    </a:solidFill>
                  </a:rPr>
                  <a:t>i</a:t>
                </a:r>
                <a:r>
                  <a:rPr lang="en-US" dirty="0">
                    <a:solidFill>
                      <a:srgbClr val="FFFF00"/>
                    </a:solidFill>
                  </a:rPr>
                  <a:t> &lt; N; </a:t>
                </a:r>
                <a:r>
                  <a:rPr lang="en-US" dirty="0" err="1">
                    <a:solidFill>
                      <a:srgbClr val="FFFF00"/>
                    </a:solidFill>
                  </a:rPr>
                  <a:t>i</a:t>
                </a:r>
                <a:r>
                  <a:rPr lang="en-US" dirty="0">
                    <a:solidFill>
                      <a:srgbClr val="FFFF00"/>
                    </a:solidFill>
                  </a:rPr>
                  <a:t>++)</a:t>
                </a:r>
              </a:p>
              <a:p>
                <a:pPr marL="920750" indent="0">
                  <a:buNone/>
                </a:pPr>
                <a:r>
                  <a:rPr lang="en-US" dirty="0">
                    <a:solidFill>
                      <a:srgbClr val="FFFF00"/>
                    </a:solidFill>
                  </a:rPr>
                  <a:t>   for (</a:t>
                </a:r>
                <a:r>
                  <a:rPr lang="en-US" dirty="0" err="1">
                    <a:solidFill>
                      <a:srgbClr val="FFFF00"/>
                    </a:solidFill>
                  </a:rPr>
                  <a:t>int</a:t>
                </a:r>
                <a:r>
                  <a:rPr lang="en-US" dirty="0">
                    <a:solidFill>
                      <a:srgbClr val="FFFF00"/>
                    </a:solidFill>
                  </a:rPr>
                  <a:t> j = i+1; j &lt; N; </a:t>
                </a:r>
                <a:r>
                  <a:rPr lang="en-US" dirty="0" err="1">
                    <a:solidFill>
                      <a:srgbClr val="FFFF00"/>
                    </a:solidFill>
                  </a:rPr>
                  <a:t>j++</a:t>
                </a:r>
                <a:r>
                  <a:rPr lang="en-US" dirty="0">
                    <a:solidFill>
                      <a:srgbClr val="FFFF00"/>
                    </a:solidFill>
                  </a:rPr>
                  <a:t>)</a:t>
                </a:r>
              </a:p>
              <a:p>
                <a:pPr marL="920750" indent="0">
                  <a:buNone/>
                </a:pPr>
                <a:r>
                  <a:rPr lang="en-US" dirty="0">
                    <a:solidFill>
                      <a:srgbClr val="FFFF00"/>
                    </a:solidFill>
                  </a:rPr>
                  <a:t>      for (</a:t>
                </a:r>
                <a:r>
                  <a:rPr lang="en-US" dirty="0" err="1">
                    <a:solidFill>
                      <a:srgbClr val="FFFF00"/>
                    </a:solidFill>
                  </a:rPr>
                  <a:t>int</a:t>
                </a:r>
                <a:r>
                  <a:rPr lang="en-US" dirty="0">
                    <a:solidFill>
                      <a:srgbClr val="FFFF00"/>
                    </a:solidFill>
                  </a:rPr>
                  <a:t> k = j+1; k &lt; N; k++)</a:t>
                </a:r>
              </a:p>
              <a:p>
                <a:pPr marL="920750" indent="0">
                  <a:buNone/>
                </a:pPr>
                <a:r>
                  <a:rPr lang="en-US" dirty="0">
                    <a:solidFill>
                      <a:srgbClr val="FFFF00"/>
                    </a:solidFill>
                  </a:rPr>
                  <a:t>         if (a[</a:t>
                </a:r>
                <a:r>
                  <a:rPr lang="en-US" dirty="0" err="1">
                    <a:solidFill>
                      <a:srgbClr val="FFFF00"/>
                    </a:solidFill>
                  </a:rPr>
                  <a:t>i</a:t>
                </a:r>
                <a:r>
                  <a:rPr lang="en-US" dirty="0">
                    <a:solidFill>
                      <a:srgbClr val="FFFF00"/>
                    </a:solidFill>
                  </a:rPr>
                  <a:t>] + a[j] + a[k] == 0)</a:t>
                </a:r>
              </a:p>
              <a:p>
                <a:pPr marL="920750" indent="0">
                  <a:buNone/>
                </a:pPr>
                <a:r>
                  <a:rPr lang="en-US" dirty="0">
                    <a:solidFill>
                      <a:srgbClr val="FFFF00"/>
                    </a:solidFill>
                  </a:rPr>
                  <a:t>            count++;</a:t>
                </a:r>
              </a:p>
              <a:p>
                <a:r>
                  <a:rPr lang="en-US" dirty="0"/>
                  <a:t>Inner loop:  all combinations of 3 values from 0 to N-1</a:t>
                </a:r>
              </a:p>
              <a:p>
                <a:pPr lvl="1"/>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3</m:t>
                            </m:r>
                          </m:den>
                        </m:f>
                      </m:e>
                    </m:d>
                  </m:oMath>
                </a14:m>
                <a:r>
                  <a:rPr lang="en-US" dirty="0"/>
                  <a:t> = N(N-1)(N-2)/3! </a:t>
                </a:r>
              </a:p>
              <a:p>
                <a:pPr marL="0" indent="0">
                  <a:buNone/>
                </a:pPr>
                <a:r>
                  <a:rPr lang="en-US" dirty="0"/>
                  <a:t>A.    </a:t>
                </a:r>
                <a:r>
                  <a:rPr lang="en-US" i="1" dirty="0">
                    <a:solidFill>
                      <a:srgbClr val="FFFF00"/>
                    </a:solidFill>
                  </a:rPr>
                  <a:t>~ N</a:t>
                </a:r>
                <a:r>
                  <a:rPr lang="en-US" baseline="30000" dirty="0">
                    <a:solidFill>
                      <a:srgbClr val="FFFF00"/>
                    </a:solidFill>
                  </a:rPr>
                  <a:t> 3</a:t>
                </a:r>
                <a:r>
                  <a:rPr lang="en-US" i="1" dirty="0">
                    <a:solidFill>
                      <a:srgbClr val="FFFF00"/>
                    </a:solidFill>
                  </a:rPr>
                  <a:t>/6 </a:t>
                </a:r>
                <a:r>
                  <a:rPr lang="en-US" dirty="0">
                    <a:solidFill>
                      <a:srgbClr val="FFFF00"/>
                    </a:solidFill>
                  </a:rPr>
                  <a:t>array accesses</a:t>
                </a:r>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5BF168E-8613-4B4E-9C44-52E4ACA7B64D}"/>
                  </a:ext>
                </a:extLst>
              </p:cNvPr>
              <p:cNvSpPr>
                <a:spLocks noGrp="1" noRot="1" noChangeAspect="1" noMove="1" noResize="1" noEditPoints="1" noAdjustHandles="1" noChangeArrowheads="1" noChangeShapeType="1" noTextEdit="1"/>
              </p:cNvSpPr>
              <p:nvPr>
                <p:ph idx="1"/>
              </p:nvPr>
            </p:nvSpPr>
            <p:spPr>
              <a:xfrm>
                <a:off x="801385" y="1847654"/>
                <a:ext cx="10489914" cy="4183276"/>
              </a:xfrm>
              <a:blipFill>
                <a:blip r:embed="rId2"/>
                <a:stretch>
                  <a:fillRect l="-605" t="-21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C36E5F-26B9-DB4A-9E62-73D6D0136106}"/>
              </a:ext>
            </a:extLst>
          </p:cNvPr>
          <p:cNvSpPr>
            <a:spLocks noGrp="1"/>
          </p:cNvSpPr>
          <p:nvPr>
            <p:ph type="sldNum" sz="quarter" idx="12"/>
          </p:nvPr>
        </p:nvSpPr>
        <p:spPr/>
        <p:txBody>
          <a:bodyPr/>
          <a:lstStyle/>
          <a:p>
            <a:fld id="{062F9175-79B1-7144-A30E-071A9224BA5C}" type="slidenum">
              <a:rPr lang="en-US" smtClean="0"/>
              <a:t>15</a:t>
            </a:fld>
            <a:endParaRPr lang="en-US"/>
          </a:p>
        </p:txBody>
      </p:sp>
      <p:sp>
        <p:nvSpPr>
          <p:cNvPr id="6" name="Footer Placeholder 5">
            <a:extLst>
              <a:ext uri="{FF2B5EF4-FFF2-40B4-BE49-F238E27FC236}">
                <a16:creationId xmlns:a16="http://schemas.microsoft.com/office/drawing/2014/main" id="{87EA69E8-532A-1E48-BE13-222B8854FEA5}"/>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3E68F0C-8966-4D3D-B899-B35298C14851}"/>
                  </a:ext>
                </a:extLst>
              </p14:cNvPr>
              <p14:cNvContentPartPr/>
              <p14:nvPr/>
            </p14:nvContentPartPr>
            <p14:xfrm>
              <a:off x="1588680" y="4021920"/>
              <a:ext cx="7579440" cy="1877400"/>
            </p14:xfrm>
          </p:contentPart>
        </mc:Choice>
        <mc:Fallback xmlns="">
          <p:pic>
            <p:nvPicPr>
              <p:cNvPr id="5" name="Ink 4">
                <a:extLst>
                  <a:ext uri="{FF2B5EF4-FFF2-40B4-BE49-F238E27FC236}">
                    <a16:creationId xmlns:a16="http://schemas.microsoft.com/office/drawing/2014/main" id="{73E68F0C-8966-4D3D-B899-B35298C14851}"/>
                  </a:ext>
                </a:extLst>
              </p:cNvPr>
              <p:cNvPicPr/>
              <p:nvPr/>
            </p:nvPicPr>
            <p:blipFill>
              <a:blip r:embed="rId4"/>
              <a:stretch>
                <a:fillRect/>
              </a:stretch>
            </p:blipFill>
            <p:spPr>
              <a:xfrm>
                <a:off x="1579320" y="4012560"/>
                <a:ext cx="7598160" cy="1896120"/>
              </a:xfrm>
              <a:prstGeom prst="rect">
                <a:avLst/>
              </a:prstGeom>
            </p:spPr>
          </p:pic>
        </mc:Fallback>
      </mc:AlternateContent>
    </p:spTree>
    <p:extLst>
      <p:ext uri="{BB962C8B-B14F-4D97-AF65-F5344CB8AC3E}">
        <p14:creationId xmlns:p14="http://schemas.microsoft.com/office/powerpoint/2010/main" val="326776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2353-C195-D342-A2A2-DC5A3D4E6FB7}"/>
              </a:ext>
            </a:extLst>
          </p:cNvPr>
          <p:cNvSpPr>
            <a:spLocks noGrp="1"/>
          </p:cNvSpPr>
          <p:nvPr>
            <p:ph type="title"/>
          </p:nvPr>
        </p:nvSpPr>
        <p:spPr/>
        <p:txBody>
          <a:bodyPr>
            <a:normAutofit/>
          </a:bodyPr>
          <a:lstStyle/>
          <a:p>
            <a:r>
              <a:rPr lang="en-US" dirty="0"/>
              <a:t>Mathematical models for </a:t>
            </a:r>
            <a:br>
              <a:rPr lang="en-US" dirty="0"/>
            </a:br>
            <a:r>
              <a:rPr lang="en-US" dirty="0"/>
              <a:t>running time</a:t>
            </a:r>
          </a:p>
        </p:txBody>
      </p:sp>
      <p:sp>
        <p:nvSpPr>
          <p:cNvPr id="3" name="Content Placeholder 2">
            <a:extLst>
              <a:ext uri="{FF2B5EF4-FFF2-40B4-BE49-F238E27FC236}">
                <a16:creationId xmlns:a16="http://schemas.microsoft.com/office/drawing/2014/main" id="{1D5357C1-4CB3-1B45-AACF-86F5F5BC93AB}"/>
              </a:ext>
            </a:extLst>
          </p:cNvPr>
          <p:cNvSpPr>
            <a:spLocks noGrp="1"/>
          </p:cNvSpPr>
          <p:nvPr>
            <p:ph idx="1"/>
          </p:nvPr>
        </p:nvSpPr>
        <p:spPr>
          <a:xfrm>
            <a:off x="1753385" y="1847654"/>
            <a:ext cx="8821789" cy="4370266"/>
          </a:xfrm>
        </p:spPr>
        <p:txBody>
          <a:bodyPr>
            <a:normAutofit fontScale="92500" lnSpcReduction="20000"/>
          </a:bodyPr>
          <a:lstStyle/>
          <a:p>
            <a:r>
              <a:rPr lang="en-US" dirty="0"/>
              <a:t>In principle, accurate mathematical models are available.</a:t>
            </a:r>
          </a:p>
          <a:p>
            <a:r>
              <a:rPr lang="en-US" dirty="0"/>
              <a:t>In practice, formulas can be complicated.</a:t>
            </a:r>
          </a:p>
          <a:p>
            <a:pPr marL="460375" indent="0">
              <a:buNone/>
            </a:pPr>
            <a:r>
              <a:rPr lang="en-US" i="1" dirty="0">
                <a:solidFill>
                  <a:srgbClr val="FFFF00"/>
                </a:solidFill>
              </a:rPr>
              <a:t>T</a:t>
            </a:r>
            <a:r>
              <a:rPr lang="en-US" i="1" baseline="-25000" dirty="0">
                <a:solidFill>
                  <a:srgbClr val="FFFF00"/>
                </a:solidFill>
              </a:rPr>
              <a:t>N</a:t>
            </a:r>
            <a:r>
              <a:rPr lang="en-US" dirty="0">
                <a:solidFill>
                  <a:srgbClr val="FFFF00"/>
                </a:solidFill>
              </a:rPr>
              <a:t>  =  </a:t>
            </a:r>
            <a:r>
              <a:rPr lang="en-US" i="1" dirty="0">
                <a:solidFill>
                  <a:srgbClr val="FFFF00"/>
                </a:solidFill>
              </a:rPr>
              <a:t>c</a:t>
            </a:r>
            <a:r>
              <a:rPr lang="en-US" baseline="-25000" dirty="0">
                <a:solidFill>
                  <a:srgbClr val="FFFF00"/>
                </a:solidFill>
              </a:rPr>
              <a:t>1</a:t>
            </a:r>
            <a:r>
              <a:rPr lang="en-US" dirty="0">
                <a:solidFill>
                  <a:srgbClr val="FFFF00"/>
                </a:solidFill>
              </a:rPr>
              <a:t> </a:t>
            </a:r>
            <a:r>
              <a:rPr lang="en-US" i="1" dirty="0">
                <a:solidFill>
                  <a:srgbClr val="FFFF00"/>
                </a:solidFill>
              </a:rPr>
              <a:t>A</a:t>
            </a:r>
            <a:r>
              <a:rPr lang="en-US" dirty="0">
                <a:solidFill>
                  <a:srgbClr val="FFFF00"/>
                </a:solidFill>
              </a:rPr>
              <a:t>  +  </a:t>
            </a:r>
            <a:r>
              <a:rPr lang="en-US" i="1" dirty="0">
                <a:solidFill>
                  <a:srgbClr val="FFFF00"/>
                </a:solidFill>
              </a:rPr>
              <a:t>c</a:t>
            </a:r>
            <a:r>
              <a:rPr lang="en-US" baseline="-25000" dirty="0">
                <a:solidFill>
                  <a:srgbClr val="FFFF00"/>
                </a:solidFill>
              </a:rPr>
              <a:t>2</a:t>
            </a:r>
            <a:r>
              <a:rPr lang="en-US" dirty="0">
                <a:solidFill>
                  <a:srgbClr val="FFFF00"/>
                </a:solidFill>
              </a:rPr>
              <a:t> </a:t>
            </a:r>
            <a:r>
              <a:rPr lang="en-US" i="1" dirty="0">
                <a:solidFill>
                  <a:srgbClr val="FFFF00"/>
                </a:solidFill>
              </a:rPr>
              <a:t>B</a:t>
            </a:r>
            <a:r>
              <a:rPr lang="en-US" dirty="0">
                <a:solidFill>
                  <a:srgbClr val="FFFF00"/>
                </a:solidFill>
              </a:rPr>
              <a:t>  +  </a:t>
            </a:r>
            <a:r>
              <a:rPr lang="en-US" i="1" dirty="0">
                <a:solidFill>
                  <a:srgbClr val="FFFF00"/>
                </a:solidFill>
              </a:rPr>
              <a:t>c</a:t>
            </a:r>
            <a:r>
              <a:rPr lang="en-US" baseline="-25000" dirty="0">
                <a:solidFill>
                  <a:srgbClr val="FFFF00"/>
                </a:solidFill>
              </a:rPr>
              <a:t>3</a:t>
            </a:r>
            <a:r>
              <a:rPr lang="en-US" dirty="0">
                <a:solidFill>
                  <a:srgbClr val="FFFF00"/>
                </a:solidFill>
              </a:rPr>
              <a:t> </a:t>
            </a:r>
            <a:r>
              <a:rPr lang="en-US" i="1" dirty="0">
                <a:solidFill>
                  <a:srgbClr val="FFFF00"/>
                </a:solidFill>
              </a:rPr>
              <a:t>C</a:t>
            </a:r>
            <a:r>
              <a:rPr lang="en-US" dirty="0">
                <a:solidFill>
                  <a:srgbClr val="FFFF00"/>
                </a:solidFill>
              </a:rPr>
              <a:t>  +  </a:t>
            </a:r>
            <a:r>
              <a:rPr lang="en-US" i="1" dirty="0">
                <a:solidFill>
                  <a:srgbClr val="FFFF00"/>
                </a:solidFill>
              </a:rPr>
              <a:t>c</a:t>
            </a:r>
            <a:r>
              <a:rPr lang="en-US" baseline="-25000" dirty="0">
                <a:solidFill>
                  <a:srgbClr val="FFFF00"/>
                </a:solidFill>
              </a:rPr>
              <a:t>4</a:t>
            </a:r>
            <a:r>
              <a:rPr lang="en-US" dirty="0">
                <a:solidFill>
                  <a:srgbClr val="FFFF00"/>
                </a:solidFill>
              </a:rPr>
              <a:t> </a:t>
            </a:r>
            <a:r>
              <a:rPr lang="en-US" i="1" dirty="0">
                <a:solidFill>
                  <a:srgbClr val="FFFF00"/>
                </a:solidFill>
              </a:rPr>
              <a:t>D</a:t>
            </a:r>
            <a:r>
              <a:rPr lang="en-US" dirty="0">
                <a:solidFill>
                  <a:srgbClr val="FFFF00"/>
                </a:solidFill>
              </a:rPr>
              <a:t>  +  </a:t>
            </a:r>
            <a:r>
              <a:rPr lang="en-US" i="1" dirty="0">
                <a:solidFill>
                  <a:srgbClr val="FFFF00"/>
                </a:solidFill>
              </a:rPr>
              <a:t>c</a:t>
            </a:r>
            <a:r>
              <a:rPr lang="en-US" baseline="-25000" dirty="0">
                <a:solidFill>
                  <a:srgbClr val="FFFF00"/>
                </a:solidFill>
              </a:rPr>
              <a:t>5</a:t>
            </a:r>
            <a:r>
              <a:rPr lang="en-US" dirty="0">
                <a:solidFill>
                  <a:srgbClr val="FFFF00"/>
                </a:solidFill>
              </a:rPr>
              <a:t> </a:t>
            </a:r>
            <a:r>
              <a:rPr lang="en-US" i="1" dirty="0">
                <a:solidFill>
                  <a:srgbClr val="FFFF00"/>
                </a:solidFill>
              </a:rPr>
              <a:t>E</a:t>
            </a:r>
            <a:endParaRPr lang="en-US" dirty="0">
              <a:solidFill>
                <a:srgbClr val="FFFF00"/>
              </a:solidFill>
            </a:endParaRPr>
          </a:p>
          <a:p>
            <a:pPr marL="920750" indent="0">
              <a:buNone/>
            </a:pPr>
            <a:r>
              <a:rPr lang="en-US" i="1" dirty="0">
                <a:solidFill>
                  <a:srgbClr val="FFFF00"/>
                </a:solidFill>
              </a:rPr>
              <a:t>A =</a:t>
            </a:r>
            <a:r>
              <a:rPr lang="en-US" dirty="0">
                <a:solidFill>
                  <a:srgbClr val="FFFF00"/>
                </a:solidFill>
              </a:rPr>
              <a:t> array access </a:t>
            </a:r>
          </a:p>
          <a:p>
            <a:pPr marL="920750" indent="0">
              <a:buNone/>
            </a:pPr>
            <a:r>
              <a:rPr lang="en-US" i="1" dirty="0">
                <a:solidFill>
                  <a:srgbClr val="FFFF00"/>
                </a:solidFill>
              </a:rPr>
              <a:t>B =</a:t>
            </a:r>
            <a:r>
              <a:rPr lang="en-US" dirty="0">
                <a:solidFill>
                  <a:srgbClr val="FFFF00"/>
                </a:solidFill>
              </a:rPr>
              <a:t> integer add</a:t>
            </a:r>
          </a:p>
          <a:p>
            <a:pPr marL="920750" indent="0">
              <a:buNone/>
            </a:pPr>
            <a:r>
              <a:rPr lang="en-US" i="1" dirty="0">
                <a:solidFill>
                  <a:srgbClr val="FFFF00"/>
                </a:solidFill>
              </a:rPr>
              <a:t>C =</a:t>
            </a:r>
            <a:r>
              <a:rPr lang="en-US" dirty="0">
                <a:solidFill>
                  <a:srgbClr val="FFFF00"/>
                </a:solidFill>
              </a:rPr>
              <a:t> integer compare</a:t>
            </a:r>
          </a:p>
          <a:p>
            <a:pPr marL="920750" indent="0">
              <a:buNone/>
            </a:pPr>
            <a:r>
              <a:rPr lang="en-US" i="1" dirty="0">
                <a:solidFill>
                  <a:srgbClr val="FFFF00"/>
                </a:solidFill>
              </a:rPr>
              <a:t>D =</a:t>
            </a:r>
            <a:r>
              <a:rPr lang="en-US" dirty="0">
                <a:solidFill>
                  <a:srgbClr val="FFFF00"/>
                </a:solidFill>
              </a:rPr>
              <a:t> increment</a:t>
            </a:r>
          </a:p>
          <a:p>
            <a:pPr marL="920750" indent="0">
              <a:buNone/>
            </a:pPr>
            <a:r>
              <a:rPr lang="en-US" i="1" dirty="0">
                <a:solidFill>
                  <a:srgbClr val="FFFF00"/>
                </a:solidFill>
              </a:rPr>
              <a:t>E =</a:t>
            </a:r>
            <a:r>
              <a:rPr lang="en-US" dirty="0">
                <a:solidFill>
                  <a:srgbClr val="FFFF00"/>
                </a:solidFill>
              </a:rPr>
              <a:t> variable assignment</a:t>
            </a:r>
          </a:p>
          <a:p>
            <a:r>
              <a:rPr lang="en-US" dirty="0"/>
              <a:t>c</a:t>
            </a:r>
            <a:r>
              <a:rPr lang="en-US" baseline="-25000" dirty="0"/>
              <a:t>i</a:t>
            </a:r>
            <a:r>
              <a:rPr lang="en-US" dirty="0"/>
              <a:t> are cost factors</a:t>
            </a:r>
          </a:p>
          <a:p>
            <a:pPr lvl="1"/>
            <a:r>
              <a:rPr lang="en-US" dirty="0"/>
              <a:t>These depend on the particular machine, compiler, OS, etc.</a:t>
            </a:r>
          </a:p>
          <a:p>
            <a:r>
              <a:rPr lang="en-US" dirty="0"/>
              <a:t>Thus, we use approximate models in this course:  </a:t>
            </a:r>
            <a:r>
              <a:rPr lang="en-US" i="1" dirty="0"/>
              <a:t>T</a:t>
            </a:r>
            <a:r>
              <a:rPr lang="en-US" dirty="0"/>
              <a:t>(</a:t>
            </a:r>
            <a:r>
              <a:rPr lang="en-US" i="1" dirty="0"/>
              <a:t>N</a:t>
            </a:r>
            <a:r>
              <a:rPr lang="en-US" dirty="0"/>
              <a:t>)  ~  </a:t>
            </a:r>
            <a:r>
              <a:rPr lang="en-US" i="1" dirty="0"/>
              <a:t>c</a:t>
            </a:r>
            <a:r>
              <a:rPr lang="en-US" dirty="0"/>
              <a:t> </a:t>
            </a:r>
            <a:r>
              <a:rPr lang="en-US" i="1" dirty="0"/>
              <a:t>N</a:t>
            </a:r>
            <a:r>
              <a:rPr lang="en-US" baseline="30000" dirty="0"/>
              <a:t> 3</a:t>
            </a:r>
            <a:r>
              <a:rPr lang="en-US" dirty="0"/>
              <a: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1968337-432A-BB49-B69C-86AC9170F1DB}"/>
              </a:ext>
            </a:extLst>
          </p:cNvPr>
          <p:cNvSpPr>
            <a:spLocks noGrp="1"/>
          </p:cNvSpPr>
          <p:nvPr>
            <p:ph type="sldNum" sz="quarter" idx="12"/>
          </p:nvPr>
        </p:nvSpPr>
        <p:spPr/>
        <p:txBody>
          <a:bodyPr/>
          <a:lstStyle/>
          <a:p>
            <a:fld id="{062F9175-79B1-7144-A30E-071A9224BA5C}" type="slidenum">
              <a:rPr lang="en-US" smtClean="0"/>
              <a:t>16</a:t>
            </a:fld>
            <a:endParaRPr lang="en-US"/>
          </a:p>
        </p:txBody>
      </p:sp>
      <p:sp>
        <p:nvSpPr>
          <p:cNvPr id="5" name="Footer Placeholder 5">
            <a:extLst>
              <a:ext uri="{FF2B5EF4-FFF2-40B4-BE49-F238E27FC236}">
                <a16:creationId xmlns:a16="http://schemas.microsoft.com/office/drawing/2014/main" id="{B1C613A6-E60D-764B-A89D-4ED730273EE0}"/>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20453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463A-0B71-F841-974D-D17910107449}"/>
              </a:ext>
            </a:extLst>
          </p:cNvPr>
          <p:cNvSpPr>
            <a:spLocks noGrp="1"/>
          </p:cNvSpPr>
          <p:nvPr>
            <p:ph type="title"/>
          </p:nvPr>
        </p:nvSpPr>
        <p:spPr/>
        <p:txBody>
          <a:bodyPr>
            <a:normAutofit/>
          </a:bodyPr>
          <a:lstStyle/>
          <a:p>
            <a:r>
              <a:rPr lang="en-US" dirty="0"/>
              <a:t>Common order-of-growth classifications</a:t>
            </a:r>
          </a:p>
        </p:txBody>
      </p:sp>
      <p:sp>
        <p:nvSpPr>
          <p:cNvPr id="3" name="Content Placeholder 2">
            <a:extLst>
              <a:ext uri="{FF2B5EF4-FFF2-40B4-BE49-F238E27FC236}">
                <a16:creationId xmlns:a16="http://schemas.microsoft.com/office/drawing/2014/main" id="{2FEF88A5-FC85-604D-A9D7-90ED775925D7}"/>
              </a:ext>
            </a:extLst>
          </p:cNvPr>
          <p:cNvSpPr>
            <a:spLocks noGrp="1"/>
          </p:cNvSpPr>
          <p:nvPr>
            <p:ph idx="1"/>
          </p:nvPr>
        </p:nvSpPr>
        <p:spPr>
          <a:xfrm>
            <a:off x="811659" y="1847654"/>
            <a:ext cx="10572108" cy="4015818"/>
          </a:xfrm>
        </p:spPr>
        <p:txBody>
          <a:bodyPr/>
          <a:lstStyle/>
          <a:p>
            <a:pPr marL="0" indent="0">
              <a:buNone/>
            </a:pPr>
            <a:r>
              <a:rPr lang="en-US" dirty="0"/>
              <a:t>Definition.  </a:t>
            </a:r>
          </a:p>
          <a:p>
            <a:pPr marL="0" indent="0">
              <a:buNone/>
            </a:pPr>
            <a:r>
              <a:rPr lang="en-US" dirty="0"/>
              <a:t>If </a:t>
            </a:r>
            <a:r>
              <a:rPr lang="en-US" i="1" dirty="0"/>
              <a:t>f</a:t>
            </a:r>
            <a:r>
              <a:rPr lang="en-US" i="1" baseline="30000" dirty="0"/>
              <a:t> </a:t>
            </a:r>
            <a:r>
              <a:rPr lang="en-US" dirty="0"/>
              <a:t>(</a:t>
            </a:r>
            <a:r>
              <a:rPr lang="en-US" i="1" dirty="0"/>
              <a:t>N</a:t>
            </a:r>
            <a:r>
              <a:rPr lang="en-US" dirty="0"/>
              <a:t>) ~ </a:t>
            </a:r>
            <a:r>
              <a:rPr lang="en-US" i="1" dirty="0"/>
              <a:t>c g</a:t>
            </a:r>
            <a:r>
              <a:rPr lang="en-US" dirty="0"/>
              <a:t>(</a:t>
            </a:r>
            <a:r>
              <a:rPr lang="en-US" i="1" dirty="0"/>
              <a:t>N</a:t>
            </a:r>
            <a:r>
              <a:rPr lang="en-US" dirty="0"/>
              <a:t>) for some constant </a:t>
            </a:r>
            <a:r>
              <a:rPr lang="en-US" i="1" dirty="0"/>
              <a:t>c </a:t>
            </a:r>
            <a:r>
              <a:rPr lang="en-US" dirty="0"/>
              <a:t>&gt; 0, then the order of growth of </a:t>
            </a:r>
            <a:r>
              <a:rPr lang="en-US" i="1" dirty="0"/>
              <a:t>f</a:t>
            </a:r>
            <a:r>
              <a:rPr lang="en-US" i="1" baseline="30000" dirty="0"/>
              <a:t> </a:t>
            </a:r>
            <a:r>
              <a:rPr lang="en-US" dirty="0"/>
              <a:t>(</a:t>
            </a:r>
            <a:r>
              <a:rPr lang="en-US" i="1" dirty="0"/>
              <a:t>N</a:t>
            </a:r>
            <a:r>
              <a:rPr lang="en-US" dirty="0"/>
              <a:t>) is </a:t>
            </a:r>
            <a:r>
              <a:rPr lang="en-US" i="1" dirty="0"/>
              <a:t>g</a:t>
            </a:r>
            <a:r>
              <a:rPr lang="en-US" dirty="0"/>
              <a:t>(</a:t>
            </a:r>
            <a:r>
              <a:rPr lang="en-US" i="1" dirty="0"/>
              <a:t>N</a:t>
            </a:r>
            <a:r>
              <a:rPr lang="en-US" dirty="0"/>
              <a:t>).</a:t>
            </a:r>
          </a:p>
          <a:p>
            <a:pPr lvl="1"/>
            <a:r>
              <a:rPr lang="en-US" dirty="0"/>
              <a:t>Ignores leading coefficient.</a:t>
            </a:r>
          </a:p>
          <a:p>
            <a:pPr lvl="1"/>
            <a:r>
              <a:rPr lang="en-US" dirty="0"/>
              <a:t>Ignores lower-order terms.</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F70DC0C6-75C0-2441-9FD1-A96A1D3AA2D7}"/>
              </a:ext>
            </a:extLst>
          </p:cNvPr>
          <p:cNvSpPr>
            <a:spLocks noGrp="1"/>
          </p:cNvSpPr>
          <p:nvPr>
            <p:ph type="sldNum" sz="quarter" idx="12"/>
          </p:nvPr>
        </p:nvSpPr>
        <p:spPr/>
        <p:txBody>
          <a:bodyPr/>
          <a:lstStyle/>
          <a:p>
            <a:fld id="{062F9175-79B1-7144-A30E-071A9224BA5C}" type="slidenum">
              <a:rPr lang="en-US" smtClean="0"/>
              <a:t>17</a:t>
            </a:fld>
            <a:endParaRPr lang="en-US"/>
          </a:p>
        </p:txBody>
      </p:sp>
      <p:sp>
        <p:nvSpPr>
          <p:cNvPr id="5" name="Footer Placeholder 5">
            <a:extLst>
              <a:ext uri="{FF2B5EF4-FFF2-40B4-BE49-F238E27FC236}">
                <a16:creationId xmlns:a16="http://schemas.microsoft.com/office/drawing/2014/main" id="{8F988AD5-633B-B745-9E9A-FBBC6C6CB6E2}"/>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0EEBE3-E31C-4A96-BA2A-99C3866C4259}"/>
                  </a:ext>
                </a:extLst>
              </p14:cNvPr>
              <p14:cNvContentPartPr/>
              <p14:nvPr/>
            </p14:nvContentPartPr>
            <p14:xfrm>
              <a:off x="8396640" y="4061520"/>
              <a:ext cx="590400" cy="574560"/>
            </p14:xfrm>
          </p:contentPart>
        </mc:Choice>
        <mc:Fallback xmlns="">
          <p:pic>
            <p:nvPicPr>
              <p:cNvPr id="6" name="Ink 5">
                <a:extLst>
                  <a:ext uri="{FF2B5EF4-FFF2-40B4-BE49-F238E27FC236}">
                    <a16:creationId xmlns:a16="http://schemas.microsoft.com/office/drawing/2014/main" id="{C30EEBE3-E31C-4A96-BA2A-99C3866C4259}"/>
                  </a:ext>
                </a:extLst>
              </p:cNvPr>
              <p:cNvPicPr/>
              <p:nvPr/>
            </p:nvPicPr>
            <p:blipFill>
              <a:blip r:embed="rId3"/>
              <a:stretch>
                <a:fillRect/>
              </a:stretch>
            </p:blipFill>
            <p:spPr>
              <a:xfrm>
                <a:off x="8380800" y="3998160"/>
                <a:ext cx="621720" cy="701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09D420E-23C2-475E-80A2-09320232E6CD}"/>
                  </a:ext>
                </a:extLst>
              </p14:cNvPr>
              <p14:cNvContentPartPr/>
              <p14:nvPr/>
            </p14:nvContentPartPr>
            <p14:xfrm>
              <a:off x="7070760" y="3108240"/>
              <a:ext cx="946080" cy="878760"/>
            </p14:xfrm>
          </p:contentPart>
        </mc:Choice>
        <mc:Fallback xmlns="">
          <p:pic>
            <p:nvPicPr>
              <p:cNvPr id="7" name="Ink 6">
                <a:extLst>
                  <a:ext uri="{FF2B5EF4-FFF2-40B4-BE49-F238E27FC236}">
                    <a16:creationId xmlns:a16="http://schemas.microsoft.com/office/drawing/2014/main" id="{209D420E-23C2-475E-80A2-09320232E6CD}"/>
                  </a:ext>
                </a:extLst>
              </p:cNvPr>
              <p:cNvPicPr/>
              <p:nvPr/>
            </p:nvPicPr>
            <p:blipFill>
              <a:blip r:embed="rId5"/>
              <a:stretch>
                <a:fillRect/>
              </a:stretch>
            </p:blipFill>
            <p:spPr>
              <a:xfrm>
                <a:off x="7054920" y="3044880"/>
                <a:ext cx="977400" cy="100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3644098-C1D7-4F3F-8EEC-D5FB4D14182E}"/>
                  </a:ext>
                </a:extLst>
              </p14:cNvPr>
              <p14:cNvContentPartPr/>
              <p14:nvPr/>
            </p14:nvContentPartPr>
            <p14:xfrm>
              <a:off x="7416720" y="3141000"/>
              <a:ext cx="120240" cy="89640"/>
            </p14:xfrm>
          </p:contentPart>
        </mc:Choice>
        <mc:Fallback xmlns="">
          <p:pic>
            <p:nvPicPr>
              <p:cNvPr id="8" name="Ink 7">
                <a:extLst>
                  <a:ext uri="{FF2B5EF4-FFF2-40B4-BE49-F238E27FC236}">
                    <a16:creationId xmlns:a16="http://schemas.microsoft.com/office/drawing/2014/main" id="{53644098-C1D7-4F3F-8EEC-D5FB4D14182E}"/>
                  </a:ext>
                </a:extLst>
              </p:cNvPr>
              <p:cNvPicPr/>
              <p:nvPr/>
            </p:nvPicPr>
            <p:blipFill>
              <a:blip r:embed="rId7"/>
              <a:stretch>
                <a:fillRect/>
              </a:stretch>
            </p:blipFill>
            <p:spPr>
              <a:xfrm>
                <a:off x="7400880" y="3077640"/>
                <a:ext cx="1515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A0BC1F1-2614-4E16-978D-D76E061F9781}"/>
                  </a:ext>
                </a:extLst>
              </p14:cNvPr>
              <p14:cNvContentPartPr/>
              <p14:nvPr/>
            </p14:nvContentPartPr>
            <p14:xfrm>
              <a:off x="7387560" y="3114360"/>
              <a:ext cx="317520" cy="354960"/>
            </p14:xfrm>
          </p:contentPart>
        </mc:Choice>
        <mc:Fallback xmlns="">
          <p:pic>
            <p:nvPicPr>
              <p:cNvPr id="9" name="Ink 8">
                <a:extLst>
                  <a:ext uri="{FF2B5EF4-FFF2-40B4-BE49-F238E27FC236}">
                    <a16:creationId xmlns:a16="http://schemas.microsoft.com/office/drawing/2014/main" id="{CA0BC1F1-2614-4E16-978D-D76E061F9781}"/>
                  </a:ext>
                </a:extLst>
              </p:cNvPr>
              <p:cNvPicPr/>
              <p:nvPr/>
            </p:nvPicPr>
            <p:blipFill>
              <a:blip r:embed="rId9"/>
              <a:stretch>
                <a:fillRect/>
              </a:stretch>
            </p:blipFill>
            <p:spPr>
              <a:xfrm>
                <a:off x="7371720" y="3051000"/>
                <a:ext cx="34884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EB125F5-A6CF-4978-B200-04CFE9745037}"/>
                  </a:ext>
                </a:extLst>
              </p14:cNvPr>
              <p14:cNvContentPartPr/>
              <p14:nvPr/>
            </p14:nvContentPartPr>
            <p14:xfrm>
              <a:off x="5751360" y="2894760"/>
              <a:ext cx="3986640" cy="1949040"/>
            </p14:xfrm>
          </p:contentPart>
        </mc:Choice>
        <mc:Fallback xmlns="">
          <p:pic>
            <p:nvPicPr>
              <p:cNvPr id="10" name="Ink 9">
                <a:extLst>
                  <a:ext uri="{FF2B5EF4-FFF2-40B4-BE49-F238E27FC236}">
                    <a16:creationId xmlns:a16="http://schemas.microsoft.com/office/drawing/2014/main" id="{CEB125F5-A6CF-4978-B200-04CFE9745037}"/>
                  </a:ext>
                </a:extLst>
              </p:cNvPr>
              <p:cNvPicPr/>
              <p:nvPr/>
            </p:nvPicPr>
            <p:blipFill>
              <a:blip r:embed="rId11"/>
              <a:stretch>
                <a:fillRect/>
              </a:stretch>
            </p:blipFill>
            <p:spPr>
              <a:xfrm>
                <a:off x="5742000" y="2885400"/>
                <a:ext cx="4005360" cy="1967760"/>
              </a:xfrm>
              <a:prstGeom prst="rect">
                <a:avLst/>
              </a:prstGeom>
            </p:spPr>
          </p:pic>
        </mc:Fallback>
      </mc:AlternateContent>
    </p:spTree>
    <p:extLst>
      <p:ext uri="{BB962C8B-B14F-4D97-AF65-F5344CB8AC3E}">
        <p14:creationId xmlns:p14="http://schemas.microsoft.com/office/powerpoint/2010/main" val="98853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E63B-A861-DB40-B44D-099774AA8FB1}"/>
              </a:ext>
            </a:extLst>
          </p:cNvPr>
          <p:cNvSpPr>
            <a:spLocks noGrp="1"/>
          </p:cNvSpPr>
          <p:nvPr>
            <p:ph type="title"/>
          </p:nvPr>
        </p:nvSpPr>
        <p:spPr/>
        <p:txBody>
          <a:bodyPr/>
          <a:lstStyle/>
          <a:p>
            <a:r>
              <a:rPr lang="en-US" dirty="0"/>
              <a:t>Common order-of-growth classifications</a:t>
            </a:r>
          </a:p>
        </p:txBody>
      </p:sp>
      <p:sp>
        <p:nvSpPr>
          <p:cNvPr id="3" name="Content Placeholder 2">
            <a:extLst>
              <a:ext uri="{FF2B5EF4-FFF2-40B4-BE49-F238E27FC236}">
                <a16:creationId xmlns:a16="http://schemas.microsoft.com/office/drawing/2014/main" id="{F42AB8A4-8D20-7246-9D5B-80374F79766D}"/>
              </a:ext>
            </a:extLst>
          </p:cNvPr>
          <p:cNvSpPr>
            <a:spLocks noGrp="1"/>
          </p:cNvSpPr>
          <p:nvPr>
            <p:ph idx="1"/>
          </p:nvPr>
        </p:nvSpPr>
        <p:spPr>
          <a:xfrm>
            <a:off x="1753385" y="1847653"/>
            <a:ext cx="8821789" cy="4234647"/>
          </a:xfrm>
        </p:spPr>
        <p:txBody>
          <a:bodyPr>
            <a:normAutofit lnSpcReduction="10000"/>
          </a:bodyPr>
          <a:lstStyle/>
          <a:p>
            <a:r>
              <a:rPr lang="en-US" dirty="0"/>
              <a:t>Ex.  The order of growth of the running time of this code is </a:t>
            </a:r>
            <a:r>
              <a:rPr lang="en-US" i="1" dirty="0"/>
              <a:t>N </a:t>
            </a:r>
            <a:r>
              <a:rPr lang="en-US" baseline="30000" dirty="0"/>
              <a:t>3</a:t>
            </a:r>
            <a:endParaRPr lang="en-US" dirty="0"/>
          </a:p>
          <a:p>
            <a:pPr marL="460375" indent="0">
              <a:buNone/>
            </a:pPr>
            <a:r>
              <a:rPr lang="en-US" dirty="0" err="1">
                <a:solidFill>
                  <a:srgbClr val="FFFF00"/>
                </a:solidFill>
              </a:rPr>
              <a:t>int</a:t>
            </a:r>
            <a:r>
              <a:rPr lang="en-US" dirty="0">
                <a:solidFill>
                  <a:srgbClr val="FFFF00"/>
                </a:solidFill>
              </a:rPr>
              <a:t> count = 0;</a:t>
            </a:r>
          </a:p>
          <a:p>
            <a:pPr marL="460375" indent="0">
              <a:buNone/>
            </a:pPr>
            <a:r>
              <a:rPr lang="en-US" dirty="0">
                <a:solidFill>
                  <a:srgbClr val="FFFF00"/>
                </a:solidFill>
              </a:rPr>
              <a:t>for (</a:t>
            </a:r>
            <a:r>
              <a:rPr lang="en-US" dirty="0" err="1">
                <a:solidFill>
                  <a:srgbClr val="FFFF00"/>
                </a:solidFill>
              </a:rPr>
              <a:t>int</a:t>
            </a:r>
            <a:r>
              <a:rPr lang="en-US" dirty="0">
                <a:solidFill>
                  <a:srgbClr val="FFFF00"/>
                </a:solidFill>
              </a:rPr>
              <a:t> </a:t>
            </a:r>
            <a:r>
              <a:rPr lang="en-US" dirty="0" err="1">
                <a:solidFill>
                  <a:srgbClr val="FFFF00"/>
                </a:solidFill>
              </a:rPr>
              <a:t>i</a:t>
            </a:r>
            <a:r>
              <a:rPr lang="en-US" dirty="0">
                <a:solidFill>
                  <a:srgbClr val="FFFF00"/>
                </a:solidFill>
              </a:rPr>
              <a:t> = 0; </a:t>
            </a:r>
            <a:r>
              <a:rPr lang="en-US" dirty="0" err="1">
                <a:solidFill>
                  <a:srgbClr val="FFFF00"/>
                </a:solidFill>
              </a:rPr>
              <a:t>i</a:t>
            </a:r>
            <a:r>
              <a:rPr lang="en-US" dirty="0">
                <a:solidFill>
                  <a:srgbClr val="FFFF00"/>
                </a:solidFill>
              </a:rPr>
              <a:t> &lt; N; </a:t>
            </a:r>
            <a:r>
              <a:rPr lang="en-US" dirty="0" err="1">
                <a:solidFill>
                  <a:srgbClr val="FFFF00"/>
                </a:solidFill>
              </a:rPr>
              <a:t>i</a:t>
            </a:r>
            <a:r>
              <a:rPr lang="en-US" dirty="0">
                <a:solidFill>
                  <a:srgbClr val="FFFF00"/>
                </a:solidFill>
              </a:rPr>
              <a:t>++)</a:t>
            </a:r>
          </a:p>
          <a:p>
            <a:pPr marL="460375" indent="0">
              <a:buNone/>
            </a:pPr>
            <a:r>
              <a:rPr lang="en-US" dirty="0">
                <a:solidFill>
                  <a:srgbClr val="FFFF00"/>
                </a:solidFill>
              </a:rPr>
              <a:t>   for (</a:t>
            </a:r>
            <a:r>
              <a:rPr lang="en-US" dirty="0" err="1">
                <a:solidFill>
                  <a:srgbClr val="FFFF00"/>
                </a:solidFill>
              </a:rPr>
              <a:t>int</a:t>
            </a:r>
            <a:r>
              <a:rPr lang="en-US" dirty="0">
                <a:solidFill>
                  <a:srgbClr val="FFFF00"/>
                </a:solidFill>
              </a:rPr>
              <a:t> j = i+1; j &lt; N; </a:t>
            </a:r>
            <a:r>
              <a:rPr lang="en-US" dirty="0" err="1">
                <a:solidFill>
                  <a:srgbClr val="FFFF00"/>
                </a:solidFill>
              </a:rPr>
              <a:t>j++</a:t>
            </a:r>
            <a:r>
              <a:rPr lang="en-US" dirty="0">
                <a:solidFill>
                  <a:srgbClr val="FFFF00"/>
                </a:solidFill>
              </a:rPr>
              <a:t>)</a:t>
            </a:r>
          </a:p>
          <a:p>
            <a:pPr marL="460375" indent="0">
              <a:buNone/>
            </a:pPr>
            <a:r>
              <a:rPr lang="en-US" dirty="0">
                <a:solidFill>
                  <a:srgbClr val="FFFF00"/>
                </a:solidFill>
              </a:rPr>
              <a:t>      for (</a:t>
            </a:r>
            <a:r>
              <a:rPr lang="en-US" dirty="0" err="1">
                <a:solidFill>
                  <a:srgbClr val="FFFF00"/>
                </a:solidFill>
              </a:rPr>
              <a:t>int</a:t>
            </a:r>
            <a:r>
              <a:rPr lang="en-US" dirty="0">
                <a:solidFill>
                  <a:srgbClr val="FFFF00"/>
                </a:solidFill>
              </a:rPr>
              <a:t> k = j+1; k &lt; N; k++)</a:t>
            </a:r>
          </a:p>
          <a:p>
            <a:pPr marL="460375" indent="0">
              <a:buNone/>
            </a:pPr>
            <a:r>
              <a:rPr lang="en-US" dirty="0">
                <a:solidFill>
                  <a:srgbClr val="FFFF00"/>
                </a:solidFill>
              </a:rPr>
              <a:t>         if (a[</a:t>
            </a:r>
            <a:r>
              <a:rPr lang="en-US" dirty="0" err="1">
                <a:solidFill>
                  <a:srgbClr val="FFFF00"/>
                </a:solidFill>
              </a:rPr>
              <a:t>i</a:t>
            </a:r>
            <a:r>
              <a:rPr lang="en-US" dirty="0">
                <a:solidFill>
                  <a:srgbClr val="FFFF00"/>
                </a:solidFill>
              </a:rPr>
              <a:t>] + a[j] + a[k] == 0)</a:t>
            </a:r>
          </a:p>
          <a:p>
            <a:pPr marL="460375" indent="0">
              <a:buNone/>
            </a:pPr>
            <a:r>
              <a:rPr lang="en-US" dirty="0">
                <a:solidFill>
                  <a:srgbClr val="FFFF00"/>
                </a:solidFill>
              </a:rPr>
              <a:t>            count++;</a:t>
            </a:r>
          </a:p>
          <a:p>
            <a:r>
              <a:rPr lang="en-US" dirty="0"/>
              <a:t>Typical usage:  With running times</a:t>
            </a:r>
          </a:p>
          <a:p>
            <a:pPr lvl="1"/>
            <a:r>
              <a:rPr lang="en-US" dirty="0"/>
              <a:t>where leading coefficient depends on machine, compiler, JVM, .</a:t>
            </a:r>
          </a:p>
          <a:p>
            <a:pPr lvl="1"/>
            <a:endParaRPr lang="en-US" dirty="0"/>
          </a:p>
          <a:p>
            <a:endParaRPr lang="en-US" dirty="0"/>
          </a:p>
        </p:txBody>
      </p:sp>
      <p:sp>
        <p:nvSpPr>
          <p:cNvPr id="4" name="Slide Number Placeholder 3">
            <a:extLst>
              <a:ext uri="{FF2B5EF4-FFF2-40B4-BE49-F238E27FC236}">
                <a16:creationId xmlns:a16="http://schemas.microsoft.com/office/drawing/2014/main" id="{90E6BC10-8046-C84E-8ABB-A55086335008}"/>
              </a:ext>
            </a:extLst>
          </p:cNvPr>
          <p:cNvSpPr>
            <a:spLocks noGrp="1"/>
          </p:cNvSpPr>
          <p:nvPr>
            <p:ph type="sldNum" sz="quarter" idx="12"/>
          </p:nvPr>
        </p:nvSpPr>
        <p:spPr/>
        <p:txBody>
          <a:bodyPr/>
          <a:lstStyle/>
          <a:p>
            <a:fld id="{062F9175-79B1-7144-A30E-071A9224BA5C}" type="slidenum">
              <a:rPr lang="en-US" smtClean="0"/>
              <a:t>18</a:t>
            </a:fld>
            <a:endParaRPr lang="en-US"/>
          </a:p>
        </p:txBody>
      </p:sp>
      <p:sp>
        <p:nvSpPr>
          <p:cNvPr id="5" name="Footer Placeholder 5">
            <a:extLst>
              <a:ext uri="{FF2B5EF4-FFF2-40B4-BE49-F238E27FC236}">
                <a16:creationId xmlns:a16="http://schemas.microsoft.com/office/drawing/2014/main" id="{F1A0DA0C-DFD3-344A-8BCA-2A3BF5C11CCA}"/>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221862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E200-DAE1-EF47-8DF3-65DC922D9C6F}"/>
              </a:ext>
            </a:extLst>
          </p:cNvPr>
          <p:cNvSpPr>
            <a:spLocks noGrp="1"/>
          </p:cNvSpPr>
          <p:nvPr>
            <p:ph type="title"/>
          </p:nvPr>
        </p:nvSpPr>
        <p:spPr/>
        <p:txBody>
          <a:bodyPr>
            <a:normAutofit/>
          </a:bodyPr>
          <a:lstStyle/>
          <a:p>
            <a:r>
              <a:rPr lang="en-US" dirty="0"/>
              <a:t>Common order-of-growth classifications</a:t>
            </a:r>
          </a:p>
        </p:txBody>
      </p:sp>
      <p:sp>
        <p:nvSpPr>
          <p:cNvPr id="3" name="Content Placeholder 2">
            <a:extLst>
              <a:ext uri="{FF2B5EF4-FFF2-40B4-BE49-F238E27FC236}">
                <a16:creationId xmlns:a16="http://schemas.microsoft.com/office/drawing/2014/main" id="{4912F580-FD8E-0340-A365-D8E30E80D330}"/>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Good news.  The set of functions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1,  log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log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 </a:t>
            </a:r>
            <a:r>
              <a:rPr lang="en-US" baseline="30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and 2</a:t>
            </a:r>
            <a:r>
              <a:rPr lang="en-US" i="1" baseline="30000" dirty="0">
                <a:latin typeface="Calibri" panose="020F0502020204030204" pitchFamily="34" charset="0"/>
                <a:cs typeface="Calibri" panose="020F0502020204030204" pitchFamily="34" charset="0"/>
              </a:rPr>
              <a:t>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suffices to describe the order of growth of most common algorithms. </a:t>
            </a:r>
          </a:p>
          <a:p>
            <a:endParaRPr lang="en-US" dirty="0"/>
          </a:p>
        </p:txBody>
      </p:sp>
      <p:sp>
        <p:nvSpPr>
          <p:cNvPr id="4" name="Slide Number Placeholder 3">
            <a:extLst>
              <a:ext uri="{FF2B5EF4-FFF2-40B4-BE49-F238E27FC236}">
                <a16:creationId xmlns:a16="http://schemas.microsoft.com/office/drawing/2014/main" id="{AA8DF630-5361-CA4C-8010-544DECBC3165}"/>
              </a:ext>
            </a:extLst>
          </p:cNvPr>
          <p:cNvSpPr>
            <a:spLocks noGrp="1"/>
          </p:cNvSpPr>
          <p:nvPr>
            <p:ph type="sldNum" sz="quarter" idx="12"/>
          </p:nvPr>
        </p:nvSpPr>
        <p:spPr/>
        <p:txBody>
          <a:bodyPr/>
          <a:lstStyle/>
          <a:p>
            <a:fld id="{062F9175-79B1-7144-A30E-071A9224BA5C}" type="slidenum">
              <a:rPr lang="en-US" smtClean="0"/>
              <a:t>19</a:t>
            </a:fld>
            <a:endParaRPr lang="en-US"/>
          </a:p>
        </p:txBody>
      </p:sp>
      <p:sp>
        <p:nvSpPr>
          <p:cNvPr id="5" name="Footer Placeholder 5">
            <a:extLst>
              <a:ext uri="{FF2B5EF4-FFF2-40B4-BE49-F238E27FC236}">
                <a16:creationId xmlns:a16="http://schemas.microsoft.com/office/drawing/2014/main" id="{9326F5F0-438E-A447-ADD9-78A89DE9BFD5}"/>
              </a:ext>
            </a:extLst>
          </p:cNvPr>
          <p:cNvSpPr>
            <a:spLocks noGrp="1"/>
          </p:cNvSpPr>
          <p:nvPr>
            <p:ph type="ftr" sz="quarter" idx="11"/>
          </p:nvPr>
        </p:nvSpPr>
        <p:spPr>
          <a:xfrm>
            <a:off x="3418726" y="6255421"/>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4550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E139-5402-3C4C-BA00-51DEE5518356}"/>
              </a:ext>
            </a:extLst>
          </p:cNvPr>
          <p:cNvSpPr>
            <a:spLocks noGrp="1"/>
          </p:cNvSpPr>
          <p:nvPr>
            <p:ph type="title"/>
          </p:nvPr>
        </p:nvSpPr>
        <p:spPr/>
        <p:txBody>
          <a:bodyPr/>
          <a:lstStyle/>
          <a:p>
            <a:r>
              <a:rPr lang="en-US" dirty="0"/>
              <a:t>Analysis of algorithms</a:t>
            </a:r>
          </a:p>
        </p:txBody>
      </p:sp>
      <p:sp>
        <p:nvSpPr>
          <p:cNvPr id="3" name="Content Placeholder 2">
            <a:extLst>
              <a:ext uri="{FF2B5EF4-FFF2-40B4-BE49-F238E27FC236}">
                <a16:creationId xmlns:a16="http://schemas.microsoft.com/office/drawing/2014/main" id="{02886F8B-53FE-6540-B5EE-1937CA3F1A60}"/>
              </a:ext>
            </a:extLst>
          </p:cNvPr>
          <p:cNvSpPr>
            <a:spLocks noGrp="1"/>
          </p:cNvSpPr>
          <p:nvPr>
            <p:ph idx="1"/>
          </p:nvPr>
        </p:nvSpPr>
        <p:spPr/>
        <p:txBody>
          <a:bodyPr/>
          <a:lstStyle/>
          <a:p>
            <a:r>
              <a:rPr lang="en-US" dirty="0"/>
              <a:t>Two methods:</a:t>
            </a:r>
          </a:p>
          <a:p>
            <a:pPr lvl="1"/>
            <a:r>
              <a:rPr lang="en-US" sz="2400" dirty="0">
                <a:solidFill>
                  <a:srgbClr val="FFFF00"/>
                </a:solidFill>
              </a:rPr>
              <a:t>Observation and experimentation</a:t>
            </a:r>
          </a:p>
          <a:p>
            <a:pPr lvl="1"/>
            <a:r>
              <a:rPr lang="en-US" sz="2400" dirty="0">
                <a:solidFill>
                  <a:srgbClr val="FFFF00"/>
                </a:solidFill>
              </a:rPr>
              <a:t>Mathematical models</a:t>
            </a:r>
          </a:p>
        </p:txBody>
      </p:sp>
      <p:sp>
        <p:nvSpPr>
          <p:cNvPr id="4" name="Slide Number Placeholder 3">
            <a:extLst>
              <a:ext uri="{FF2B5EF4-FFF2-40B4-BE49-F238E27FC236}">
                <a16:creationId xmlns:a16="http://schemas.microsoft.com/office/drawing/2014/main" id="{8C06D4B3-00A5-D74B-B948-6E06EDADB6B9}"/>
              </a:ext>
            </a:extLst>
          </p:cNvPr>
          <p:cNvSpPr>
            <a:spLocks noGrp="1"/>
          </p:cNvSpPr>
          <p:nvPr>
            <p:ph type="sldNum" sz="quarter" idx="12"/>
          </p:nvPr>
        </p:nvSpPr>
        <p:spPr/>
        <p:txBody>
          <a:bodyPr/>
          <a:lstStyle/>
          <a:p>
            <a:fld id="{062F9175-79B1-7144-A30E-071A9224BA5C}" type="slidenum">
              <a:rPr lang="en-US" smtClean="0"/>
              <a:t>2</a:t>
            </a:fld>
            <a:endParaRPr lang="en-US"/>
          </a:p>
        </p:txBody>
      </p:sp>
    </p:spTree>
    <p:extLst>
      <p:ext uri="{BB962C8B-B14F-4D97-AF65-F5344CB8AC3E}">
        <p14:creationId xmlns:p14="http://schemas.microsoft.com/office/powerpoint/2010/main" val="389266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053C20-7E29-AD48-8A42-4B71ED37587A}"/>
              </a:ext>
            </a:extLst>
          </p:cNvPr>
          <p:cNvSpPr>
            <a:spLocks noGrp="1"/>
          </p:cNvSpPr>
          <p:nvPr>
            <p:ph type="sldNum" sz="quarter" idx="12"/>
          </p:nvPr>
        </p:nvSpPr>
        <p:spPr/>
        <p:txBody>
          <a:bodyPr/>
          <a:lstStyle/>
          <a:p>
            <a:fld id="{062F9175-79B1-7144-A30E-071A9224BA5C}" type="slidenum">
              <a:rPr lang="en-US" smtClean="0"/>
              <a:t>20</a:t>
            </a:fld>
            <a:endParaRPr lang="en-US"/>
          </a:p>
        </p:txBody>
      </p:sp>
      <p:pic>
        <p:nvPicPr>
          <p:cNvPr id="5" name="Picture 4">
            <a:extLst>
              <a:ext uri="{FF2B5EF4-FFF2-40B4-BE49-F238E27FC236}">
                <a16:creationId xmlns:a16="http://schemas.microsoft.com/office/drawing/2014/main" id="{341CD78B-ED3B-7C40-B807-EB56B3DAF2BF}"/>
              </a:ext>
            </a:extLst>
          </p:cNvPr>
          <p:cNvPicPr>
            <a:picLocks noChangeAspect="1"/>
          </p:cNvPicPr>
          <p:nvPr/>
        </p:nvPicPr>
        <p:blipFill>
          <a:blip r:embed="rId2"/>
          <a:stretch>
            <a:fillRect/>
          </a:stretch>
        </p:blipFill>
        <p:spPr>
          <a:xfrm>
            <a:off x="3365500" y="476250"/>
            <a:ext cx="5461000" cy="5905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1AAFEAA-B854-43BE-9212-AE17D1F4696B}"/>
                  </a:ext>
                </a:extLst>
              </p14:cNvPr>
              <p14:cNvContentPartPr/>
              <p14:nvPr/>
            </p14:nvContentPartPr>
            <p14:xfrm>
              <a:off x="9516600" y="1735920"/>
              <a:ext cx="2565720" cy="2459520"/>
            </p14:xfrm>
          </p:contentPart>
        </mc:Choice>
        <mc:Fallback xmlns="">
          <p:pic>
            <p:nvPicPr>
              <p:cNvPr id="2" name="Ink 1">
                <a:extLst>
                  <a:ext uri="{FF2B5EF4-FFF2-40B4-BE49-F238E27FC236}">
                    <a16:creationId xmlns:a16="http://schemas.microsoft.com/office/drawing/2014/main" id="{51AAFEAA-B854-43BE-9212-AE17D1F4696B}"/>
                  </a:ext>
                </a:extLst>
              </p:cNvPr>
              <p:cNvPicPr/>
              <p:nvPr/>
            </p:nvPicPr>
            <p:blipFill>
              <a:blip r:embed="rId4"/>
              <a:stretch>
                <a:fillRect/>
              </a:stretch>
            </p:blipFill>
            <p:spPr>
              <a:xfrm>
                <a:off x="9507240" y="1726560"/>
                <a:ext cx="2584440" cy="2478240"/>
              </a:xfrm>
              <a:prstGeom prst="rect">
                <a:avLst/>
              </a:prstGeom>
            </p:spPr>
          </p:pic>
        </mc:Fallback>
      </mc:AlternateContent>
    </p:spTree>
    <p:extLst>
      <p:ext uri="{BB962C8B-B14F-4D97-AF65-F5344CB8AC3E}">
        <p14:creationId xmlns:p14="http://schemas.microsoft.com/office/powerpoint/2010/main" val="2516226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029233-0A5D-0A45-B26A-FB163C1CB137}"/>
              </a:ext>
            </a:extLst>
          </p:cNvPr>
          <p:cNvSpPr>
            <a:spLocks noGrp="1"/>
          </p:cNvSpPr>
          <p:nvPr>
            <p:ph type="sldNum" sz="quarter" idx="12"/>
          </p:nvPr>
        </p:nvSpPr>
        <p:spPr/>
        <p:txBody>
          <a:bodyPr/>
          <a:lstStyle/>
          <a:p>
            <a:fld id="{062F9175-79B1-7144-A30E-071A9224BA5C}" type="slidenum">
              <a:rPr lang="en-US" smtClean="0"/>
              <a:t>21</a:t>
            </a:fld>
            <a:endParaRPr lang="en-US"/>
          </a:p>
        </p:txBody>
      </p:sp>
      <p:sp>
        <p:nvSpPr>
          <p:cNvPr id="5" name="Footer Placeholder 5">
            <a:extLst>
              <a:ext uri="{FF2B5EF4-FFF2-40B4-BE49-F238E27FC236}">
                <a16:creationId xmlns:a16="http://schemas.microsoft.com/office/drawing/2014/main" id="{3897E932-F32E-C840-8A9C-4C2845DBF7DE}"/>
              </a:ext>
            </a:extLst>
          </p:cNvPr>
          <p:cNvSpPr>
            <a:spLocks noGrp="1"/>
          </p:cNvSpPr>
          <p:nvPr>
            <p:ph type="ftr" sz="quarter" idx="11"/>
          </p:nvPr>
        </p:nvSpPr>
        <p:spPr>
          <a:xfrm>
            <a:off x="3418726" y="6459133"/>
            <a:ext cx="5901189" cy="320040"/>
          </a:xfrm>
        </p:spPr>
        <p:txBody>
          <a:bodyPr/>
          <a:lstStyle/>
          <a:p>
            <a:pPr algn="ctr"/>
            <a:r>
              <a:rPr lang="en-US" dirty="0"/>
              <a:t>From: Sedgewick &amp; Wilson, Algorithms, 4-th Edition, lecture notes</a:t>
            </a:r>
          </a:p>
        </p:txBody>
      </p:sp>
      <p:graphicFrame>
        <p:nvGraphicFramePr>
          <p:cNvPr id="9" name="Table 8">
            <a:extLst>
              <a:ext uri="{FF2B5EF4-FFF2-40B4-BE49-F238E27FC236}">
                <a16:creationId xmlns:a16="http://schemas.microsoft.com/office/drawing/2014/main" id="{4A83AA79-89D3-764D-ACFF-B3F6B06FEDD1}"/>
              </a:ext>
            </a:extLst>
          </p:cNvPr>
          <p:cNvGraphicFramePr>
            <a:graphicFrameLocks noGrp="1"/>
          </p:cNvGraphicFramePr>
          <p:nvPr>
            <p:extLst>
              <p:ext uri="{D42A27DB-BD31-4B8C-83A1-F6EECF244321}">
                <p14:modId xmlns:p14="http://schemas.microsoft.com/office/powerpoint/2010/main" val="864176054"/>
              </p:ext>
            </p:extLst>
          </p:nvPr>
        </p:nvGraphicFramePr>
        <p:xfrm>
          <a:off x="1081548" y="74674"/>
          <a:ext cx="10714073" cy="6384459"/>
        </p:xfrm>
        <a:graphic>
          <a:graphicData uri="http://schemas.openxmlformats.org/drawingml/2006/table">
            <a:tbl>
              <a:tblPr firstRow="1" bandRow="1">
                <a:tableStyleId>{5C22544A-7EE6-4342-B048-85BDC9FD1C3A}</a:tableStyleId>
              </a:tblPr>
              <a:tblGrid>
                <a:gridCol w="1467944">
                  <a:extLst>
                    <a:ext uri="{9D8B030D-6E8A-4147-A177-3AD203B41FA5}">
                      <a16:colId xmlns:a16="http://schemas.microsoft.com/office/drawing/2014/main" val="2159616323"/>
                    </a:ext>
                  </a:extLst>
                </a:gridCol>
                <a:gridCol w="1480624">
                  <a:extLst>
                    <a:ext uri="{9D8B030D-6E8A-4147-A177-3AD203B41FA5}">
                      <a16:colId xmlns:a16="http://schemas.microsoft.com/office/drawing/2014/main" val="2871424050"/>
                    </a:ext>
                  </a:extLst>
                </a:gridCol>
                <a:gridCol w="2763952">
                  <a:extLst>
                    <a:ext uri="{9D8B030D-6E8A-4147-A177-3AD203B41FA5}">
                      <a16:colId xmlns:a16="http://schemas.microsoft.com/office/drawing/2014/main" val="3654820597"/>
                    </a:ext>
                  </a:extLst>
                </a:gridCol>
                <a:gridCol w="1512254">
                  <a:extLst>
                    <a:ext uri="{9D8B030D-6E8A-4147-A177-3AD203B41FA5}">
                      <a16:colId xmlns:a16="http://schemas.microsoft.com/office/drawing/2014/main" val="3024133120"/>
                    </a:ext>
                  </a:extLst>
                </a:gridCol>
                <a:gridCol w="1987970">
                  <a:extLst>
                    <a:ext uri="{9D8B030D-6E8A-4147-A177-3AD203B41FA5}">
                      <a16:colId xmlns:a16="http://schemas.microsoft.com/office/drawing/2014/main" val="1805087679"/>
                    </a:ext>
                  </a:extLst>
                </a:gridCol>
                <a:gridCol w="1501329">
                  <a:extLst>
                    <a:ext uri="{9D8B030D-6E8A-4147-A177-3AD203B41FA5}">
                      <a16:colId xmlns:a16="http://schemas.microsoft.com/office/drawing/2014/main" val="1448334503"/>
                    </a:ext>
                  </a:extLst>
                </a:gridCol>
              </a:tblGrid>
              <a:tr h="638100">
                <a:tc>
                  <a:txBody>
                    <a:bodyPr/>
                    <a:lstStyle/>
                    <a:p>
                      <a:pPr algn="ctr"/>
                      <a:r>
                        <a:rPr lang="en-US" dirty="0"/>
                        <a:t>Order of growth</a:t>
                      </a:r>
                    </a:p>
                  </a:txBody>
                  <a:tcPr/>
                </a:tc>
                <a:tc>
                  <a:txBody>
                    <a:bodyPr/>
                    <a:lstStyle/>
                    <a:p>
                      <a:pPr algn="ctr"/>
                      <a:r>
                        <a:rPr lang="en-US" dirty="0"/>
                        <a:t>Name</a:t>
                      </a:r>
                    </a:p>
                  </a:txBody>
                  <a:tcPr/>
                </a:tc>
                <a:tc>
                  <a:txBody>
                    <a:bodyPr/>
                    <a:lstStyle/>
                    <a:p>
                      <a:pPr algn="ctr"/>
                      <a:r>
                        <a:rPr lang="en-US" dirty="0"/>
                        <a:t>Typical code framework</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T(2N)/T(N)</a:t>
                      </a:r>
                    </a:p>
                  </a:txBody>
                  <a:tcPr/>
                </a:tc>
                <a:extLst>
                  <a:ext uri="{0D108BD9-81ED-4DB2-BD59-A6C34878D82A}">
                    <a16:rowId xmlns:a16="http://schemas.microsoft.com/office/drawing/2014/main" val="209764626"/>
                  </a:ext>
                </a:extLst>
              </a:tr>
              <a:tr h="638100">
                <a:tc>
                  <a:txBody>
                    <a:bodyPr/>
                    <a:lstStyle/>
                    <a:p>
                      <a:pPr algn="ctr"/>
                      <a:r>
                        <a:rPr lang="en-US" dirty="0"/>
                        <a:t>1</a:t>
                      </a:r>
                    </a:p>
                  </a:txBody>
                  <a:tcPr anchor="ctr"/>
                </a:tc>
                <a:tc>
                  <a:txBody>
                    <a:bodyPr/>
                    <a:lstStyle/>
                    <a:p>
                      <a:pPr algn="ctr"/>
                      <a:r>
                        <a:rPr lang="en-US" dirty="0"/>
                        <a:t>constant</a:t>
                      </a:r>
                    </a:p>
                  </a:txBody>
                  <a:tcPr anchor="ctr"/>
                </a:tc>
                <a:tc>
                  <a:txBody>
                    <a:bodyPr/>
                    <a:lstStyle/>
                    <a:p>
                      <a:pPr algn="ctr"/>
                      <a:r>
                        <a:rPr lang="en-US" dirty="0"/>
                        <a:t>a = b + c;</a:t>
                      </a:r>
                    </a:p>
                  </a:txBody>
                  <a:tcPr anchor="ctr"/>
                </a:tc>
                <a:tc>
                  <a:txBody>
                    <a:bodyPr/>
                    <a:lstStyle/>
                    <a:p>
                      <a:pPr algn="ctr"/>
                      <a:r>
                        <a:rPr lang="en-US" dirty="0"/>
                        <a:t>statement</a:t>
                      </a:r>
                    </a:p>
                  </a:txBody>
                  <a:tcPr anchor="ctr"/>
                </a:tc>
                <a:tc>
                  <a:txBody>
                    <a:bodyPr/>
                    <a:lstStyle/>
                    <a:p>
                      <a:pPr algn="ctr"/>
                      <a:r>
                        <a:rPr lang="en-US" dirty="0"/>
                        <a:t>Add two numbers</a:t>
                      </a:r>
                    </a:p>
                  </a:txBody>
                  <a:tcPr anchor="ctr"/>
                </a:tc>
                <a:tc>
                  <a:txBody>
                    <a:bodyPr/>
                    <a:lstStyle/>
                    <a:p>
                      <a:pPr algn="ctr"/>
                      <a:r>
                        <a:rPr lang="en-US" dirty="0"/>
                        <a:t>1</a:t>
                      </a:r>
                    </a:p>
                  </a:txBody>
                  <a:tcPr anchor="ctr"/>
                </a:tc>
                <a:extLst>
                  <a:ext uri="{0D108BD9-81ED-4DB2-BD59-A6C34878D82A}">
                    <a16:rowId xmlns:a16="http://schemas.microsoft.com/office/drawing/2014/main" val="791821716"/>
                  </a:ext>
                </a:extLst>
              </a:tr>
              <a:tr h="811426">
                <a:tc>
                  <a:txBody>
                    <a:bodyPr/>
                    <a:lstStyle/>
                    <a:p>
                      <a:pPr algn="ctr"/>
                      <a:r>
                        <a:rPr lang="en-US" dirty="0"/>
                        <a:t>log N</a:t>
                      </a:r>
                    </a:p>
                  </a:txBody>
                  <a:tcPr anchor="ctr"/>
                </a:tc>
                <a:tc>
                  <a:txBody>
                    <a:bodyPr/>
                    <a:lstStyle/>
                    <a:p>
                      <a:pPr algn="ctr"/>
                      <a:r>
                        <a:rPr lang="en-US" dirty="0"/>
                        <a:t>logarithm</a:t>
                      </a:r>
                    </a:p>
                  </a:txBody>
                  <a:tcPr anchor="ctr"/>
                </a:tc>
                <a:tc>
                  <a:txBody>
                    <a:bodyPr/>
                    <a:lstStyle/>
                    <a:p>
                      <a:pPr algn="ctr"/>
                      <a:r>
                        <a:rPr lang="en-US" dirty="0"/>
                        <a:t>while (N &gt; 1)</a:t>
                      </a:r>
                    </a:p>
                    <a:p>
                      <a:pPr algn="ctr"/>
                      <a:r>
                        <a:rPr lang="en-US" dirty="0"/>
                        <a:t>{ n = N/2; … }</a:t>
                      </a:r>
                    </a:p>
                  </a:txBody>
                  <a:tcPr anchor="ctr"/>
                </a:tc>
                <a:tc>
                  <a:txBody>
                    <a:bodyPr/>
                    <a:lstStyle/>
                    <a:p>
                      <a:pPr algn="ctr"/>
                      <a:r>
                        <a:rPr lang="en-US" dirty="0"/>
                        <a:t>Divide in half</a:t>
                      </a:r>
                    </a:p>
                  </a:txBody>
                  <a:tcPr anchor="ctr"/>
                </a:tc>
                <a:tc>
                  <a:txBody>
                    <a:bodyPr/>
                    <a:lstStyle/>
                    <a:p>
                      <a:pPr algn="ctr"/>
                      <a:r>
                        <a:rPr lang="en-US" dirty="0"/>
                        <a:t>Binary search</a:t>
                      </a:r>
                    </a:p>
                  </a:txBody>
                  <a:tcPr anchor="ctr"/>
                </a:tc>
                <a:tc>
                  <a:txBody>
                    <a:bodyPr/>
                    <a:lstStyle/>
                    <a:p>
                      <a:pPr algn="ctr"/>
                      <a:r>
                        <a:rPr lang="en-US" dirty="0"/>
                        <a:t>~1</a:t>
                      </a:r>
                    </a:p>
                  </a:txBody>
                  <a:tcPr anchor="ctr"/>
                </a:tc>
                <a:extLst>
                  <a:ext uri="{0D108BD9-81ED-4DB2-BD59-A6C34878D82A}">
                    <a16:rowId xmlns:a16="http://schemas.microsoft.com/office/drawing/2014/main" val="1490643085"/>
                  </a:ext>
                </a:extLst>
              </a:tr>
              <a:tr h="911573">
                <a:tc>
                  <a:txBody>
                    <a:bodyPr/>
                    <a:lstStyle/>
                    <a:p>
                      <a:pPr algn="ctr"/>
                      <a:r>
                        <a:rPr lang="en-US" dirty="0"/>
                        <a:t>N</a:t>
                      </a:r>
                    </a:p>
                  </a:txBody>
                  <a:tcPr anchor="ctr"/>
                </a:tc>
                <a:tc>
                  <a:txBody>
                    <a:bodyPr/>
                    <a:lstStyle/>
                    <a:p>
                      <a:pPr algn="ctr"/>
                      <a:r>
                        <a:rPr lang="en-US" dirty="0"/>
                        <a:t>linear</a:t>
                      </a:r>
                    </a:p>
                  </a:txBody>
                  <a:tcPr anchor="ctr"/>
                </a:tc>
                <a:tc>
                  <a:txBody>
                    <a:bodyPr/>
                    <a:lstStyle/>
                    <a:p>
                      <a:pPr algn="ctr"/>
                      <a:r>
                        <a:rPr lang="en-US" dirty="0"/>
                        <a:t>for (</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p>
                    <a:p>
                      <a:pPr algn="ctr"/>
                      <a:r>
                        <a:rPr lang="en-US" dirty="0"/>
                        <a:t>{ … }</a:t>
                      </a:r>
                    </a:p>
                  </a:txBody>
                  <a:tcPr anchor="ctr"/>
                </a:tc>
                <a:tc>
                  <a:txBody>
                    <a:bodyPr/>
                    <a:lstStyle/>
                    <a:p>
                      <a:pPr algn="ctr"/>
                      <a:r>
                        <a:rPr lang="en-US" dirty="0"/>
                        <a:t>loop</a:t>
                      </a:r>
                    </a:p>
                  </a:txBody>
                  <a:tcPr anchor="ctr"/>
                </a:tc>
                <a:tc>
                  <a:txBody>
                    <a:bodyPr/>
                    <a:lstStyle/>
                    <a:p>
                      <a:pPr algn="ctr"/>
                      <a:r>
                        <a:rPr lang="en-US" dirty="0"/>
                        <a:t>Find the maximum</a:t>
                      </a:r>
                    </a:p>
                  </a:txBody>
                  <a:tcPr anchor="ctr"/>
                </a:tc>
                <a:tc>
                  <a:txBody>
                    <a:bodyPr/>
                    <a:lstStyle/>
                    <a:p>
                      <a:pPr algn="ctr"/>
                      <a:r>
                        <a:rPr lang="en-US" dirty="0"/>
                        <a:t>2</a:t>
                      </a:r>
                    </a:p>
                  </a:txBody>
                  <a:tcPr anchor="ctr"/>
                </a:tc>
                <a:extLst>
                  <a:ext uri="{0D108BD9-81ED-4DB2-BD59-A6C34878D82A}">
                    <a16:rowId xmlns:a16="http://schemas.microsoft.com/office/drawing/2014/main" val="3827638330"/>
                  </a:ext>
                </a:extLst>
              </a:tr>
              <a:tr h="638100">
                <a:tc>
                  <a:txBody>
                    <a:bodyPr/>
                    <a:lstStyle/>
                    <a:p>
                      <a:pPr algn="ctr"/>
                      <a:r>
                        <a:rPr lang="en-US" dirty="0"/>
                        <a:t>N log N</a:t>
                      </a:r>
                    </a:p>
                  </a:txBody>
                  <a:tcPr anchor="ctr"/>
                </a:tc>
                <a:tc>
                  <a:txBody>
                    <a:bodyPr/>
                    <a:lstStyle/>
                    <a:p>
                      <a:pPr algn="ctr"/>
                      <a:r>
                        <a:rPr lang="en-US" dirty="0" err="1"/>
                        <a:t>linearithmic</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mergesort</a:t>
                      </a:r>
                      <a:r>
                        <a:rPr lang="en-US" dirty="0"/>
                        <a:t> or quicksort</a:t>
                      </a:r>
                    </a:p>
                  </a:txBody>
                  <a:tcPr anchor="ctr"/>
                </a:tc>
                <a:tc>
                  <a:txBody>
                    <a:bodyPr/>
                    <a:lstStyle/>
                    <a:p>
                      <a:pPr algn="ctr"/>
                      <a:r>
                        <a:rPr lang="en-US" dirty="0"/>
                        <a:t>Divide and conquer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Mergesort</a:t>
                      </a:r>
                      <a:r>
                        <a:rPr lang="en-US" dirty="0"/>
                        <a:t> or quicksort</a:t>
                      </a:r>
                    </a:p>
                  </a:txBody>
                  <a:tcPr anchor="ctr"/>
                </a:tc>
                <a:tc>
                  <a:txBody>
                    <a:bodyPr/>
                    <a:lstStyle/>
                    <a:p>
                      <a:pPr algn="ctr"/>
                      <a:r>
                        <a:rPr lang="en-US" dirty="0"/>
                        <a:t>~2</a:t>
                      </a:r>
                    </a:p>
                  </a:txBody>
                  <a:tcPr anchor="ctr"/>
                </a:tc>
                <a:extLst>
                  <a:ext uri="{0D108BD9-81ED-4DB2-BD59-A6C34878D82A}">
                    <a16:rowId xmlns:a16="http://schemas.microsoft.com/office/drawing/2014/main" val="3509354347"/>
                  </a:ext>
                </a:extLst>
              </a:tr>
              <a:tr h="870037">
                <a:tc>
                  <a:txBody>
                    <a:bodyPr/>
                    <a:lstStyle/>
                    <a:p>
                      <a:pPr algn="ctr"/>
                      <a:r>
                        <a:rPr lang="en-US" dirty="0"/>
                        <a:t>N</a:t>
                      </a:r>
                      <a:r>
                        <a:rPr lang="en-US" baseline="30000" dirty="0"/>
                        <a:t>2</a:t>
                      </a:r>
                    </a:p>
                  </a:txBody>
                  <a:tcPr anchor="ctr"/>
                </a:tc>
                <a:tc>
                  <a:txBody>
                    <a:bodyPr/>
                    <a:lstStyle/>
                    <a:p>
                      <a:pPr algn="ctr"/>
                      <a:r>
                        <a:rPr lang="en-US" dirty="0"/>
                        <a:t>quadratic</a:t>
                      </a:r>
                    </a:p>
                  </a:txBody>
                  <a:tcPr anchor="ctr"/>
                </a:tc>
                <a:tc>
                  <a:txBody>
                    <a:bodyPr/>
                    <a:lstStyle/>
                    <a:p>
                      <a:pPr algn="ctr"/>
                      <a:r>
                        <a:rPr lang="en-US" dirty="0"/>
                        <a:t>for (</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p>
                    <a:p>
                      <a:pPr algn="ctr"/>
                      <a:r>
                        <a:rPr lang="en-US" dirty="0"/>
                        <a:t>     for(</a:t>
                      </a:r>
                      <a:r>
                        <a:rPr lang="en-US" dirty="0" err="1"/>
                        <a:t>int</a:t>
                      </a:r>
                      <a:r>
                        <a:rPr lang="en-US" dirty="0"/>
                        <a:t> j=0; j&lt;N; </a:t>
                      </a:r>
                      <a:r>
                        <a:rPr lang="en-US" dirty="0" err="1"/>
                        <a:t>j++</a:t>
                      </a:r>
                      <a:r>
                        <a:rPr lang="en-US" dirty="0"/>
                        <a:t>)</a:t>
                      </a:r>
                    </a:p>
                    <a:p>
                      <a:pPr algn="ctr"/>
                      <a:r>
                        <a:rPr lang="en-US" dirty="0"/>
                        <a:t>{ … }</a:t>
                      </a:r>
                    </a:p>
                  </a:txBody>
                  <a:tcPr anchor="ctr"/>
                </a:tc>
                <a:tc>
                  <a:txBody>
                    <a:bodyPr/>
                    <a:lstStyle/>
                    <a:p>
                      <a:pPr algn="ctr"/>
                      <a:r>
                        <a:rPr lang="en-US" dirty="0"/>
                        <a:t>Double loop</a:t>
                      </a:r>
                    </a:p>
                  </a:txBody>
                  <a:tcPr anchor="ctr"/>
                </a:tc>
                <a:tc>
                  <a:txBody>
                    <a:bodyPr/>
                    <a:lstStyle/>
                    <a:p>
                      <a:pPr algn="ctr"/>
                      <a:r>
                        <a:rPr lang="en-US" dirty="0"/>
                        <a:t>Check all pairs</a:t>
                      </a:r>
                    </a:p>
                  </a:txBody>
                  <a:tcPr anchor="ctr"/>
                </a:tc>
                <a:tc>
                  <a:txBody>
                    <a:bodyPr/>
                    <a:lstStyle/>
                    <a:p>
                      <a:pPr algn="ctr"/>
                      <a:r>
                        <a:rPr lang="en-US" dirty="0"/>
                        <a:t>4</a:t>
                      </a:r>
                    </a:p>
                  </a:txBody>
                  <a:tcPr anchor="ctr"/>
                </a:tc>
                <a:extLst>
                  <a:ext uri="{0D108BD9-81ED-4DB2-BD59-A6C34878D82A}">
                    <a16:rowId xmlns:a16="http://schemas.microsoft.com/office/drawing/2014/main" val="516622081"/>
                  </a:ext>
                </a:extLst>
              </a:tr>
              <a:tr h="1131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3</a:t>
                      </a:r>
                    </a:p>
                  </a:txBody>
                  <a:tcPr anchor="ctr"/>
                </a:tc>
                <a:tc>
                  <a:txBody>
                    <a:bodyPr/>
                    <a:lstStyle/>
                    <a:p>
                      <a:pPr algn="ctr"/>
                      <a:r>
                        <a:rPr lang="en-US" dirty="0"/>
                        <a:t>cubic</a:t>
                      </a:r>
                    </a:p>
                  </a:txBody>
                  <a:tcPr anchor="ctr"/>
                </a:tc>
                <a:tc>
                  <a:txBody>
                    <a:bodyPr/>
                    <a:lstStyle/>
                    <a:p>
                      <a:pPr algn="ctr"/>
                      <a:r>
                        <a:rPr lang="en-US" dirty="0"/>
                        <a:t>for (</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p>
                    <a:p>
                      <a:pPr algn="ctr"/>
                      <a:r>
                        <a:rPr lang="en-US" dirty="0"/>
                        <a:t>     for(</a:t>
                      </a:r>
                      <a:r>
                        <a:rPr lang="en-US" dirty="0" err="1"/>
                        <a:t>int</a:t>
                      </a:r>
                      <a:r>
                        <a:rPr lang="en-US" dirty="0"/>
                        <a:t> j=0; j&lt;N; </a:t>
                      </a:r>
                      <a:r>
                        <a:rPr lang="en-US" dirty="0" err="1"/>
                        <a:t>j++</a:t>
                      </a:r>
                      <a:r>
                        <a:rPr lang="en-US" dirty="0"/>
                        <a:t>)</a:t>
                      </a:r>
                    </a:p>
                    <a:p>
                      <a:pPr algn="ctr"/>
                      <a:r>
                        <a:rPr lang="en-US" dirty="0"/>
                        <a:t>            for(</a:t>
                      </a:r>
                      <a:r>
                        <a:rPr lang="en-US" dirty="0" err="1"/>
                        <a:t>int</a:t>
                      </a:r>
                      <a:r>
                        <a:rPr lang="en-US" dirty="0"/>
                        <a:t> k=0; j&lt;N; k++)    </a:t>
                      </a:r>
                    </a:p>
                    <a:p>
                      <a:pPr algn="ctr"/>
                      <a:r>
                        <a:rPr lang="en-US" dirty="0"/>
                        <a:t>{ … }</a:t>
                      </a:r>
                    </a:p>
                  </a:txBody>
                  <a:tcPr anchor="ctr"/>
                </a:tc>
                <a:tc>
                  <a:txBody>
                    <a:bodyPr/>
                    <a:lstStyle/>
                    <a:p>
                      <a:pPr algn="ctr"/>
                      <a:r>
                        <a:rPr lang="en-US" dirty="0"/>
                        <a:t>Triple loop</a:t>
                      </a:r>
                    </a:p>
                  </a:txBody>
                  <a:tcPr anchor="ctr"/>
                </a:tc>
                <a:tc>
                  <a:txBody>
                    <a:bodyPr/>
                    <a:lstStyle/>
                    <a:p>
                      <a:pPr algn="ctr"/>
                      <a:r>
                        <a:rPr lang="en-US" dirty="0"/>
                        <a:t>Check all triples</a:t>
                      </a:r>
                    </a:p>
                  </a:txBody>
                  <a:tcPr anchor="ctr"/>
                </a:tc>
                <a:tc>
                  <a:txBody>
                    <a:bodyPr/>
                    <a:lstStyle/>
                    <a:p>
                      <a:pPr algn="ctr"/>
                      <a:r>
                        <a:rPr lang="en-US" dirty="0"/>
                        <a:t>8</a:t>
                      </a:r>
                    </a:p>
                  </a:txBody>
                  <a:tcPr anchor="ctr"/>
                </a:tc>
                <a:extLst>
                  <a:ext uri="{0D108BD9-81ED-4DB2-BD59-A6C34878D82A}">
                    <a16:rowId xmlns:a16="http://schemas.microsoft.com/office/drawing/2014/main" val="2480438794"/>
                  </a:ext>
                </a:extLst>
              </a:tr>
              <a:tr h="6381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N</a:t>
                      </a:r>
                    </a:p>
                  </a:txBody>
                  <a:tcPr anchor="ctr"/>
                </a:tc>
                <a:tc>
                  <a:txBody>
                    <a:bodyPr/>
                    <a:lstStyle/>
                    <a:p>
                      <a:pPr algn="ctr"/>
                      <a:r>
                        <a:rPr lang="en-US" dirty="0"/>
                        <a:t>exponential</a:t>
                      </a:r>
                    </a:p>
                  </a:txBody>
                  <a:tcPr anchor="ctr"/>
                </a:tc>
                <a:tc>
                  <a:txBody>
                    <a:bodyPr/>
                    <a:lstStyle/>
                    <a:p>
                      <a:pPr algn="ctr"/>
                      <a:r>
                        <a:rPr lang="en-US" dirty="0"/>
                        <a:t>[discussed later in </a:t>
                      </a:r>
                      <a:r>
                        <a:rPr lang="en-US"/>
                        <a:t>the course]</a:t>
                      </a:r>
                      <a:endParaRPr lang="en-US" dirty="0"/>
                    </a:p>
                  </a:txBody>
                  <a:tcPr anchor="ctr"/>
                </a:tc>
                <a:tc>
                  <a:txBody>
                    <a:bodyPr/>
                    <a:lstStyle/>
                    <a:p>
                      <a:pPr algn="ctr"/>
                      <a:r>
                        <a:rPr lang="en-US" dirty="0"/>
                        <a:t>Exhaustive search</a:t>
                      </a:r>
                    </a:p>
                  </a:txBody>
                  <a:tcPr anchor="ctr"/>
                </a:tc>
                <a:tc>
                  <a:txBody>
                    <a:bodyPr/>
                    <a:lstStyle/>
                    <a:p>
                      <a:pPr algn="ctr"/>
                      <a:r>
                        <a:rPr lang="en-US" dirty="0"/>
                        <a:t>Check all subsets</a:t>
                      </a:r>
                    </a:p>
                  </a:txBody>
                  <a:tcPr anchor="ctr"/>
                </a:tc>
                <a:tc>
                  <a:txBody>
                    <a:bodyPr/>
                    <a:lstStyle/>
                    <a:p>
                      <a:pPr algn="ctr"/>
                      <a:r>
                        <a:rPr lang="en-US" dirty="0"/>
                        <a:t>T(N)</a:t>
                      </a:r>
                    </a:p>
                  </a:txBody>
                  <a:tcPr anchor="ctr"/>
                </a:tc>
                <a:extLst>
                  <a:ext uri="{0D108BD9-81ED-4DB2-BD59-A6C34878D82A}">
                    <a16:rowId xmlns:a16="http://schemas.microsoft.com/office/drawing/2014/main" val="3299992351"/>
                  </a:ext>
                </a:extLst>
              </a:tr>
            </a:tbl>
          </a:graphicData>
        </a:graphic>
      </p:graphicFrame>
    </p:spTree>
    <p:extLst>
      <p:ext uri="{BB962C8B-B14F-4D97-AF65-F5344CB8AC3E}">
        <p14:creationId xmlns:p14="http://schemas.microsoft.com/office/powerpoint/2010/main" val="4231723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F3683-7C55-1444-88F8-1CBFE555AB3C}"/>
              </a:ext>
            </a:extLst>
          </p:cNvPr>
          <p:cNvSpPr>
            <a:spLocks noGrp="1"/>
          </p:cNvSpPr>
          <p:nvPr>
            <p:ph type="sldNum" sz="quarter" idx="12"/>
          </p:nvPr>
        </p:nvSpPr>
        <p:spPr/>
        <p:txBody>
          <a:bodyPr/>
          <a:lstStyle/>
          <a:p>
            <a:fld id="{062F9175-79B1-7144-A30E-071A9224BA5C}" type="slidenum">
              <a:rPr lang="en-US" smtClean="0"/>
              <a:t>22</a:t>
            </a:fld>
            <a:endParaRPr lang="en-US"/>
          </a:p>
        </p:txBody>
      </p:sp>
      <p:sp>
        <p:nvSpPr>
          <p:cNvPr id="5" name="Footer Placeholder 5">
            <a:extLst>
              <a:ext uri="{FF2B5EF4-FFF2-40B4-BE49-F238E27FC236}">
                <a16:creationId xmlns:a16="http://schemas.microsoft.com/office/drawing/2014/main" id="{1B3B2590-CE30-044A-9A56-455CA25CEB7A}"/>
              </a:ext>
            </a:extLst>
          </p:cNvPr>
          <p:cNvSpPr>
            <a:spLocks noGrp="1"/>
          </p:cNvSpPr>
          <p:nvPr>
            <p:ph type="ftr" sz="quarter" idx="11"/>
          </p:nvPr>
        </p:nvSpPr>
        <p:spPr>
          <a:xfrm>
            <a:off x="3408452" y="6400800"/>
            <a:ext cx="5901189" cy="320040"/>
          </a:xfrm>
        </p:spPr>
        <p:txBody>
          <a:bodyPr/>
          <a:lstStyle/>
          <a:p>
            <a:pPr algn="ctr"/>
            <a:r>
              <a:rPr lang="en-US" dirty="0"/>
              <a:t>From: Sedgewick &amp; Wilson, Algorithms, 4-th Edition, lecture notes</a:t>
            </a:r>
          </a:p>
        </p:txBody>
      </p:sp>
      <p:graphicFrame>
        <p:nvGraphicFramePr>
          <p:cNvPr id="7" name="Table 6">
            <a:extLst>
              <a:ext uri="{FF2B5EF4-FFF2-40B4-BE49-F238E27FC236}">
                <a16:creationId xmlns:a16="http://schemas.microsoft.com/office/drawing/2014/main" id="{97EF7201-4FC1-C640-A3B7-AC989684262F}"/>
              </a:ext>
            </a:extLst>
          </p:cNvPr>
          <p:cNvGraphicFramePr>
            <a:graphicFrameLocks noGrp="1"/>
          </p:cNvGraphicFramePr>
          <p:nvPr>
            <p:extLst>
              <p:ext uri="{D42A27DB-BD31-4B8C-83A1-F6EECF244321}">
                <p14:modId xmlns:p14="http://schemas.microsoft.com/office/powerpoint/2010/main" val="286198502"/>
              </p:ext>
            </p:extLst>
          </p:nvPr>
        </p:nvGraphicFramePr>
        <p:xfrm>
          <a:off x="1494503" y="719665"/>
          <a:ext cx="9630180" cy="4963380"/>
        </p:xfrm>
        <a:graphic>
          <a:graphicData uri="http://schemas.openxmlformats.org/drawingml/2006/table">
            <a:tbl>
              <a:tblPr firstRow="1" bandRow="1">
                <a:tableStyleId>{5C22544A-7EE6-4342-B048-85BDC9FD1C3A}</a:tableStyleId>
              </a:tblPr>
              <a:tblGrid>
                <a:gridCol w="1926036">
                  <a:extLst>
                    <a:ext uri="{9D8B030D-6E8A-4147-A177-3AD203B41FA5}">
                      <a16:colId xmlns:a16="http://schemas.microsoft.com/office/drawing/2014/main" val="1620350584"/>
                    </a:ext>
                  </a:extLst>
                </a:gridCol>
                <a:gridCol w="1926036">
                  <a:extLst>
                    <a:ext uri="{9D8B030D-6E8A-4147-A177-3AD203B41FA5}">
                      <a16:colId xmlns:a16="http://schemas.microsoft.com/office/drawing/2014/main" val="3320462872"/>
                    </a:ext>
                  </a:extLst>
                </a:gridCol>
                <a:gridCol w="1926036">
                  <a:extLst>
                    <a:ext uri="{9D8B030D-6E8A-4147-A177-3AD203B41FA5}">
                      <a16:colId xmlns:a16="http://schemas.microsoft.com/office/drawing/2014/main" val="395949094"/>
                    </a:ext>
                  </a:extLst>
                </a:gridCol>
                <a:gridCol w="1926036">
                  <a:extLst>
                    <a:ext uri="{9D8B030D-6E8A-4147-A177-3AD203B41FA5}">
                      <a16:colId xmlns:a16="http://schemas.microsoft.com/office/drawing/2014/main" val="3511963975"/>
                    </a:ext>
                  </a:extLst>
                </a:gridCol>
                <a:gridCol w="1926036">
                  <a:extLst>
                    <a:ext uri="{9D8B030D-6E8A-4147-A177-3AD203B41FA5}">
                      <a16:colId xmlns:a16="http://schemas.microsoft.com/office/drawing/2014/main" val="4073451239"/>
                    </a:ext>
                  </a:extLst>
                </a:gridCol>
              </a:tblGrid>
              <a:tr h="444028">
                <a:tc>
                  <a:txBody>
                    <a:bodyPr/>
                    <a:lstStyle/>
                    <a:p>
                      <a:pPr algn="ctr"/>
                      <a:r>
                        <a:rPr lang="en-US" dirty="0"/>
                        <a:t>Growth rate</a:t>
                      </a:r>
                    </a:p>
                  </a:txBody>
                  <a:tcPr/>
                </a:tc>
                <a:tc gridSpan="4">
                  <a:txBody>
                    <a:bodyPr/>
                    <a:lstStyle/>
                    <a:p>
                      <a:pPr algn="ctr"/>
                      <a:r>
                        <a:rPr lang="en-US" dirty="0"/>
                        <a:t>Problem size solvable in minutes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99231117"/>
                  </a:ext>
                </a:extLst>
              </a:tr>
              <a:tr h="444028">
                <a:tc>
                  <a:txBody>
                    <a:bodyPr/>
                    <a:lstStyle/>
                    <a:p>
                      <a:pPr algn="ctr"/>
                      <a:endParaRPr lang="en-US" dirty="0"/>
                    </a:p>
                  </a:txBody>
                  <a:tcPr anchor="ctr"/>
                </a:tc>
                <a:tc>
                  <a:txBody>
                    <a:bodyPr/>
                    <a:lstStyle/>
                    <a:p>
                      <a:pPr algn="ctr"/>
                      <a:r>
                        <a:rPr lang="en-US" dirty="0"/>
                        <a:t>1970s</a:t>
                      </a:r>
                    </a:p>
                  </a:txBody>
                  <a:tcPr anchor="ctr"/>
                </a:tc>
                <a:tc>
                  <a:txBody>
                    <a:bodyPr/>
                    <a:lstStyle/>
                    <a:p>
                      <a:pPr algn="ctr"/>
                      <a:r>
                        <a:rPr lang="en-US" dirty="0"/>
                        <a:t>1980s</a:t>
                      </a:r>
                    </a:p>
                  </a:txBody>
                  <a:tcPr anchor="ctr"/>
                </a:tc>
                <a:tc>
                  <a:txBody>
                    <a:bodyPr/>
                    <a:lstStyle/>
                    <a:p>
                      <a:pPr algn="ctr"/>
                      <a:r>
                        <a:rPr lang="en-US" dirty="0"/>
                        <a:t>1990s</a:t>
                      </a:r>
                    </a:p>
                  </a:txBody>
                  <a:tcPr anchor="ctr"/>
                </a:tc>
                <a:tc>
                  <a:txBody>
                    <a:bodyPr/>
                    <a:lstStyle/>
                    <a:p>
                      <a:pPr algn="ctr"/>
                      <a:r>
                        <a:rPr lang="en-US" dirty="0"/>
                        <a:t>2000s</a:t>
                      </a:r>
                    </a:p>
                  </a:txBody>
                  <a:tcPr anchor="ctr"/>
                </a:tc>
                <a:extLst>
                  <a:ext uri="{0D108BD9-81ED-4DB2-BD59-A6C34878D82A}">
                    <a16:rowId xmlns:a16="http://schemas.microsoft.com/office/drawing/2014/main" val="1305575914"/>
                  </a:ext>
                </a:extLst>
              </a:tr>
              <a:tr h="444028">
                <a:tc>
                  <a:txBody>
                    <a:bodyPr/>
                    <a:lstStyle/>
                    <a:p>
                      <a:pPr algn="ctr"/>
                      <a:r>
                        <a:rPr lang="en-US" dirty="0"/>
                        <a:t>1</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extLst>
                  <a:ext uri="{0D108BD9-81ED-4DB2-BD59-A6C34878D82A}">
                    <a16:rowId xmlns:a16="http://schemas.microsoft.com/office/drawing/2014/main" val="1581803070"/>
                  </a:ext>
                </a:extLst>
              </a:tr>
              <a:tr h="444028">
                <a:tc>
                  <a:txBody>
                    <a:bodyPr/>
                    <a:lstStyle/>
                    <a:p>
                      <a:pPr algn="ctr"/>
                      <a:r>
                        <a:rPr lang="en-US" dirty="0"/>
                        <a:t>log N</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extLst>
                  <a:ext uri="{0D108BD9-81ED-4DB2-BD59-A6C34878D82A}">
                    <a16:rowId xmlns:a16="http://schemas.microsoft.com/office/drawing/2014/main" val="4235814154"/>
                  </a:ext>
                </a:extLst>
              </a:tr>
              <a:tr h="766404">
                <a:tc>
                  <a:txBody>
                    <a:bodyPr/>
                    <a:lstStyle/>
                    <a:p>
                      <a:pPr algn="ctr"/>
                      <a:r>
                        <a:rPr lang="en-US" dirty="0"/>
                        <a:t>N</a:t>
                      </a:r>
                    </a:p>
                  </a:txBody>
                  <a:tcPr anchor="ctr"/>
                </a:tc>
                <a:tc>
                  <a:txBody>
                    <a:bodyPr/>
                    <a:lstStyle/>
                    <a:p>
                      <a:pPr algn="ctr"/>
                      <a:r>
                        <a:rPr lang="en-US" dirty="0"/>
                        <a:t>millions </a:t>
                      </a:r>
                    </a:p>
                  </a:txBody>
                  <a:tcPr anchor="ctr"/>
                </a:tc>
                <a:tc>
                  <a:txBody>
                    <a:bodyPr/>
                    <a:lstStyle/>
                    <a:p>
                      <a:pPr algn="ctr"/>
                      <a:r>
                        <a:rPr lang="en-US" dirty="0"/>
                        <a:t>tens of millions</a:t>
                      </a:r>
                    </a:p>
                  </a:txBody>
                  <a:tcPr anchor="ctr"/>
                </a:tc>
                <a:tc>
                  <a:txBody>
                    <a:bodyPr/>
                    <a:lstStyle/>
                    <a:p>
                      <a:pPr algn="ctr"/>
                      <a:r>
                        <a:rPr lang="en-US" dirty="0"/>
                        <a:t>hundreds of millions</a:t>
                      </a:r>
                    </a:p>
                  </a:txBody>
                  <a:tcPr anchor="ctr"/>
                </a:tc>
                <a:tc>
                  <a:txBody>
                    <a:bodyPr/>
                    <a:lstStyle/>
                    <a:p>
                      <a:pPr algn="ctr"/>
                      <a:r>
                        <a:rPr lang="en-US" dirty="0"/>
                        <a:t>billions</a:t>
                      </a:r>
                    </a:p>
                  </a:txBody>
                  <a:tcPr anchor="ctr"/>
                </a:tc>
                <a:extLst>
                  <a:ext uri="{0D108BD9-81ED-4DB2-BD59-A6C34878D82A}">
                    <a16:rowId xmlns:a16="http://schemas.microsoft.com/office/drawing/2014/main" val="1684555139"/>
                  </a:ext>
                </a:extLst>
              </a:tr>
              <a:tr h="766404">
                <a:tc>
                  <a:txBody>
                    <a:bodyPr/>
                    <a:lstStyle/>
                    <a:p>
                      <a:pPr algn="ctr"/>
                      <a:r>
                        <a:rPr lang="en-US" dirty="0"/>
                        <a:t>N log N</a:t>
                      </a:r>
                    </a:p>
                  </a:txBody>
                  <a:tcPr anchor="ctr"/>
                </a:tc>
                <a:tc>
                  <a:txBody>
                    <a:bodyPr/>
                    <a:lstStyle/>
                    <a:p>
                      <a:pPr algn="ctr"/>
                      <a:r>
                        <a:rPr lang="en-US" dirty="0"/>
                        <a:t>hundreds of thousands</a:t>
                      </a:r>
                    </a:p>
                  </a:txBody>
                  <a:tcPr anchor="ctr"/>
                </a:tc>
                <a:tc>
                  <a:txBody>
                    <a:bodyPr/>
                    <a:lstStyle/>
                    <a:p>
                      <a:pPr algn="ctr"/>
                      <a:r>
                        <a:rPr lang="en-US" dirty="0"/>
                        <a:t>millions</a:t>
                      </a:r>
                    </a:p>
                  </a:txBody>
                  <a:tcPr anchor="ctr"/>
                </a:tc>
                <a:tc>
                  <a:txBody>
                    <a:bodyPr/>
                    <a:lstStyle/>
                    <a:p>
                      <a:pPr algn="ctr"/>
                      <a:r>
                        <a:rPr lang="en-US" dirty="0"/>
                        <a:t>millions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hundreds of millions</a:t>
                      </a:r>
                    </a:p>
                  </a:txBody>
                  <a:tcPr anchor="ctr"/>
                </a:tc>
                <a:extLst>
                  <a:ext uri="{0D108BD9-81ED-4DB2-BD59-A6C34878D82A}">
                    <a16:rowId xmlns:a16="http://schemas.microsoft.com/office/drawing/2014/main" val="3529424707"/>
                  </a:ext>
                </a:extLst>
              </a:tr>
              <a:tr h="766404">
                <a:tc>
                  <a:txBody>
                    <a:bodyPr/>
                    <a:lstStyle/>
                    <a:p>
                      <a:pPr algn="ctr"/>
                      <a:r>
                        <a:rPr lang="en-US" dirty="0"/>
                        <a:t>N</a:t>
                      </a:r>
                      <a:r>
                        <a:rPr lang="en-US" baseline="30000" dirty="0"/>
                        <a:t>2</a:t>
                      </a:r>
                    </a:p>
                  </a:txBody>
                  <a:tcPr anchor="ctr"/>
                </a:tc>
                <a:tc>
                  <a:txBody>
                    <a:bodyPr/>
                    <a:lstStyle/>
                    <a:p>
                      <a:pPr algn="ctr"/>
                      <a:r>
                        <a:rPr lang="en-US" dirty="0"/>
                        <a:t>hundreds </a:t>
                      </a:r>
                    </a:p>
                  </a:txBody>
                  <a:tcPr anchor="ctr"/>
                </a:tc>
                <a:tc>
                  <a:txBody>
                    <a:bodyPr/>
                    <a:lstStyle/>
                    <a:p>
                      <a:pPr algn="ctr"/>
                      <a:r>
                        <a:rPr lang="en-US" dirty="0"/>
                        <a:t>thousand</a:t>
                      </a:r>
                    </a:p>
                  </a:txBody>
                  <a:tcPr anchor="ctr"/>
                </a:tc>
                <a:tc>
                  <a:txBody>
                    <a:bodyPr/>
                    <a:lstStyle/>
                    <a:p>
                      <a:pPr algn="ctr"/>
                      <a:r>
                        <a:rPr lang="en-US" dirty="0"/>
                        <a:t>thousands</a:t>
                      </a:r>
                    </a:p>
                  </a:txBody>
                  <a:tcPr anchor="ctr"/>
                </a:tc>
                <a:tc>
                  <a:txBody>
                    <a:bodyPr/>
                    <a:lstStyle/>
                    <a:p>
                      <a:pPr algn="ctr"/>
                      <a:r>
                        <a:rPr lang="en-US" dirty="0"/>
                        <a:t>tens of thousands</a:t>
                      </a:r>
                    </a:p>
                  </a:txBody>
                  <a:tcPr anchor="ctr"/>
                </a:tc>
                <a:extLst>
                  <a:ext uri="{0D108BD9-81ED-4DB2-BD59-A6C34878D82A}">
                    <a16:rowId xmlns:a16="http://schemas.microsoft.com/office/drawing/2014/main" val="593470946"/>
                  </a:ext>
                </a:extLst>
              </a:tr>
              <a:tr h="444028">
                <a:tc>
                  <a:txBody>
                    <a:bodyPr/>
                    <a:lstStyle/>
                    <a:p>
                      <a:pPr algn="ctr"/>
                      <a:r>
                        <a:rPr lang="en-US" dirty="0"/>
                        <a:t>N</a:t>
                      </a:r>
                      <a:r>
                        <a:rPr lang="en-US" baseline="30000" dirty="0"/>
                        <a:t>3</a:t>
                      </a:r>
                    </a:p>
                  </a:txBody>
                  <a:tcPr anchor="ctr"/>
                </a:tc>
                <a:tc>
                  <a:txBody>
                    <a:bodyPr/>
                    <a:lstStyle/>
                    <a:p>
                      <a:pPr algn="ctr"/>
                      <a:r>
                        <a:rPr lang="en-US" dirty="0"/>
                        <a:t>hundred</a:t>
                      </a:r>
                    </a:p>
                  </a:txBody>
                  <a:tcPr anchor="ctr"/>
                </a:tc>
                <a:tc>
                  <a:txBody>
                    <a:bodyPr/>
                    <a:lstStyle/>
                    <a:p>
                      <a:pPr algn="ctr"/>
                      <a:r>
                        <a:rPr lang="en-US" dirty="0"/>
                        <a:t>hundreds</a:t>
                      </a:r>
                    </a:p>
                  </a:txBody>
                  <a:tcPr anchor="ctr"/>
                </a:tc>
                <a:tc>
                  <a:txBody>
                    <a:bodyPr/>
                    <a:lstStyle/>
                    <a:p>
                      <a:pPr algn="ctr"/>
                      <a:r>
                        <a:rPr lang="en-US" dirty="0"/>
                        <a:t>thousand</a:t>
                      </a:r>
                    </a:p>
                  </a:txBody>
                  <a:tcPr anchor="ctr"/>
                </a:tc>
                <a:tc>
                  <a:txBody>
                    <a:bodyPr/>
                    <a:lstStyle/>
                    <a:p>
                      <a:pPr algn="ctr"/>
                      <a:r>
                        <a:rPr lang="en-US" dirty="0"/>
                        <a:t>thousands</a:t>
                      </a:r>
                    </a:p>
                  </a:txBody>
                  <a:tcPr anchor="ctr"/>
                </a:tc>
                <a:extLst>
                  <a:ext uri="{0D108BD9-81ED-4DB2-BD59-A6C34878D82A}">
                    <a16:rowId xmlns:a16="http://schemas.microsoft.com/office/drawing/2014/main" val="1637385363"/>
                  </a:ext>
                </a:extLst>
              </a:tr>
              <a:tr h="444028">
                <a:tc>
                  <a:txBody>
                    <a:bodyPr/>
                    <a:lstStyle/>
                    <a:p>
                      <a:pPr algn="ctr"/>
                      <a:r>
                        <a:rPr lang="en-US" dirty="0"/>
                        <a:t>2</a:t>
                      </a:r>
                      <a:r>
                        <a:rPr lang="en-US" baseline="30000" dirty="0"/>
                        <a:t>N</a:t>
                      </a:r>
                    </a:p>
                  </a:txBody>
                  <a:tcPr anchor="ctr"/>
                </a:tc>
                <a:tc>
                  <a:txBody>
                    <a:bodyPr/>
                    <a:lstStyle/>
                    <a:p>
                      <a:pPr algn="ctr"/>
                      <a:r>
                        <a:rPr lang="en-US" dirty="0"/>
                        <a:t>20</a:t>
                      </a:r>
                    </a:p>
                  </a:txBody>
                  <a:tcPr anchor="ctr"/>
                </a:tc>
                <a:tc>
                  <a:txBody>
                    <a:bodyPr/>
                    <a:lstStyle/>
                    <a:p>
                      <a:pPr algn="ctr"/>
                      <a:r>
                        <a:rPr lang="en-US" dirty="0"/>
                        <a:t>20s</a:t>
                      </a:r>
                    </a:p>
                  </a:txBody>
                  <a:tcPr anchor="ctr"/>
                </a:tc>
                <a:tc>
                  <a:txBody>
                    <a:bodyPr/>
                    <a:lstStyle/>
                    <a:p>
                      <a:pPr algn="ctr"/>
                      <a:r>
                        <a:rPr lang="en-US" dirty="0"/>
                        <a:t>20s</a:t>
                      </a:r>
                    </a:p>
                  </a:txBody>
                  <a:tcPr anchor="ctr"/>
                </a:tc>
                <a:tc>
                  <a:txBody>
                    <a:bodyPr/>
                    <a:lstStyle/>
                    <a:p>
                      <a:pPr algn="ctr"/>
                      <a:r>
                        <a:rPr lang="en-US" dirty="0"/>
                        <a:t>30</a:t>
                      </a:r>
                    </a:p>
                  </a:txBody>
                  <a:tcPr anchor="ctr"/>
                </a:tc>
                <a:extLst>
                  <a:ext uri="{0D108BD9-81ED-4DB2-BD59-A6C34878D82A}">
                    <a16:rowId xmlns:a16="http://schemas.microsoft.com/office/drawing/2014/main" val="3282346764"/>
                  </a:ext>
                </a:extLst>
              </a:tr>
            </a:tbl>
          </a:graphicData>
        </a:graphic>
      </p:graphicFrame>
    </p:spTree>
    <p:extLst>
      <p:ext uri="{BB962C8B-B14F-4D97-AF65-F5344CB8AC3E}">
        <p14:creationId xmlns:p14="http://schemas.microsoft.com/office/powerpoint/2010/main" val="173077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F3683-7C55-1444-88F8-1CBFE555AB3C}"/>
              </a:ext>
            </a:extLst>
          </p:cNvPr>
          <p:cNvSpPr>
            <a:spLocks noGrp="1"/>
          </p:cNvSpPr>
          <p:nvPr>
            <p:ph type="sldNum" sz="quarter" idx="12"/>
          </p:nvPr>
        </p:nvSpPr>
        <p:spPr/>
        <p:txBody>
          <a:bodyPr/>
          <a:lstStyle/>
          <a:p>
            <a:fld id="{062F9175-79B1-7144-A30E-071A9224BA5C}" type="slidenum">
              <a:rPr lang="en-US" smtClean="0"/>
              <a:t>23</a:t>
            </a:fld>
            <a:endParaRPr lang="en-US"/>
          </a:p>
        </p:txBody>
      </p:sp>
      <p:sp>
        <p:nvSpPr>
          <p:cNvPr id="5" name="Footer Placeholder 5">
            <a:extLst>
              <a:ext uri="{FF2B5EF4-FFF2-40B4-BE49-F238E27FC236}">
                <a16:creationId xmlns:a16="http://schemas.microsoft.com/office/drawing/2014/main" id="{1B3B2590-CE30-044A-9A56-455CA25CEB7A}"/>
              </a:ext>
            </a:extLst>
          </p:cNvPr>
          <p:cNvSpPr>
            <a:spLocks noGrp="1"/>
          </p:cNvSpPr>
          <p:nvPr>
            <p:ph type="ftr" sz="quarter" idx="11"/>
          </p:nvPr>
        </p:nvSpPr>
        <p:spPr>
          <a:xfrm>
            <a:off x="3408452" y="6400800"/>
            <a:ext cx="5901189" cy="320040"/>
          </a:xfrm>
        </p:spPr>
        <p:txBody>
          <a:bodyPr/>
          <a:lstStyle/>
          <a:p>
            <a:pPr algn="ctr"/>
            <a:r>
              <a:rPr lang="en-US" dirty="0"/>
              <a:t>From: Sedgewick &amp; Wilson, Algorithms, 4-th Edition, lecture notes</a:t>
            </a:r>
          </a:p>
        </p:txBody>
      </p:sp>
      <p:graphicFrame>
        <p:nvGraphicFramePr>
          <p:cNvPr id="2" name="Table 1">
            <a:extLst>
              <a:ext uri="{FF2B5EF4-FFF2-40B4-BE49-F238E27FC236}">
                <a16:creationId xmlns:a16="http://schemas.microsoft.com/office/drawing/2014/main" id="{2E7AC758-206E-8343-A3F9-5A005B74B9BC}"/>
              </a:ext>
            </a:extLst>
          </p:cNvPr>
          <p:cNvGraphicFramePr>
            <a:graphicFrameLocks noGrp="1"/>
          </p:cNvGraphicFramePr>
          <p:nvPr>
            <p:extLst>
              <p:ext uri="{D42A27DB-BD31-4B8C-83A1-F6EECF244321}">
                <p14:modId xmlns:p14="http://schemas.microsoft.com/office/powerpoint/2010/main" val="3452709877"/>
              </p:ext>
            </p:extLst>
          </p:nvPr>
        </p:nvGraphicFramePr>
        <p:xfrm>
          <a:off x="707921" y="442451"/>
          <a:ext cx="10943307" cy="5554315"/>
        </p:xfrm>
        <a:graphic>
          <a:graphicData uri="http://schemas.openxmlformats.org/drawingml/2006/table">
            <a:tbl>
              <a:tblPr firstRow="1" bandRow="1">
                <a:tableStyleId>{5C22544A-7EE6-4342-B048-85BDC9FD1C3A}</a:tableStyleId>
              </a:tblPr>
              <a:tblGrid>
                <a:gridCol w="1215923">
                  <a:extLst>
                    <a:ext uri="{9D8B030D-6E8A-4147-A177-3AD203B41FA5}">
                      <a16:colId xmlns:a16="http://schemas.microsoft.com/office/drawing/2014/main" val="3382403616"/>
                    </a:ext>
                  </a:extLst>
                </a:gridCol>
                <a:gridCol w="1215923">
                  <a:extLst>
                    <a:ext uri="{9D8B030D-6E8A-4147-A177-3AD203B41FA5}">
                      <a16:colId xmlns:a16="http://schemas.microsoft.com/office/drawing/2014/main" val="3772130593"/>
                    </a:ext>
                  </a:extLst>
                </a:gridCol>
                <a:gridCol w="1215923">
                  <a:extLst>
                    <a:ext uri="{9D8B030D-6E8A-4147-A177-3AD203B41FA5}">
                      <a16:colId xmlns:a16="http://schemas.microsoft.com/office/drawing/2014/main" val="2626985430"/>
                    </a:ext>
                  </a:extLst>
                </a:gridCol>
                <a:gridCol w="1215923">
                  <a:extLst>
                    <a:ext uri="{9D8B030D-6E8A-4147-A177-3AD203B41FA5}">
                      <a16:colId xmlns:a16="http://schemas.microsoft.com/office/drawing/2014/main" val="2725203391"/>
                    </a:ext>
                  </a:extLst>
                </a:gridCol>
                <a:gridCol w="1215923">
                  <a:extLst>
                    <a:ext uri="{9D8B030D-6E8A-4147-A177-3AD203B41FA5}">
                      <a16:colId xmlns:a16="http://schemas.microsoft.com/office/drawing/2014/main" val="2749395242"/>
                    </a:ext>
                  </a:extLst>
                </a:gridCol>
                <a:gridCol w="1215923">
                  <a:extLst>
                    <a:ext uri="{9D8B030D-6E8A-4147-A177-3AD203B41FA5}">
                      <a16:colId xmlns:a16="http://schemas.microsoft.com/office/drawing/2014/main" val="1251035191"/>
                    </a:ext>
                  </a:extLst>
                </a:gridCol>
                <a:gridCol w="1215923">
                  <a:extLst>
                    <a:ext uri="{9D8B030D-6E8A-4147-A177-3AD203B41FA5}">
                      <a16:colId xmlns:a16="http://schemas.microsoft.com/office/drawing/2014/main" val="2501741744"/>
                    </a:ext>
                  </a:extLst>
                </a:gridCol>
                <a:gridCol w="1215923">
                  <a:extLst>
                    <a:ext uri="{9D8B030D-6E8A-4147-A177-3AD203B41FA5}">
                      <a16:colId xmlns:a16="http://schemas.microsoft.com/office/drawing/2014/main" val="733792766"/>
                    </a:ext>
                  </a:extLst>
                </a:gridCol>
                <a:gridCol w="1215923">
                  <a:extLst>
                    <a:ext uri="{9D8B030D-6E8A-4147-A177-3AD203B41FA5}">
                      <a16:colId xmlns:a16="http://schemas.microsoft.com/office/drawing/2014/main" val="1397990496"/>
                    </a:ext>
                  </a:extLst>
                </a:gridCol>
              </a:tblGrid>
              <a:tr h="616956">
                <a:tc rowSpan="2">
                  <a:txBody>
                    <a:bodyPr/>
                    <a:lstStyle/>
                    <a:p>
                      <a:pPr algn="ctr"/>
                      <a:r>
                        <a:rPr lang="en-US" dirty="0"/>
                        <a:t>Growth rate</a:t>
                      </a:r>
                    </a:p>
                  </a:txBody>
                  <a:tcPr anchor="ctr">
                    <a:solidFill>
                      <a:schemeClr val="bg2">
                        <a:lumMod val="50000"/>
                      </a:schemeClr>
                    </a:solidFill>
                  </a:tcPr>
                </a:tc>
                <a:tc gridSpan="4">
                  <a:txBody>
                    <a:bodyPr/>
                    <a:lstStyle/>
                    <a:p>
                      <a:pPr algn="ctr"/>
                      <a:r>
                        <a:rPr lang="en-US" dirty="0"/>
                        <a:t>Problem size solvable in minutes</a:t>
                      </a:r>
                    </a:p>
                  </a:txBody>
                  <a:tcPr anchor="ct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Time to process millions of inputs</a:t>
                      </a:r>
                    </a:p>
                  </a:txBody>
                  <a:tcPr anchor="ct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23330902"/>
                  </a:ext>
                </a:extLst>
              </a:tr>
              <a:tr h="616956">
                <a:tc vMerge="1">
                  <a:txBody>
                    <a:bodyPr/>
                    <a:lstStyle/>
                    <a:p>
                      <a:endParaRPr lang="en-US" dirty="0"/>
                    </a:p>
                  </a:txBody>
                  <a:tcPr/>
                </a:tc>
                <a:tc>
                  <a:txBody>
                    <a:bodyPr/>
                    <a:lstStyle/>
                    <a:p>
                      <a:pPr algn="ctr"/>
                      <a:r>
                        <a:rPr lang="en-US" dirty="0">
                          <a:solidFill>
                            <a:schemeClr val="bg1"/>
                          </a:solidFill>
                        </a:rPr>
                        <a:t>1970s</a:t>
                      </a:r>
                    </a:p>
                  </a:txBody>
                  <a:tcPr anchor="ctr">
                    <a:solidFill>
                      <a:schemeClr val="bg2">
                        <a:lumMod val="50000"/>
                      </a:schemeClr>
                    </a:solidFill>
                  </a:tcPr>
                </a:tc>
                <a:tc>
                  <a:txBody>
                    <a:bodyPr/>
                    <a:lstStyle/>
                    <a:p>
                      <a:pPr algn="ctr"/>
                      <a:r>
                        <a:rPr lang="en-US" dirty="0">
                          <a:solidFill>
                            <a:schemeClr val="bg1"/>
                          </a:solidFill>
                        </a:rPr>
                        <a:t>1980s</a:t>
                      </a:r>
                    </a:p>
                  </a:txBody>
                  <a:tcPr anchor="ctr">
                    <a:solidFill>
                      <a:schemeClr val="bg2">
                        <a:lumMod val="50000"/>
                      </a:schemeClr>
                    </a:solidFill>
                  </a:tcPr>
                </a:tc>
                <a:tc>
                  <a:txBody>
                    <a:bodyPr/>
                    <a:lstStyle/>
                    <a:p>
                      <a:pPr algn="ctr"/>
                      <a:r>
                        <a:rPr lang="en-US" dirty="0">
                          <a:solidFill>
                            <a:schemeClr val="bg1"/>
                          </a:solidFill>
                        </a:rPr>
                        <a:t>1990s</a:t>
                      </a:r>
                    </a:p>
                  </a:txBody>
                  <a:tcPr anchor="ctr">
                    <a:solidFill>
                      <a:schemeClr val="bg2">
                        <a:lumMod val="50000"/>
                      </a:schemeClr>
                    </a:solidFill>
                  </a:tcPr>
                </a:tc>
                <a:tc>
                  <a:txBody>
                    <a:bodyPr/>
                    <a:lstStyle/>
                    <a:p>
                      <a:pPr algn="ctr"/>
                      <a:r>
                        <a:rPr lang="en-US" dirty="0">
                          <a:solidFill>
                            <a:schemeClr val="bg1"/>
                          </a:solidFill>
                        </a:rPr>
                        <a:t>2000s</a:t>
                      </a:r>
                    </a:p>
                  </a:txBody>
                  <a:tcPr anchor="ctr">
                    <a:solidFill>
                      <a:schemeClr val="bg2">
                        <a:lumMod val="50000"/>
                      </a:schemeClr>
                    </a:solidFill>
                  </a:tcPr>
                </a:tc>
                <a:tc>
                  <a:txBody>
                    <a:bodyPr/>
                    <a:lstStyle/>
                    <a:p>
                      <a:pPr algn="ctr"/>
                      <a:r>
                        <a:rPr lang="en-US" dirty="0">
                          <a:solidFill>
                            <a:schemeClr val="bg1"/>
                          </a:solidFill>
                        </a:rPr>
                        <a:t>1970s</a:t>
                      </a:r>
                    </a:p>
                  </a:txBody>
                  <a:tcPr anchor="ctr">
                    <a:solidFill>
                      <a:schemeClr val="bg2">
                        <a:lumMod val="50000"/>
                      </a:schemeClr>
                    </a:solidFill>
                  </a:tcPr>
                </a:tc>
                <a:tc>
                  <a:txBody>
                    <a:bodyPr/>
                    <a:lstStyle/>
                    <a:p>
                      <a:pPr algn="ctr"/>
                      <a:r>
                        <a:rPr lang="en-US" dirty="0">
                          <a:solidFill>
                            <a:schemeClr val="bg1"/>
                          </a:solidFill>
                        </a:rPr>
                        <a:t>1980s</a:t>
                      </a:r>
                    </a:p>
                  </a:txBody>
                  <a:tcPr anchor="ctr">
                    <a:solidFill>
                      <a:schemeClr val="bg2">
                        <a:lumMod val="50000"/>
                      </a:schemeClr>
                    </a:solidFill>
                  </a:tcPr>
                </a:tc>
                <a:tc>
                  <a:txBody>
                    <a:bodyPr/>
                    <a:lstStyle/>
                    <a:p>
                      <a:pPr algn="ctr"/>
                      <a:r>
                        <a:rPr lang="en-US" dirty="0">
                          <a:solidFill>
                            <a:schemeClr val="bg1"/>
                          </a:solidFill>
                        </a:rPr>
                        <a:t>1990s</a:t>
                      </a:r>
                    </a:p>
                  </a:txBody>
                  <a:tcPr anchor="ctr">
                    <a:solidFill>
                      <a:schemeClr val="bg2">
                        <a:lumMod val="50000"/>
                      </a:schemeClr>
                    </a:solidFill>
                  </a:tcPr>
                </a:tc>
                <a:tc>
                  <a:txBody>
                    <a:bodyPr/>
                    <a:lstStyle/>
                    <a:p>
                      <a:pPr algn="ctr"/>
                      <a:r>
                        <a:rPr lang="en-US" dirty="0">
                          <a:solidFill>
                            <a:schemeClr val="bg1"/>
                          </a:solidFill>
                        </a:rPr>
                        <a:t>2000s</a:t>
                      </a:r>
                    </a:p>
                  </a:txBody>
                  <a:tcPr anchor="ctr">
                    <a:solidFill>
                      <a:schemeClr val="bg2">
                        <a:lumMod val="50000"/>
                      </a:schemeClr>
                    </a:solidFill>
                  </a:tcPr>
                </a:tc>
                <a:extLst>
                  <a:ext uri="{0D108BD9-81ED-4DB2-BD59-A6C34878D82A}">
                    <a16:rowId xmlns:a16="http://schemas.microsoft.com/office/drawing/2014/main" val="659882036"/>
                  </a:ext>
                </a:extLst>
              </a:tr>
              <a:tr h="616956">
                <a:tc>
                  <a:txBody>
                    <a:bodyPr/>
                    <a:lstStyle/>
                    <a:p>
                      <a:pPr algn="ctr"/>
                      <a:r>
                        <a:rPr lang="en-US" dirty="0"/>
                        <a:t>1</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instant</a:t>
                      </a:r>
                    </a:p>
                  </a:txBody>
                  <a:tcPr anchor="ctr"/>
                </a:tc>
                <a:tc>
                  <a:txBody>
                    <a:bodyPr/>
                    <a:lstStyle/>
                    <a:p>
                      <a:pPr algn="ctr"/>
                      <a:r>
                        <a:rPr lang="en-US" dirty="0"/>
                        <a:t>instant</a:t>
                      </a:r>
                    </a:p>
                  </a:txBody>
                  <a:tcPr anchor="ctr"/>
                </a:tc>
                <a:tc>
                  <a:txBody>
                    <a:bodyPr/>
                    <a:lstStyle/>
                    <a:p>
                      <a:pPr algn="ctr"/>
                      <a:r>
                        <a:rPr lang="en-US" dirty="0"/>
                        <a:t>instant</a:t>
                      </a:r>
                    </a:p>
                  </a:txBody>
                  <a:tcPr anchor="ctr"/>
                </a:tc>
                <a:tc>
                  <a:txBody>
                    <a:bodyPr/>
                    <a:lstStyle/>
                    <a:p>
                      <a:pPr algn="ctr"/>
                      <a:r>
                        <a:rPr lang="en-US" dirty="0"/>
                        <a:t>instant</a:t>
                      </a:r>
                    </a:p>
                  </a:txBody>
                  <a:tcPr anchor="ctr"/>
                </a:tc>
                <a:extLst>
                  <a:ext uri="{0D108BD9-81ED-4DB2-BD59-A6C34878D82A}">
                    <a16:rowId xmlns:a16="http://schemas.microsoft.com/office/drawing/2014/main" val="3018761622"/>
                  </a:ext>
                </a:extLst>
              </a:tr>
              <a:tr h="616956">
                <a:tc>
                  <a:txBody>
                    <a:bodyPr/>
                    <a:lstStyle/>
                    <a:p>
                      <a:pPr algn="ctr"/>
                      <a:r>
                        <a:rPr lang="en-US" dirty="0"/>
                        <a:t>log N</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any</a:t>
                      </a:r>
                    </a:p>
                  </a:txBody>
                  <a:tcPr anchor="ctr"/>
                </a:tc>
                <a:tc>
                  <a:txBody>
                    <a:bodyPr/>
                    <a:lstStyle/>
                    <a:p>
                      <a:pPr algn="ctr"/>
                      <a:r>
                        <a:rPr lang="en-US" dirty="0"/>
                        <a:t>instant</a:t>
                      </a:r>
                    </a:p>
                  </a:txBody>
                  <a:tcPr anchor="ctr"/>
                </a:tc>
                <a:tc>
                  <a:txBody>
                    <a:bodyPr/>
                    <a:lstStyle/>
                    <a:p>
                      <a:pPr algn="ctr"/>
                      <a:r>
                        <a:rPr lang="en-US" dirty="0"/>
                        <a:t>instant</a:t>
                      </a:r>
                    </a:p>
                  </a:txBody>
                  <a:tcPr anchor="ctr"/>
                </a:tc>
                <a:tc>
                  <a:txBody>
                    <a:bodyPr/>
                    <a:lstStyle/>
                    <a:p>
                      <a:pPr algn="ctr"/>
                      <a:r>
                        <a:rPr lang="en-US" dirty="0"/>
                        <a:t>instant</a:t>
                      </a:r>
                    </a:p>
                  </a:txBody>
                  <a:tcPr anchor="ctr"/>
                </a:tc>
                <a:tc>
                  <a:txBody>
                    <a:bodyPr/>
                    <a:lstStyle/>
                    <a:p>
                      <a:pPr algn="ctr"/>
                      <a:r>
                        <a:rPr lang="en-US" dirty="0"/>
                        <a:t>instant</a:t>
                      </a:r>
                    </a:p>
                  </a:txBody>
                  <a:tcPr anchor="ctr"/>
                </a:tc>
                <a:extLst>
                  <a:ext uri="{0D108BD9-81ED-4DB2-BD59-A6C34878D82A}">
                    <a16:rowId xmlns:a16="http://schemas.microsoft.com/office/drawing/2014/main" val="3170617654"/>
                  </a:ext>
                </a:extLst>
              </a:tr>
              <a:tr h="640309">
                <a:tc>
                  <a:txBody>
                    <a:bodyPr/>
                    <a:lstStyle/>
                    <a:p>
                      <a:pPr algn="ctr"/>
                      <a:r>
                        <a:rPr lang="en-US" dirty="0"/>
                        <a:t>N</a:t>
                      </a:r>
                    </a:p>
                  </a:txBody>
                  <a:tcPr anchor="ctr"/>
                </a:tc>
                <a:tc>
                  <a:txBody>
                    <a:bodyPr/>
                    <a:lstStyle/>
                    <a:p>
                      <a:pPr algn="ctr"/>
                      <a:r>
                        <a:rPr lang="en-US" dirty="0"/>
                        <a:t>millions</a:t>
                      </a:r>
                    </a:p>
                  </a:txBody>
                  <a:tcPr anchor="ctr"/>
                </a:tc>
                <a:tc>
                  <a:txBody>
                    <a:bodyPr/>
                    <a:lstStyle/>
                    <a:p>
                      <a:pPr algn="ctr"/>
                      <a:r>
                        <a:rPr lang="en-US" dirty="0"/>
                        <a:t>tens of millions</a:t>
                      </a:r>
                    </a:p>
                  </a:txBody>
                  <a:tcPr anchor="ctr"/>
                </a:tc>
                <a:tc>
                  <a:txBody>
                    <a:bodyPr/>
                    <a:lstStyle/>
                    <a:p>
                      <a:pPr algn="ctr"/>
                      <a:r>
                        <a:rPr lang="en-US" dirty="0"/>
                        <a:t>hundreds of millions</a:t>
                      </a:r>
                    </a:p>
                  </a:txBody>
                  <a:tcPr anchor="ctr"/>
                </a:tc>
                <a:tc>
                  <a:txBody>
                    <a:bodyPr/>
                    <a:lstStyle/>
                    <a:p>
                      <a:pPr algn="ctr"/>
                      <a:r>
                        <a:rPr lang="en-US" dirty="0"/>
                        <a:t>billions</a:t>
                      </a:r>
                    </a:p>
                  </a:txBody>
                  <a:tcPr anchor="ctr"/>
                </a:tc>
                <a:tc>
                  <a:txBody>
                    <a:bodyPr/>
                    <a:lstStyle/>
                    <a:p>
                      <a:pPr algn="ctr"/>
                      <a:r>
                        <a:rPr lang="en-US" dirty="0"/>
                        <a:t>minutes</a:t>
                      </a:r>
                    </a:p>
                  </a:txBody>
                  <a:tcPr anchor="ctr"/>
                </a:tc>
                <a:tc>
                  <a:txBody>
                    <a:bodyPr/>
                    <a:lstStyle/>
                    <a:p>
                      <a:pPr algn="ctr"/>
                      <a:r>
                        <a:rPr lang="en-US" dirty="0"/>
                        <a:t>seconds</a:t>
                      </a:r>
                    </a:p>
                  </a:txBody>
                  <a:tcPr anchor="ctr"/>
                </a:tc>
                <a:tc>
                  <a:txBody>
                    <a:bodyPr/>
                    <a:lstStyle/>
                    <a:p>
                      <a:pPr algn="ctr"/>
                      <a:r>
                        <a:rPr lang="en-US" dirty="0"/>
                        <a:t>second</a:t>
                      </a:r>
                    </a:p>
                  </a:txBody>
                  <a:tcPr anchor="ctr"/>
                </a:tc>
                <a:tc>
                  <a:txBody>
                    <a:bodyPr/>
                    <a:lstStyle/>
                    <a:p>
                      <a:pPr algn="ctr"/>
                      <a:r>
                        <a:rPr lang="en-US" dirty="0"/>
                        <a:t>instant</a:t>
                      </a:r>
                    </a:p>
                  </a:txBody>
                  <a:tcPr anchor="ctr"/>
                </a:tc>
                <a:extLst>
                  <a:ext uri="{0D108BD9-81ED-4DB2-BD59-A6C34878D82A}">
                    <a16:rowId xmlns:a16="http://schemas.microsoft.com/office/drawing/2014/main" val="139642355"/>
                  </a:ext>
                </a:extLst>
              </a:tr>
              <a:tr h="1189146">
                <a:tc>
                  <a:txBody>
                    <a:bodyPr/>
                    <a:lstStyle/>
                    <a:p>
                      <a:pPr algn="ctr"/>
                      <a:r>
                        <a:rPr lang="en-US" dirty="0"/>
                        <a:t>N log N</a:t>
                      </a:r>
                    </a:p>
                  </a:txBody>
                  <a:tcPr anchor="ctr"/>
                </a:tc>
                <a:tc>
                  <a:txBody>
                    <a:bodyPr/>
                    <a:lstStyle/>
                    <a:p>
                      <a:pPr algn="ctr"/>
                      <a:r>
                        <a:rPr lang="en-US" dirty="0"/>
                        <a:t>hundreds of thousands</a:t>
                      </a:r>
                    </a:p>
                  </a:txBody>
                  <a:tcPr anchor="ctr"/>
                </a:tc>
                <a:tc>
                  <a:txBody>
                    <a:bodyPr/>
                    <a:lstStyle/>
                    <a:p>
                      <a:pPr algn="ctr"/>
                      <a:r>
                        <a:rPr lang="en-US" dirty="0"/>
                        <a:t>millions</a:t>
                      </a:r>
                    </a:p>
                  </a:txBody>
                  <a:tcPr anchor="ctr"/>
                </a:tc>
                <a:tc>
                  <a:txBody>
                    <a:bodyPr/>
                    <a:lstStyle/>
                    <a:p>
                      <a:pPr algn="ctr"/>
                      <a:r>
                        <a:rPr lang="en-US" dirty="0"/>
                        <a:t>millions</a:t>
                      </a:r>
                    </a:p>
                  </a:txBody>
                  <a:tcPr anchor="ctr"/>
                </a:tc>
                <a:tc>
                  <a:txBody>
                    <a:bodyPr/>
                    <a:lstStyle/>
                    <a:p>
                      <a:pPr algn="ctr"/>
                      <a:r>
                        <a:rPr lang="en-US" dirty="0"/>
                        <a:t>hundreds of millions</a:t>
                      </a:r>
                    </a:p>
                  </a:txBody>
                  <a:tcPr anchor="ctr"/>
                </a:tc>
                <a:tc>
                  <a:txBody>
                    <a:bodyPr/>
                    <a:lstStyle/>
                    <a:p>
                      <a:pPr algn="ctr"/>
                      <a:r>
                        <a:rPr lang="en-US" dirty="0"/>
                        <a:t>hour</a:t>
                      </a:r>
                    </a:p>
                  </a:txBody>
                  <a:tcPr anchor="ctr"/>
                </a:tc>
                <a:tc>
                  <a:txBody>
                    <a:bodyPr/>
                    <a:lstStyle/>
                    <a:p>
                      <a:pPr algn="ctr"/>
                      <a:r>
                        <a:rPr lang="en-US" dirty="0"/>
                        <a:t>millions</a:t>
                      </a:r>
                    </a:p>
                  </a:txBody>
                  <a:tcPr anchor="ctr"/>
                </a:tc>
                <a:tc>
                  <a:txBody>
                    <a:bodyPr/>
                    <a:lstStyle/>
                    <a:p>
                      <a:pPr algn="ctr"/>
                      <a:r>
                        <a:rPr lang="en-US" dirty="0"/>
                        <a:t>tens of seconds</a:t>
                      </a:r>
                    </a:p>
                  </a:txBody>
                  <a:tcPr anchor="ctr"/>
                </a:tc>
                <a:tc>
                  <a:txBody>
                    <a:bodyPr/>
                    <a:lstStyle/>
                    <a:p>
                      <a:pPr algn="ctr"/>
                      <a:r>
                        <a:rPr lang="en-US" dirty="0"/>
                        <a:t>seconds</a:t>
                      </a:r>
                    </a:p>
                  </a:txBody>
                  <a:tcPr anchor="ctr"/>
                </a:tc>
                <a:extLst>
                  <a:ext uri="{0D108BD9-81ED-4DB2-BD59-A6C34878D82A}">
                    <a16:rowId xmlns:a16="http://schemas.microsoft.com/office/drawing/2014/main" val="224980241"/>
                  </a:ext>
                </a:extLst>
              </a:tr>
              <a:tr h="637821">
                <a:tc>
                  <a:txBody>
                    <a:bodyPr/>
                    <a:lstStyle/>
                    <a:p>
                      <a:pPr algn="ctr"/>
                      <a:r>
                        <a:rPr lang="en-US" dirty="0"/>
                        <a:t>N</a:t>
                      </a:r>
                      <a:r>
                        <a:rPr lang="en-US" baseline="30000" dirty="0"/>
                        <a:t>2</a:t>
                      </a:r>
                    </a:p>
                  </a:txBody>
                  <a:tcPr anchor="ctr"/>
                </a:tc>
                <a:tc>
                  <a:txBody>
                    <a:bodyPr/>
                    <a:lstStyle/>
                    <a:p>
                      <a:pPr algn="ctr"/>
                      <a:r>
                        <a:rPr lang="en-US" dirty="0"/>
                        <a:t>hundreds</a:t>
                      </a:r>
                    </a:p>
                  </a:txBody>
                  <a:tcPr anchor="ctr"/>
                </a:tc>
                <a:tc>
                  <a:txBody>
                    <a:bodyPr/>
                    <a:lstStyle/>
                    <a:p>
                      <a:pPr algn="ctr"/>
                      <a:r>
                        <a:rPr lang="en-US" dirty="0"/>
                        <a:t>thousand</a:t>
                      </a:r>
                    </a:p>
                  </a:txBody>
                  <a:tcPr anchor="ctr"/>
                </a:tc>
                <a:tc>
                  <a:txBody>
                    <a:bodyPr/>
                    <a:lstStyle/>
                    <a:p>
                      <a:pPr algn="ctr"/>
                      <a:r>
                        <a:rPr lang="en-US" dirty="0"/>
                        <a:t>thousands</a:t>
                      </a:r>
                    </a:p>
                  </a:txBody>
                  <a:tcPr anchor="ctr"/>
                </a:tc>
                <a:tc>
                  <a:txBody>
                    <a:bodyPr/>
                    <a:lstStyle/>
                    <a:p>
                      <a:pPr algn="ctr"/>
                      <a:r>
                        <a:rPr lang="en-US" dirty="0"/>
                        <a:t>tens of thousands</a:t>
                      </a:r>
                    </a:p>
                  </a:txBody>
                  <a:tcPr anchor="ctr"/>
                </a:tc>
                <a:tc>
                  <a:txBody>
                    <a:bodyPr/>
                    <a:lstStyle/>
                    <a:p>
                      <a:pPr algn="ctr"/>
                      <a:r>
                        <a:rPr lang="en-US" dirty="0"/>
                        <a:t>decades</a:t>
                      </a:r>
                    </a:p>
                  </a:txBody>
                  <a:tcPr anchor="ctr"/>
                </a:tc>
                <a:tc>
                  <a:txBody>
                    <a:bodyPr/>
                    <a:lstStyle/>
                    <a:p>
                      <a:pPr algn="ctr"/>
                      <a:r>
                        <a:rPr lang="en-US" dirty="0"/>
                        <a:t>years</a:t>
                      </a:r>
                    </a:p>
                  </a:txBody>
                  <a:tcPr anchor="ctr"/>
                </a:tc>
                <a:tc>
                  <a:txBody>
                    <a:bodyPr/>
                    <a:lstStyle/>
                    <a:p>
                      <a:pPr algn="ctr"/>
                      <a:r>
                        <a:rPr lang="en-US" dirty="0"/>
                        <a:t>months</a:t>
                      </a:r>
                    </a:p>
                  </a:txBody>
                  <a:tcPr anchor="ctr"/>
                </a:tc>
                <a:tc>
                  <a:txBody>
                    <a:bodyPr/>
                    <a:lstStyle/>
                    <a:p>
                      <a:pPr algn="ctr"/>
                      <a:r>
                        <a:rPr lang="en-US" dirty="0"/>
                        <a:t>weeks</a:t>
                      </a:r>
                    </a:p>
                  </a:txBody>
                  <a:tcPr anchor="ctr"/>
                </a:tc>
                <a:extLst>
                  <a:ext uri="{0D108BD9-81ED-4DB2-BD59-A6C34878D82A}">
                    <a16:rowId xmlns:a16="http://schemas.microsoft.com/office/drawing/2014/main" val="3342845064"/>
                  </a:ext>
                </a:extLst>
              </a:tr>
              <a:tr h="616956">
                <a:tc>
                  <a:txBody>
                    <a:bodyPr/>
                    <a:lstStyle/>
                    <a:p>
                      <a:pPr algn="ctr"/>
                      <a:r>
                        <a:rPr lang="en-US" dirty="0"/>
                        <a:t>N</a:t>
                      </a:r>
                      <a:r>
                        <a:rPr lang="en-US" baseline="30000" dirty="0"/>
                        <a:t>3</a:t>
                      </a:r>
                    </a:p>
                  </a:txBody>
                  <a:tcPr anchor="ctr"/>
                </a:tc>
                <a:tc>
                  <a:txBody>
                    <a:bodyPr/>
                    <a:lstStyle/>
                    <a:p>
                      <a:pPr algn="ctr"/>
                      <a:r>
                        <a:rPr lang="en-US" dirty="0"/>
                        <a:t>hundred</a:t>
                      </a:r>
                    </a:p>
                  </a:txBody>
                  <a:tcPr anchor="ctr"/>
                </a:tc>
                <a:tc>
                  <a:txBody>
                    <a:bodyPr/>
                    <a:lstStyle/>
                    <a:p>
                      <a:pPr algn="ctr"/>
                      <a:r>
                        <a:rPr lang="en-US" dirty="0"/>
                        <a:t>hundreds</a:t>
                      </a:r>
                    </a:p>
                  </a:txBody>
                  <a:tcPr anchor="ctr"/>
                </a:tc>
                <a:tc>
                  <a:txBody>
                    <a:bodyPr/>
                    <a:lstStyle/>
                    <a:p>
                      <a:pPr algn="ctr"/>
                      <a:r>
                        <a:rPr lang="en-US" dirty="0"/>
                        <a:t>thousand</a:t>
                      </a:r>
                    </a:p>
                  </a:txBody>
                  <a:tcPr anchor="ctr"/>
                </a:tc>
                <a:tc>
                  <a:txBody>
                    <a:bodyPr/>
                    <a:lstStyle/>
                    <a:p>
                      <a:pPr algn="ctr"/>
                      <a:r>
                        <a:rPr lang="en-US" dirty="0"/>
                        <a:t>thousands</a:t>
                      </a:r>
                    </a:p>
                  </a:txBody>
                  <a:tcPr anchor="ctr"/>
                </a:tc>
                <a:tc>
                  <a:txBody>
                    <a:bodyPr/>
                    <a:lstStyle/>
                    <a:p>
                      <a:pPr algn="ctr"/>
                      <a:r>
                        <a:rPr lang="en-US" dirty="0"/>
                        <a:t>never</a:t>
                      </a:r>
                    </a:p>
                  </a:txBody>
                  <a:tcPr anchor="ctr"/>
                </a:tc>
                <a:tc>
                  <a:txBody>
                    <a:bodyPr/>
                    <a:lstStyle/>
                    <a:p>
                      <a:pPr algn="ctr"/>
                      <a:r>
                        <a:rPr lang="en-US" dirty="0"/>
                        <a:t>never</a:t>
                      </a:r>
                    </a:p>
                  </a:txBody>
                  <a:tcPr anchor="ctr"/>
                </a:tc>
                <a:tc>
                  <a:txBody>
                    <a:bodyPr/>
                    <a:lstStyle/>
                    <a:p>
                      <a:pPr algn="ctr"/>
                      <a:r>
                        <a:rPr lang="en-US" dirty="0"/>
                        <a:t>never</a:t>
                      </a:r>
                    </a:p>
                  </a:txBody>
                  <a:tcPr anchor="ctr"/>
                </a:tc>
                <a:tc>
                  <a:txBody>
                    <a:bodyPr/>
                    <a:lstStyle/>
                    <a:p>
                      <a:pPr algn="ctr"/>
                      <a:r>
                        <a:rPr lang="en-US" dirty="0"/>
                        <a:t>millennia</a:t>
                      </a:r>
                    </a:p>
                  </a:txBody>
                  <a:tcPr anchor="ctr"/>
                </a:tc>
                <a:extLst>
                  <a:ext uri="{0D108BD9-81ED-4DB2-BD59-A6C34878D82A}">
                    <a16:rowId xmlns:a16="http://schemas.microsoft.com/office/drawing/2014/main" val="2248364611"/>
                  </a:ext>
                </a:extLst>
              </a:tr>
            </a:tbl>
          </a:graphicData>
        </a:graphic>
      </p:graphicFrame>
    </p:spTree>
    <p:extLst>
      <p:ext uri="{BB962C8B-B14F-4D97-AF65-F5344CB8AC3E}">
        <p14:creationId xmlns:p14="http://schemas.microsoft.com/office/powerpoint/2010/main" val="149470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F3683-7C55-1444-88F8-1CBFE555AB3C}"/>
              </a:ext>
            </a:extLst>
          </p:cNvPr>
          <p:cNvSpPr>
            <a:spLocks noGrp="1"/>
          </p:cNvSpPr>
          <p:nvPr>
            <p:ph type="sldNum" sz="quarter" idx="12"/>
          </p:nvPr>
        </p:nvSpPr>
        <p:spPr/>
        <p:txBody>
          <a:bodyPr/>
          <a:lstStyle/>
          <a:p>
            <a:fld id="{062F9175-79B1-7144-A30E-071A9224BA5C}" type="slidenum">
              <a:rPr lang="en-US" smtClean="0"/>
              <a:t>24</a:t>
            </a:fld>
            <a:endParaRPr lang="en-US"/>
          </a:p>
        </p:txBody>
      </p:sp>
      <p:sp>
        <p:nvSpPr>
          <p:cNvPr id="5" name="Footer Placeholder 5">
            <a:extLst>
              <a:ext uri="{FF2B5EF4-FFF2-40B4-BE49-F238E27FC236}">
                <a16:creationId xmlns:a16="http://schemas.microsoft.com/office/drawing/2014/main" id="{1B3B2590-CE30-044A-9A56-455CA25CEB7A}"/>
              </a:ext>
            </a:extLst>
          </p:cNvPr>
          <p:cNvSpPr>
            <a:spLocks noGrp="1"/>
          </p:cNvSpPr>
          <p:nvPr>
            <p:ph type="ftr" sz="quarter" idx="11"/>
          </p:nvPr>
        </p:nvSpPr>
        <p:spPr>
          <a:xfrm>
            <a:off x="3408452" y="6400800"/>
            <a:ext cx="5901189" cy="320040"/>
          </a:xfrm>
        </p:spPr>
        <p:txBody>
          <a:bodyPr/>
          <a:lstStyle/>
          <a:p>
            <a:pPr algn="ctr"/>
            <a:r>
              <a:rPr lang="en-US" dirty="0"/>
              <a:t>From: Sedgewick &amp; Wilson, Algorithms, 4-th Edition, lecture notes</a:t>
            </a:r>
          </a:p>
        </p:txBody>
      </p:sp>
      <p:sp>
        <p:nvSpPr>
          <p:cNvPr id="6" name="Footer Placeholder 5">
            <a:extLst>
              <a:ext uri="{FF2B5EF4-FFF2-40B4-BE49-F238E27FC236}">
                <a16:creationId xmlns:a16="http://schemas.microsoft.com/office/drawing/2014/main" id="{F453450A-A9A6-B947-A323-9DD833C62622}"/>
              </a:ext>
            </a:extLst>
          </p:cNvPr>
          <p:cNvSpPr txBox="1">
            <a:spLocks/>
          </p:cNvSpPr>
          <p:nvPr/>
        </p:nvSpPr>
        <p:spPr>
          <a:xfrm>
            <a:off x="3560852" y="6553200"/>
            <a:ext cx="5901189" cy="320040"/>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From: Sedgewick &amp; Wilson, Algorithms, 4-th Edition, lecture notes</a:t>
            </a:r>
            <a:endParaRPr lang="en-US" dirty="0"/>
          </a:p>
        </p:txBody>
      </p:sp>
      <p:graphicFrame>
        <p:nvGraphicFramePr>
          <p:cNvPr id="2" name="Table 1">
            <a:extLst>
              <a:ext uri="{FF2B5EF4-FFF2-40B4-BE49-F238E27FC236}">
                <a16:creationId xmlns:a16="http://schemas.microsoft.com/office/drawing/2014/main" id="{0C8182D4-0A36-B149-86A1-787ABC21C822}"/>
              </a:ext>
            </a:extLst>
          </p:cNvPr>
          <p:cNvGraphicFramePr>
            <a:graphicFrameLocks noGrp="1"/>
          </p:cNvGraphicFramePr>
          <p:nvPr>
            <p:extLst>
              <p:ext uri="{D42A27DB-BD31-4B8C-83A1-F6EECF244321}">
                <p14:modId xmlns:p14="http://schemas.microsoft.com/office/powerpoint/2010/main" val="3200161316"/>
              </p:ext>
            </p:extLst>
          </p:nvPr>
        </p:nvGraphicFramePr>
        <p:xfrm>
          <a:off x="599768" y="63501"/>
          <a:ext cx="10835150" cy="6367718"/>
        </p:xfrm>
        <a:graphic>
          <a:graphicData uri="http://schemas.openxmlformats.org/drawingml/2006/table">
            <a:tbl>
              <a:tblPr firstRow="1" bandRow="1">
                <a:tableStyleId>{5C22544A-7EE6-4342-B048-85BDC9FD1C3A}</a:tableStyleId>
              </a:tblPr>
              <a:tblGrid>
                <a:gridCol w="2167030">
                  <a:extLst>
                    <a:ext uri="{9D8B030D-6E8A-4147-A177-3AD203B41FA5}">
                      <a16:colId xmlns:a16="http://schemas.microsoft.com/office/drawing/2014/main" val="3494167485"/>
                    </a:ext>
                  </a:extLst>
                </a:gridCol>
                <a:gridCol w="1854363">
                  <a:extLst>
                    <a:ext uri="{9D8B030D-6E8A-4147-A177-3AD203B41FA5}">
                      <a16:colId xmlns:a16="http://schemas.microsoft.com/office/drawing/2014/main" val="2447935041"/>
                    </a:ext>
                  </a:extLst>
                </a:gridCol>
                <a:gridCol w="2479697">
                  <a:extLst>
                    <a:ext uri="{9D8B030D-6E8A-4147-A177-3AD203B41FA5}">
                      <a16:colId xmlns:a16="http://schemas.microsoft.com/office/drawing/2014/main" val="1982269111"/>
                    </a:ext>
                  </a:extLst>
                </a:gridCol>
                <a:gridCol w="2167030">
                  <a:extLst>
                    <a:ext uri="{9D8B030D-6E8A-4147-A177-3AD203B41FA5}">
                      <a16:colId xmlns:a16="http://schemas.microsoft.com/office/drawing/2014/main" val="596561300"/>
                    </a:ext>
                  </a:extLst>
                </a:gridCol>
                <a:gridCol w="2167030">
                  <a:extLst>
                    <a:ext uri="{9D8B030D-6E8A-4147-A177-3AD203B41FA5}">
                      <a16:colId xmlns:a16="http://schemas.microsoft.com/office/drawing/2014/main" val="3270428443"/>
                    </a:ext>
                  </a:extLst>
                </a:gridCol>
              </a:tblGrid>
              <a:tr h="632475">
                <a:tc rowSpan="2">
                  <a:txBody>
                    <a:bodyPr/>
                    <a:lstStyle/>
                    <a:p>
                      <a:pPr algn="ctr"/>
                      <a:r>
                        <a:rPr lang="en-US" dirty="0"/>
                        <a:t>Growth rate</a:t>
                      </a:r>
                    </a:p>
                  </a:txBody>
                  <a:tcPr anchor="ctr"/>
                </a:tc>
                <a:tc rowSpan="2">
                  <a:txBody>
                    <a:bodyPr/>
                    <a:lstStyle/>
                    <a:p>
                      <a:pPr algn="ctr"/>
                      <a:r>
                        <a:rPr lang="en-US" dirty="0"/>
                        <a:t>Name</a:t>
                      </a:r>
                    </a:p>
                  </a:txBody>
                  <a:tcPr anchor="ctr"/>
                </a:tc>
                <a:tc rowSpan="2">
                  <a:txBody>
                    <a:bodyPr/>
                    <a:lstStyle/>
                    <a:p>
                      <a:pPr algn="ctr"/>
                      <a:r>
                        <a:rPr lang="en-US" dirty="0"/>
                        <a:t>Description</a:t>
                      </a:r>
                    </a:p>
                  </a:txBody>
                  <a:tcPr anchor="ctr"/>
                </a:tc>
                <a:tc gridSpan="2">
                  <a:txBody>
                    <a:bodyPr/>
                    <a:lstStyle/>
                    <a:p>
                      <a:pPr algn="ctr"/>
                      <a:r>
                        <a:rPr lang="en-US" dirty="0"/>
                        <a:t>Effect on  program that runs for a few seconds</a:t>
                      </a:r>
                    </a:p>
                  </a:txBody>
                  <a:tcPr anchor="ctr"/>
                </a:tc>
                <a:tc hMerge="1">
                  <a:txBody>
                    <a:bodyPr/>
                    <a:lstStyle/>
                    <a:p>
                      <a:endParaRPr lang="en-US" dirty="0"/>
                    </a:p>
                  </a:txBody>
                  <a:tcPr/>
                </a:tc>
                <a:extLst>
                  <a:ext uri="{0D108BD9-81ED-4DB2-BD59-A6C34878D82A}">
                    <a16:rowId xmlns:a16="http://schemas.microsoft.com/office/drawing/2014/main" val="3515326724"/>
                  </a:ext>
                </a:extLst>
              </a:tr>
              <a:tr h="757129">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solidFill>
                            <a:schemeClr val="bg1"/>
                          </a:solidFill>
                        </a:rPr>
                        <a:t>Time for 100x more data</a:t>
                      </a:r>
                    </a:p>
                  </a:txBody>
                  <a:tcPr anchor="ctr">
                    <a:solidFill>
                      <a:schemeClr val="accent1"/>
                    </a:solidFill>
                  </a:tcPr>
                </a:tc>
                <a:tc>
                  <a:txBody>
                    <a:bodyPr/>
                    <a:lstStyle/>
                    <a:p>
                      <a:pPr algn="ctr"/>
                      <a:r>
                        <a:rPr lang="en-US" dirty="0">
                          <a:solidFill>
                            <a:schemeClr val="bg1"/>
                          </a:solidFill>
                        </a:rPr>
                        <a:t>Size for 100X faster computer</a:t>
                      </a:r>
                    </a:p>
                  </a:txBody>
                  <a:tcPr anchor="ctr">
                    <a:solidFill>
                      <a:schemeClr val="accent1"/>
                    </a:solidFill>
                  </a:tcPr>
                </a:tc>
                <a:extLst>
                  <a:ext uri="{0D108BD9-81ED-4DB2-BD59-A6C34878D82A}">
                    <a16:rowId xmlns:a16="http://schemas.microsoft.com/office/drawing/2014/main" val="2251702502"/>
                  </a:ext>
                </a:extLst>
              </a:tr>
              <a:tr h="632475">
                <a:tc>
                  <a:txBody>
                    <a:bodyPr/>
                    <a:lstStyle/>
                    <a:p>
                      <a:pPr algn="ctr"/>
                      <a:r>
                        <a:rPr lang="en-US" dirty="0"/>
                        <a:t>1</a:t>
                      </a:r>
                    </a:p>
                  </a:txBody>
                  <a:tcPr anchor="ctr"/>
                </a:tc>
                <a:tc>
                  <a:txBody>
                    <a:bodyPr/>
                    <a:lstStyle/>
                    <a:p>
                      <a:pPr algn="ctr"/>
                      <a:r>
                        <a:rPr lang="en-US" dirty="0"/>
                        <a:t>constant</a:t>
                      </a:r>
                    </a:p>
                  </a:txBody>
                  <a:tcPr anchor="ctr"/>
                </a:tc>
                <a:tc>
                  <a:txBody>
                    <a:bodyPr/>
                    <a:lstStyle/>
                    <a:p>
                      <a:pPr algn="ctr"/>
                      <a:r>
                        <a:rPr lang="en-US" dirty="0"/>
                        <a:t>independent of input size</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3001232355"/>
                  </a:ext>
                </a:extLst>
              </a:tr>
              <a:tr h="903536">
                <a:tc>
                  <a:txBody>
                    <a:bodyPr/>
                    <a:lstStyle/>
                    <a:p>
                      <a:pPr algn="ctr"/>
                      <a:r>
                        <a:rPr lang="en-US" dirty="0"/>
                        <a:t>log N</a:t>
                      </a:r>
                    </a:p>
                  </a:txBody>
                  <a:tcPr anchor="ctr"/>
                </a:tc>
                <a:tc>
                  <a:txBody>
                    <a:bodyPr/>
                    <a:lstStyle/>
                    <a:p>
                      <a:pPr algn="ctr"/>
                      <a:r>
                        <a:rPr lang="en-US" dirty="0"/>
                        <a:t>logarithm</a:t>
                      </a:r>
                    </a:p>
                  </a:txBody>
                  <a:tcPr anchor="ctr"/>
                </a:tc>
                <a:tc>
                  <a:txBody>
                    <a:bodyPr/>
                    <a:lstStyle/>
                    <a:p>
                      <a:pPr algn="ctr"/>
                      <a:r>
                        <a:rPr lang="en-US" dirty="0"/>
                        <a:t>Nearly independent of input size</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2445827207"/>
                  </a:ext>
                </a:extLst>
              </a:tr>
              <a:tr h="632475">
                <a:tc>
                  <a:txBody>
                    <a:bodyPr/>
                    <a:lstStyle/>
                    <a:p>
                      <a:pPr algn="ctr"/>
                      <a:r>
                        <a:rPr lang="en-US" dirty="0"/>
                        <a:t>N</a:t>
                      </a:r>
                    </a:p>
                  </a:txBody>
                  <a:tcPr anchor="ctr"/>
                </a:tc>
                <a:tc>
                  <a:txBody>
                    <a:bodyPr/>
                    <a:lstStyle/>
                    <a:p>
                      <a:pPr algn="ctr"/>
                      <a:r>
                        <a:rPr lang="en-US" dirty="0"/>
                        <a:t>linear</a:t>
                      </a:r>
                    </a:p>
                  </a:txBody>
                  <a:tcPr anchor="ctr"/>
                </a:tc>
                <a:tc>
                  <a:txBody>
                    <a:bodyPr/>
                    <a:lstStyle/>
                    <a:p>
                      <a:pPr algn="ctr"/>
                      <a:r>
                        <a:rPr lang="en-US" dirty="0"/>
                        <a:t>optimal for N inputs</a:t>
                      </a:r>
                    </a:p>
                  </a:txBody>
                  <a:tcPr anchor="ctr"/>
                </a:tc>
                <a:tc>
                  <a:txBody>
                    <a:bodyPr/>
                    <a:lstStyle/>
                    <a:p>
                      <a:pPr algn="ctr"/>
                      <a:r>
                        <a:rPr lang="en-US" dirty="0"/>
                        <a:t>a few minutes</a:t>
                      </a:r>
                    </a:p>
                  </a:txBody>
                  <a:tcPr anchor="ctr"/>
                </a:tc>
                <a:tc>
                  <a:txBody>
                    <a:bodyPr/>
                    <a:lstStyle/>
                    <a:p>
                      <a:pPr algn="ctr"/>
                      <a:r>
                        <a:rPr lang="en-US" dirty="0"/>
                        <a:t>100x</a:t>
                      </a:r>
                    </a:p>
                  </a:txBody>
                  <a:tcPr anchor="ctr"/>
                </a:tc>
                <a:extLst>
                  <a:ext uri="{0D108BD9-81ED-4DB2-BD59-A6C34878D82A}">
                    <a16:rowId xmlns:a16="http://schemas.microsoft.com/office/drawing/2014/main" val="2401433523"/>
                  </a:ext>
                </a:extLst>
              </a:tr>
              <a:tr h="632475">
                <a:tc>
                  <a:txBody>
                    <a:bodyPr/>
                    <a:lstStyle/>
                    <a:p>
                      <a:pPr algn="ctr"/>
                      <a:r>
                        <a:rPr lang="en-US" dirty="0"/>
                        <a:t>N log N</a:t>
                      </a:r>
                    </a:p>
                  </a:txBody>
                  <a:tcPr anchor="ctr"/>
                </a:tc>
                <a:tc>
                  <a:txBody>
                    <a:bodyPr/>
                    <a:lstStyle/>
                    <a:p>
                      <a:pPr algn="ctr"/>
                      <a:r>
                        <a:rPr lang="en-US" dirty="0" err="1"/>
                        <a:t>linearithmic</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Nearly optimal for N inputs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 few minutes</a:t>
                      </a:r>
                    </a:p>
                    <a:p>
                      <a:pPr algn="ctr"/>
                      <a:endParaRPr lang="en-US" dirty="0"/>
                    </a:p>
                  </a:txBody>
                  <a:tcPr anchor="ctr"/>
                </a:tc>
                <a:tc>
                  <a:txBody>
                    <a:bodyPr/>
                    <a:lstStyle/>
                    <a:p>
                      <a:pPr algn="ctr"/>
                      <a:r>
                        <a:rPr lang="en-US" dirty="0"/>
                        <a:t>100x</a:t>
                      </a:r>
                    </a:p>
                  </a:txBody>
                  <a:tcPr anchor="ctr"/>
                </a:tc>
                <a:extLst>
                  <a:ext uri="{0D108BD9-81ED-4DB2-BD59-A6C34878D82A}">
                    <a16:rowId xmlns:a16="http://schemas.microsoft.com/office/drawing/2014/main" val="3381041196"/>
                  </a:ext>
                </a:extLst>
              </a:tr>
              <a:tr h="757129">
                <a:tc>
                  <a:txBody>
                    <a:bodyPr/>
                    <a:lstStyle/>
                    <a:p>
                      <a:pPr algn="ctr"/>
                      <a:r>
                        <a:rPr lang="en-US" dirty="0"/>
                        <a:t>N</a:t>
                      </a:r>
                      <a:r>
                        <a:rPr lang="en-US" baseline="30000" dirty="0"/>
                        <a:t>2</a:t>
                      </a:r>
                    </a:p>
                  </a:txBody>
                  <a:tcPr anchor="ctr"/>
                </a:tc>
                <a:tc>
                  <a:txBody>
                    <a:bodyPr/>
                    <a:lstStyle/>
                    <a:p>
                      <a:pPr algn="ctr"/>
                      <a:r>
                        <a:rPr lang="en-US" dirty="0"/>
                        <a:t>quadratic</a:t>
                      </a:r>
                    </a:p>
                  </a:txBody>
                  <a:tcPr anchor="ctr"/>
                </a:tc>
                <a:tc>
                  <a:txBody>
                    <a:bodyPr/>
                    <a:lstStyle/>
                    <a:p>
                      <a:pPr algn="ctr"/>
                      <a:r>
                        <a:rPr lang="en-US" dirty="0"/>
                        <a:t>not practical for large programs</a:t>
                      </a:r>
                    </a:p>
                  </a:txBody>
                  <a:tcPr anchor="ctr"/>
                </a:tc>
                <a:tc>
                  <a:txBody>
                    <a:bodyPr/>
                    <a:lstStyle/>
                    <a:p>
                      <a:pPr algn="ctr"/>
                      <a:r>
                        <a:rPr lang="en-US" dirty="0"/>
                        <a:t>several hours</a:t>
                      </a:r>
                    </a:p>
                  </a:txBody>
                  <a:tcPr anchor="ctr"/>
                </a:tc>
                <a:tc>
                  <a:txBody>
                    <a:bodyPr/>
                    <a:lstStyle/>
                    <a:p>
                      <a:pPr algn="ctr"/>
                      <a:r>
                        <a:rPr lang="en-US" dirty="0"/>
                        <a:t>10x</a:t>
                      </a:r>
                    </a:p>
                  </a:txBody>
                  <a:tcPr anchor="ctr"/>
                </a:tc>
                <a:extLst>
                  <a:ext uri="{0D108BD9-81ED-4DB2-BD59-A6C34878D82A}">
                    <a16:rowId xmlns:a16="http://schemas.microsoft.com/office/drawing/2014/main" val="4283061236"/>
                  </a:ext>
                </a:extLst>
              </a:tr>
              <a:tr h="757129">
                <a:tc>
                  <a:txBody>
                    <a:bodyPr/>
                    <a:lstStyle/>
                    <a:p>
                      <a:pPr algn="ctr"/>
                      <a:r>
                        <a:rPr lang="en-US" dirty="0"/>
                        <a:t>N</a:t>
                      </a:r>
                      <a:r>
                        <a:rPr lang="en-US" baseline="30000" dirty="0"/>
                        <a:t>3</a:t>
                      </a:r>
                    </a:p>
                  </a:txBody>
                  <a:tcPr anchor="ctr"/>
                </a:tc>
                <a:tc>
                  <a:txBody>
                    <a:bodyPr/>
                    <a:lstStyle/>
                    <a:p>
                      <a:pPr algn="ctr"/>
                      <a:r>
                        <a:rPr lang="en-US" dirty="0"/>
                        <a:t>cubic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practical for medium programs</a:t>
                      </a:r>
                    </a:p>
                  </a:txBody>
                  <a:tcPr anchor="ctr"/>
                </a:tc>
                <a:tc>
                  <a:txBody>
                    <a:bodyPr/>
                    <a:lstStyle/>
                    <a:p>
                      <a:pPr algn="ctr"/>
                      <a:r>
                        <a:rPr lang="en-US" dirty="0"/>
                        <a:t>Several weeks</a:t>
                      </a:r>
                    </a:p>
                  </a:txBody>
                  <a:tcPr anchor="ctr"/>
                </a:tc>
                <a:tc>
                  <a:txBody>
                    <a:bodyPr/>
                    <a:lstStyle/>
                    <a:p>
                      <a:pPr algn="ctr"/>
                      <a:r>
                        <a:rPr lang="en-US" dirty="0"/>
                        <a:t>4-5x</a:t>
                      </a:r>
                    </a:p>
                  </a:txBody>
                  <a:tcPr anchor="ctr"/>
                </a:tc>
                <a:extLst>
                  <a:ext uri="{0D108BD9-81ED-4DB2-BD59-A6C34878D82A}">
                    <a16:rowId xmlns:a16="http://schemas.microsoft.com/office/drawing/2014/main" val="1572813570"/>
                  </a:ext>
                </a:extLst>
              </a:tr>
              <a:tr h="632475">
                <a:tc>
                  <a:txBody>
                    <a:bodyPr/>
                    <a:lstStyle/>
                    <a:p>
                      <a:pPr algn="ctr"/>
                      <a:r>
                        <a:rPr lang="en-US" dirty="0"/>
                        <a:t>2</a:t>
                      </a:r>
                      <a:r>
                        <a:rPr lang="en-US" baseline="30000" dirty="0"/>
                        <a:t>N</a:t>
                      </a:r>
                    </a:p>
                  </a:txBody>
                  <a:tcPr anchor="ctr"/>
                </a:tc>
                <a:tc>
                  <a:txBody>
                    <a:bodyPr/>
                    <a:lstStyle/>
                    <a:p>
                      <a:pPr algn="ctr"/>
                      <a:r>
                        <a:rPr lang="en-US" dirty="0"/>
                        <a:t>exponential</a:t>
                      </a:r>
                    </a:p>
                  </a:txBody>
                  <a:tcPr anchor="ctr"/>
                </a:tc>
                <a:tc>
                  <a:txBody>
                    <a:bodyPr/>
                    <a:lstStyle/>
                    <a:p>
                      <a:pPr algn="ctr"/>
                      <a:r>
                        <a:rPr lang="en-US" dirty="0"/>
                        <a:t>useful only for tiny problems</a:t>
                      </a:r>
                    </a:p>
                  </a:txBody>
                  <a:tcPr anchor="ctr"/>
                </a:tc>
                <a:tc>
                  <a:txBody>
                    <a:bodyPr/>
                    <a:lstStyle/>
                    <a:p>
                      <a:pPr algn="ctr"/>
                      <a:r>
                        <a:rPr lang="en-US" dirty="0"/>
                        <a:t>forever</a:t>
                      </a:r>
                    </a:p>
                  </a:txBody>
                  <a:tcPr anchor="ctr"/>
                </a:tc>
                <a:tc>
                  <a:txBody>
                    <a:bodyPr/>
                    <a:lstStyle/>
                    <a:p>
                      <a:pPr algn="ctr"/>
                      <a:r>
                        <a:rPr lang="en-US" dirty="0"/>
                        <a:t>1x</a:t>
                      </a:r>
                    </a:p>
                  </a:txBody>
                  <a:tcPr anchor="ctr"/>
                </a:tc>
                <a:extLst>
                  <a:ext uri="{0D108BD9-81ED-4DB2-BD59-A6C34878D82A}">
                    <a16:rowId xmlns:a16="http://schemas.microsoft.com/office/drawing/2014/main" val="3676554266"/>
                  </a:ext>
                </a:extLst>
              </a:tr>
            </a:tbl>
          </a:graphicData>
        </a:graphic>
      </p:graphicFrame>
    </p:spTree>
    <p:extLst>
      <p:ext uri="{BB962C8B-B14F-4D97-AF65-F5344CB8AC3E}">
        <p14:creationId xmlns:p14="http://schemas.microsoft.com/office/powerpoint/2010/main" val="105896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3126-5549-4B45-AF18-12FEE0C4B130}"/>
              </a:ext>
            </a:extLst>
          </p:cNvPr>
          <p:cNvSpPr>
            <a:spLocks noGrp="1"/>
          </p:cNvSpPr>
          <p:nvPr>
            <p:ph type="title"/>
          </p:nvPr>
        </p:nvSpPr>
        <p:spPr>
          <a:xfrm>
            <a:off x="2319119" y="559340"/>
            <a:ext cx="7729728" cy="1188720"/>
          </a:xfrm>
          <a:solidFill>
            <a:schemeClr val="bg2">
              <a:lumMod val="50000"/>
            </a:schemeClr>
          </a:solidFill>
        </p:spPr>
        <p:txBody>
          <a:bodyPr/>
          <a:lstStyle/>
          <a:p>
            <a:r>
              <a:rPr lang="en-US" dirty="0"/>
              <a:t>Mathematical models</a:t>
            </a:r>
          </a:p>
        </p:txBody>
      </p:sp>
      <p:sp>
        <p:nvSpPr>
          <p:cNvPr id="3" name="Content Placeholder 2">
            <a:extLst>
              <a:ext uri="{FF2B5EF4-FFF2-40B4-BE49-F238E27FC236}">
                <a16:creationId xmlns:a16="http://schemas.microsoft.com/office/drawing/2014/main" id="{6884DF49-C262-0D4C-82BB-7FE13C8CAA66}"/>
              </a:ext>
            </a:extLst>
          </p:cNvPr>
          <p:cNvSpPr>
            <a:spLocks noGrp="1"/>
          </p:cNvSpPr>
          <p:nvPr>
            <p:ph idx="1"/>
          </p:nvPr>
        </p:nvSpPr>
        <p:spPr>
          <a:xfrm>
            <a:off x="1329178" y="2426460"/>
            <a:ext cx="9709609" cy="3659708"/>
          </a:xfrm>
        </p:spPr>
        <p:txBody>
          <a:bodyPr>
            <a:noAutofit/>
          </a:bodyPr>
          <a:lstStyle/>
          <a:p>
            <a:r>
              <a:rPr lang="en-US" dirty="0"/>
              <a:t>Mathematical models of running time</a:t>
            </a:r>
          </a:p>
          <a:p>
            <a:pPr lvl="1"/>
            <a:r>
              <a:rPr lang="en-US" dirty="0"/>
              <a:t>Donald Knuth – 1974 Turing Award winner</a:t>
            </a:r>
          </a:p>
          <a:p>
            <a:r>
              <a:rPr lang="en-US" dirty="0"/>
              <a:t>Knuth’s idea: running time of a program is determined by 2 factors:</a:t>
            </a:r>
          </a:p>
          <a:p>
            <a:pPr lvl="1"/>
            <a:r>
              <a:rPr lang="en-US" dirty="0"/>
              <a:t>Cost of executing each statement</a:t>
            </a:r>
          </a:p>
          <a:p>
            <a:pPr lvl="1"/>
            <a:r>
              <a:rPr lang="en-US" dirty="0"/>
              <a:t>Frequency of execution of each statement</a:t>
            </a:r>
          </a:p>
          <a:p>
            <a:r>
              <a:rPr lang="en-US" dirty="0"/>
              <a:t>Total running time:  sum of (cost * frequency) for all operations.</a:t>
            </a:r>
          </a:p>
          <a:p>
            <a:endParaRPr lang="en-US" dirty="0"/>
          </a:p>
        </p:txBody>
      </p:sp>
      <p:sp>
        <p:nvSpPr>
          <p:cNvPr id="5" name="Slide Number Placeholder 4">
            <a:extLst>
              <a:ext uri="{FF2B5EF4-FFF2-40B4-BE49-F238E27FC236}">
                <a16:creationId xmlns:a16="http://schemas.microsoft.com/office/drawing/2014/main" id="{D5126B10-6138-7B4C-8BE5-CE82DD414FD8}"/>
              </a:ext>
            </a:extLst>
          </p:cNvPr>
          <p:cNvSpPr>
            <a:spLocks noGrp="1"/>
          </p:cNvSpPr>
          <p:nvPr>
            <p:ph type="sldNum" sz="quarter" idx="12"/>
          </p:nvPr>
        </p:nvSpPr>
        <p:spPr/>
        <p:txBody>
          <a:bodyPr/>
          <a:lstStyle/>
          <a:p>
            <a:fld id="{062F9175-79B1-7144-A30E-071A9224BA5C}" type="slidenum">
              <a:rPr lang="en-US" smtClean="0"/>
              <a:t>3</a:t>
            </a:fld>
            <a:endParaRPr lang="en-US"/>
          </a:p>
        </p:txBody>
      </p:sp>
    </p:spTree>
    <p:extLst>
      <p:ext uri="{BB962C8B-B14F-4D97-AF65-F5344CB8AC3E}">
        <p14:creationId xmlns:p14="http://schemas.microsoft.com/office/powerpoint/2010/main" val="9958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CA4-5022-C442-AA3D-193F033270F4}"/>
              </a:ext>
            </a:extLst>
          </p:cNvPr>
          <p:cNvSpPr>
            <a:spLocks noGrp="1"/>
          </p:cNvSpPr>
          <p:nvPr>
            <p:ph type="title"/>
          </p:nvPr>
        </p:nvSpPr>
        <p:spPr/>
        <p:txBody>
          <a:bodyPr/>
          <a:lstStyle/>
          <a:p>
            <a:r>
              <a:rPr lang="en-US" dirty="0"/>
              <a:t>Knuth’s method</a:t>
            </a:r>
          </a:p>
        </p:txBody>
      </p:sp>
      <p:sp>
        <p:nvSpPr>
          <p:cNvPr id="3" name="Content Placeholder 2">
            <a:extLst>
              <a:ext uri="{FF2B5EF4-FFF2-40B4-BE49-F238E27FC236}">
                <a16:creationId xmlns:a16="http://schemas.microsoft.com/office/drawing/2014/main" id="{7428668F-6071-644F-A5D3-EA000C1C5666}"/>
              </a:ext>
            </a:extLst>
          </p:cNvPr>
          <p:cNvSpPr>
            <a:spLocks noGrp="1"/>
          </p:cNvSpPr>
          <p:nvPr>
            <p:ph idx="1"/>
          </p:nvPr>
        </p:nvSpPr>
        <p:spPr/>
        <p:txBody>
          <a:bodyPr/>
          <a:lstStyle/>
          <a:p>
            <a:r>
              <a:rPr lang="en-US" dirty="0"/>
              <a:t>Cost of operations</a:t>
            </a:r>
          </a:p>
          <a:p>
            <a:pPr lvl="1"/>
            <a:r>
              <a:rPr lang="en-US" dirty="0"/>
              <a:t>depends on the particular machine, compiler, OS</a:t>
            </a:r>
          </a:p>
          <a:p>
            <a:r>
              <a:rPr lang="en-US" dirty="0"/>
              <a:t>Frequency of operations</a:t>
            </a:r>
          </a:p>
          <a:p>
            <a:pPr lvl="1"/>
            <a:r>
              <a:rPr lang="en-US" dirty="0"/>
              <a:t>Depends on the algorithm and the input data</a:t>
            </a:r>
          </a:p>
          <a:p>
            <a:endParaRPr lang="en-US" dirty="0"/>
          </a:p>
        </p:txBody>
      </p:sp>
      <p:sp>
        <p:nvSpPr>
          <p:cNvPr id="4" name="Slide Number Placeholder 3">
            <a:extLst>
              <a:ext uri="{FF2B5EF4-FFF2-40B4-BE49-F238E27FC236}">
                <a16:creationId xmlns:a16="http://schemas.microsoft.com/office/drawing/2014/main" id="{D8101A9B-852E-5A48-BD2D-09493D2AA608}"/>
              </a:ext>
            </a:extLst>
          </p:cNvPr>
          <p:cNvSpPr>
            <a:spLocks noGrp="1"/>
          </p:cNvSpPr>
          <p:nvPr>
            <p:ph type="sldNum" sz="quarter" idx="12"/>
          </p:nvPr>
        </p:nvSpPr>
        <p:spPr/>
        <p:txBody>
          <a:bodyPr/>
          <a:lstStyle/>
          <a:p>
            <a:fld id="{062F9175-79B1-7144-A30E-071A9224BA5C}" type="slidenum">
              <a:rPr lang="en-US" smtClean="0"/>
              <a:t>4</a:t>
            </a:fld>
            <a:endParaRPr lang="en-US"/>
          </a:p>
        </p:txBody>
      </p:sp>
    </p:spTree>
    <p:extLst>
      <p:ext uri="{BB962C8B-B14F-4D97-AF65-F5344CB8AC3E}">
        <p14:creationId xmlns:p14="http://schemas.microsoft.com/office/powerpoint/2010/main" val="43279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F05E1-B9DF-F741-AF4E-7D0DAF9094A8}"/>
              </a:ext>
            </a:extLst>
          </p:cNvPr>
          <p:cNvSpPr>
            <a:spLocks noGrp="1"/>
          </p:cNvSpPr>
          <p:nvPr>
            <p:ph type="sldNum" sz="quarter" idx="12"/>
          </p:nvPr>
        </p:nvSpPr>
        <p:spPr/>
        <p:txBody>
          <a:bodyPr/>
          <a:lstStyle/>
          <a:p>
            <a:fld id="{062F9175-79B1-7144-A30E-071A9224BA5C}" type="slidenum">
              <a:rPr lang="en-US" smtClean="0"/>
              <a:t>5</a:t>
            </a:fld>
            <a:endParaRPr lang="en-US"/>
          </a:p>
        </p:txBody>
      </p:sp>
      <p:sp>
        <p:nvSpPr>
          <p:cNvPr id="6" name="Rectangle 5">
            <a:extLst>
              <a:ext uri="{FF2B5EF4-FFF2-40B4-BE49-F238E27FC236}">
                <a16:creationId xmlns:a16="http://schemas.microsoft.com/office/drawing/2014/main" id="{E99F1418-6FBC-2F42-83CF-40545313673A}"/>
              </a:ext>
            </a:extLst>
          </p:cNvPr>
          <p:cNvSpPr/>
          <p:nvPr/>
        </p:nvSpPr>
        <p:spPr>
          <a:xfrm>
            <a:off x="3067930" y="5831070"/>
            <a:ext cx="6884255" cy="553998"/>
          </a:xfrm>
          <a:prstGeom prst="rect">
            <a:avLst/>
          </a:prstGeom>
        </p:spPr>
        <p:txBody>
          <a:bodyPr wrap="square">
            <a:spAutoFit/>
          </a:bodyPr>
          <a:lstStyle/>
          <a:p>
            <a:pPr algn="ctr"/>
            <a:r>
              <a:rPr lang="en-US" dirty="0">
                <a:solidFill>
                  <a:srgbClr val="79221C"/>
                </a:solidFill>
                <a:latin typeface="Helvetica" pitchFamily="2" charset="0"/>
              </a:rPr>
              <a:t>Running OS X on </a:t>
            </a:r>
            <a:r>
              <a:rPr lang="en-US" dirty="0" err="1">
                <a:solidFill>
                  <a:srgbClr val="79221C"/>
                </a:solidFill>
                <a:latin typeface="Helvetica" pitchFamily="2" charset="0"/>
              </a:rPr>
              <a:t>Macbook</a:t>
            </a:r>
            <a:r>
              <a:rPr lang="en-US" dirty="0">
                <a:solidFill>
                  <a:srgbClr val="79221C"/>
                </a:solidFill>
                <a:latin typeface="Helvetica" pitchFamily="2" charset="0"/>
              </a:rPr>
              <a:t> Pro 2.2GHz with 2GB RAM</a:t>
            </a:r>
          </a:p>
          <a:p>
            <a:pPr algn="ctr"/>
            <a:r>
              <a:rPr lang="en-US" sz="1200" dirty="0">
                <a:effectLst/>
                <a:latin typeface="Helvetica" pitchFamily="2" charset="0"/>
              </a:rPr>
              <a:t>From: Sedgewick and Wil</a:t>
            </a:r>
            <a:r>
              <a:rPr lang="en-US" sz="1200" dirty="0">
                <a:latin typeface="Helvetica" pitchFamily="2" charset="0"/>
              </a:rPr>
              <a:t>son lecture notes</a:t>
            </a:r>
            <a:endParaRPr lang="en-US" sz="1200" dirty="0">
              <a:effectLst/>
              <a:latin typeface="Helvetica" pitchFamily="2" charset="0"/>
            </a:endParaRPr>
          </a:p>
        </p:txBody>
      </p:sp>
      <p:graphicFrame>
        <p:nvGraphicFramePr>
          <p:cNvPr id="7" name="Table 6">
            <a:extLst>
              <a:ext uri="{FF2B5EF4-FFF2-40B4-BE49-F238E27FC236}">
                <a16:creationId xmlns:a16="http://schemas.microsoft.com/office/drawing/2014/main" id="{E167FA9D-0A28-E742-958C-8B13120B1B77}"/>
              </a:ext>
            </a:extLst>
          </p:cNvPr>
          <p:cNvGraphicFramePr>
            <a:graphicFrameLocks noGrp="1"/>
          </p:cNvGraphicFramePr>
          <p:nvPr>
            <p:extLst>
              <p:ext uri="{D42A27DB-BD31-4B8C-83A1-F6EECF244321}">
                <p14:modId xmlns:p14="http://schemas.microsoft.com/office/powerpoint/2010/main" val="3292555819"/>
              </p:ext>
            </p:extLst>
          </p:nvPr>
        </p:nvGraphicFramePr>
        <p:xfrm>
          <a:off x="2183027" y="1213149"/>
          <a:ext cx="8127999" cy="370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48484389"/>
                    </a:ext>
                  </a:extLst>
                </a:gridCol>
                <a:gridCol w="2709333">
                  <a:extLst>
                    <a:ext uri="{9D8B030D-6E8A-4147-A177-3AD203B41FA5}">
                      <a16:colId xmlns:a16="http://schemas.microsoft.com/office/drawing/2014/main" val="3534243283"/>
                    </a:ext>
                  </a:extLst>
                </a:gridCol>
                <a:gridCol w="2709333">
                  <a:extLst>
                    <a:ext uri="{9D8B030D-6E8A-4147-A177-3AD203B41FA5}">
                      <a16:colId xmlns:a16="http://schemas.microsoft.com/office/drawing/2014/main" val="67280338"/>
                    </a:ext>
                  </a:extLst>
                </a:gridCol>
              </a:tblGrid>
              <a:tr h="370840">
                <a:tc>
                  <a:txBody>
                    <a:bodyPr/>
                    <a:lstStyle/>
                    <a:p>
                      <a:pPr algn="ctr"/>
                      <a:r>
                        <a:rPr lang="en-US" dirty="0"/>
                        <a:t>Operation</a:t>
                      </a:r>
                    </a:p>
                  </a:txBody>
                  <a:tcPr/>
                </a:tc>
                <a:tc>
                  <a:txBody>
                    <a:bodyPr/>
                    <a:lstStyle/>
                    <a:p>
                      <a:pPr algn="ctr"/>
                      <a:r>
                        <a:rPr lang="en-US" dirty="0"/>
                        <a:t>Example</a:t>
                      </a:r>
                    </a:p>
                  </a:txBody>
                  <a:tcPr/>
                </a:tc>
                <a:tc>
                  <a:txBody>
                    <a:bodyPr/>
                    <a:lstStyle/>
                    <a:p>
                      <a:pPr algn="ctr"/>
                      <a:r>
                        <a:rPr lang="en-US" dirty="0"/>
                        <a:t>nanosecond</a:t>
                      </a:r>
                    </a:p>
                  </a:txBody>
                  <a:tcPr/>
                </a:tc>
                <a:extLst>
                  <a:ext uri="{0D108BD9-81ED-4DB2-BD59-A6C34878D82A}">
                    <a16:rowId xmlns:a16="http://schemas.microsoft.com/office/drawing/2014/main" val="3535105435"/>
                  </a:ext>
                </a:extLst>
              </a:tr>
              <a:tr h="370840">
                <a:tc>
                  <a:txBody>
                    <a:bodyPr/>
                    <a:lstStyle/>
                    <a:p>
                      <a:pPr algn="ctr"/>
                      <a:r>
                        <a:rPr lang="en-US" dirty="0"/>
                        <a:t>integer add</a:t>
                      </a:r>
                    </a:p>
                  </a:txBody>
                  <a:tcPr/>
                </a:tc>
                <a:tc>
                  <a:txBody>
                    <a:bodyPr/>
                    <a:lstStyle/>
                    <a:p>
                      <a:pPr algn="ctr"/>
                      <a:r>
                        <a:rPr lang="en-US" dirty="0"/>
                        <a:t>a + b</a:t>
                      </a:r>
                    </a:p>
                  </a:txBody>
                  <a:tcPr/>
                </a:tc>
                <a:tc>
                  <a:txBody>
                    <a:bodyPr/>
                    <a:lstStyle/>
                    <a:p>
                      <a:pPr algn="ctr"/>
                      <a:r>
                        <a:rPr lang="en-US" dirty="0"/>
                        <a:t>2.1</a:t>
                      </a:r>
                    </a:p>
                  </a:txBody>
                  <a:tcPr/>
                </a:tc>
                <a:extLst>
                  <a:ext uri="{0D108BD9-81ED-4DB2-BD59-A6C34878D82A}">
                    <a16:rowId xmlns:a16="http://schemas.microsoft.com/office/drawing/2014/main" val="2061600969"/>
                  </a:ext>
                </a:extLst>
              </a:tr>
              <a:tr h="370840">
                <a:tc>
                  <a:txBody>
                    <a:bodyPr/>
                    <a:lstStyle/>
                    <a:p>
                      <a:pPr algn="ctr"/>
                      <a:r>
                        <a:rPr lang="en-US" dirty="0"/>
                        <a:t>integer multiply</a:t>
                      </a:r>
                    </a:p>
                  </a:txBody>
                  <a:tcPr/>
                </a:tc>
                <a:tc>
                  <a:txBody>
                    <a:bodyPr/>
                    <a:lstStyle/>
                    <a:p>
                      <a:pPr algn="ctr"/>
                      <a:r>
                        <a:rPr lang="en-US" dirty="0"/>
                        <a:t>a * b</a:t>
                      </a:r>
                    </a:p>
                  </a:txBody>
                  <a:tcPr/>
                </a:tc>
                <a:tc>
                  <a:txBody>
                    <a:bodyPr/>
                    <a:lstStyle/>
                    <a:p>
                      <a:pPr algn="ctr"/>
                      <a:r>
                        <a:rPr lang="en-US" dirty="0"/>
                        <a:t>2.4</a:t>
                      </a:r>
                    </a:p>
                  </a:txBody>
                  <a:tcPr/>
                </a:tc>
                <a:extLst>
                  <a:ext uri="{0D108BD9-81ED-4DB2-BD59-A6C34878D82A}">
                    <a16:rowId xmlns:a16="http://schemas.microsoft.com/office/drawing/2014/main" val="3211255722"/>
                  </a:ext>
                </a:extLst>
              </a:tr>
              <a:tr h="370840">
                <a:tc>
                  <a:txBody>
                    <a:bodyPr/>
                    <a:lstStyle/>
                    <a:p>
                      <a:pPr algn="ctr"/>
                      <a:r>
                        <a:rPr lang="en-US" dirty="0"/>
                        <a:t>integer divide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 / b</a:t>
                      </a:r>
                    </a:p>
                  </a:txBody>
                  <a:tcPr/>
                </a:tc>
                <a:tc>
                  <a:txBody>
                    <a:bodyPr/>
                    <a:lstStyle/>
                    <a:p>
                      <a:pPr algn="ctr"/>
                      <a:r>
                        <a:rPr lang="en-US" dirty="0"/>
                        <a:t>5.4</a:t>
                      </a:r>
                    </a:p>
                  </a:txBody>
                  <a:tcPr/>
                </a:tc>
                <a:extLst>
                  <a:ext uri="{0D108BD9-81ED-4DB2-BD59-A6C34878D82A}">
                    <a16:rowId xmlns:a16="http://schemas.microsoft.com/office/drawing/2014/main" val="2232565799"/>
                  </a:ext>
                </a:extLst>
              </a:tr>
              <a:tr h="370840">
                <a:tc>
                  <a:txBody>
                    <a:bodyPr/>
                    <a:lstStyle/>
                    <a:p>
                      <a:pPr algn="ctr"/>
                      <a:r>
                        <a:rPr lang="en-US" dirty="0"/>
                        <a:t>floating-point  add</a:t>
                      </a:r>
                    </a:p>
                  </a:txBody>
                  <a:tcPr/>
                </a:tc>
                <a:tc>
                  <a:txBody>
                    <a:bodyPr/>
                    <a:lstStyle/>
                    <a:p>
                      <a:pPr algn="ctr"/>
                      <a:r>
                        <a:rPr lang="en-US" dirty="0"/>
                        <a:t>a + b</a:t>
                      </a:r>
                    </a:p>
                  </a:txBody>
                  <a:tcPr/>
                </a:tc>
                <a:tc>
                  <a:txBody>
                    <a:bodyPr/>
                    <a:lstStyle/>
                    <a:p>
                      <a:pPr algn="ctr"/>
                      <a:r>
                        <a:rPr lang="en-US" dirty="0"/>
                        <a:t>4.6</a:t>
                      </a:r>
                    </a:p>
                  </a:txBody>
                  <a:tcPr/>
                </a:tc>
                <a:extLst>
                  <a:ext uri="{0D108BD9-81ED-4DB2-BD59-A6C34878D82A}">
                    <a16:rowId xmlns:a16="http://schemas.microsoft.com/office/drawing/2014/main" val="4264743085"/>
                  </a:ext>
                </a:extLst>
              </a:tr>
              <a:tr h="370840">
                <a:tc>
                  <a:txBody>
                    <a:bodyPr/>
                    <a:lstStyle/>
                    <a:p>
                      <a:pPr algn="ctr"/>
                      <a:r>
                        <a:rPr lang="en-US" dirty="0"/>
                        <a:t>floating-point  </a:t>
                      </a:r>
                      <a:r>
                        <a:rPr lang="en-US" dirty="0" err="1"/>
                        <a:t>mulitply</a:t>
                      </a:r>
                      <a:endParaRPr lang="en-US" dirty="0"/>
                    </a:p>
                  </a:txBody>
                  <a:tcPr/>
                </a:tc>
                <a:tc>
                  <a:txBody>
                    <a:bodyPr/>
                    <a:lstStyle/>
                    <a:p>
                      <a:pPr algn="ctr"/>
                      <a:r>
                        <a:rPr lang="en-US" dirty="0"/>
                        <a:t>a * b</a:t>
                      </a:r>
                    </a:p>
                  </a:txBody>
                  <a:tcPr/>
                </a:tc>
                <a:tc>
                  <a:txBody>
                    <a:bodyPr/>
                    <a:lstStyle/>
                    <a:p>
                      <a:pPr algn="ctr"/>
                      <a:r>
                        <a:rPr lang="en-US" dirty="0"/>
                        <a:t>4.2</a:t>
                      </a:r>
                    </a:p>
                  </a:txBody>
                  <a:tcPr/>
                </a:tc>
                <a:extLst>
                  <a:ext uri="{0D108BD9-81ED-4DB2-BD59-A6C34878D82A}">
                    <a16:rowId xmlns:a16="http://schemas.microsoft.com/office/drawing/2014/main" val="500308249"/>
                  </a:ext>
                </a:extLst>
              </a:tr>
              <a:tr h="370840">
                <a:tc>
                  <a:txBody>
                    <a:bodyPr/>
                    <a:lstStyle/>
                    <a:p>
                      <a:pPr algn="ctr"/>
                      <a:r>
                        <a:rPr lang="en-US" dirty="0"/>
                        <a:t>floating-point divide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 / b</a:t>
                      </a:r>
                    </a:p>
                  </a:txBody>
                  <a:tcPr/>
                </a:tc>
                <a:tc>
                  <a:txBody>
                    <a:bodyPr/>
                    <a:lstStyle/>
                    <a:p>
                      <a:pPr algn="ctr"/>
                      <a:r>
                        <a:rPr lang="en-US" dirty="0"/>
                        <a:t>13.5</a:t>
                      </a:r>
                    </a:p>
                  </a:txBody>
                  <a:tcPr/>
                </a:tc>
                <a:extLst>
                  <a:ext uri="{0D108BD9-81ED-4DB2-BD59-A6C34878D82A}">
                    <a16:rowId xmlns:a16="http://schemas.microsoft.com/office/drawing/2014/main" val="2213394476"/>
                  </a:ext>
                </a:extLst>
              </a:tr>
              <a:tr h="370840">
                <a:tc>
                  <a:txBody>
                    <a:bodyPr/>
                    <a:lstStyle/>
                    <a:p>
                      <a:pPr algn="ctr"/>
                      <a:r>
                        <a:rPr lang="en-US" dirty="0"/>
                        <a:t>sine</a:t>
                      </a:r>
                    </a:p>
                  </a:txBody>
                  <a:tcPr/>
                </a:tc>
                <a:tc>
                  <a:txBody>
                    <a:bodyPr/>
                    <a:lstStyle/>
                    <a:p>
                      <a:pPr algn="ctr"/>
                      <a:r>
                        <a:rPr lang="en-US" dirty="0" err="1"/>
                        <a:t>Math.sin</a:t>
                      </a:r>
                      <a:r>
                        <a:rPr lang="en-US" dirty="0"/>
                        <a:t>(theta)</a:t>
                      </a:r>
                    </a:p>
                  </a:txBody>
                  <a:tcPr/>
                </a:tc>
                <a:tc>
                  <a:txBody>
                    <a:bodyPr/>
                    <a:lstStyle/>
                    <a:p>
                      <a:pPr algn="ctr"/>
                      <a:r>
                        <a:rPr lang="en-US" dirty="0"/>
                        <a:t>91.3</a:t>
                      </a:r>
                    </a:p>
                  </a:txBody>
                  <a:tcPr/>
                </a:tc>
                <a:extLst>
                  <a:ext uri="{0D108BD9-81ED-4DB2-BD59-A6C34878D82A}">
                    <a16:rowId xmlns:a16="http://schemas.microsoft.com/office/drawing/2014/main" val="1683585516"/>
                  </a:ext>
                </a:extLst>
              </a:tr>
              <a:tr h="370840">
                <a:tc>
                  <a:txBody>
                    <a:bodyPr/>
                    <a:lstStyle/>
                    <a:p>
                      <a:pPr algn="ctr"/>
                      <a:r>
                        <a:rPr lang="en-US" dirty="0"/>
                        <a:t>arctangent</a:t>
                      </a:r>
                    </a:p>
                  </a:txBody>
                  <a:tcPr/>
                </a:tc>
                <a:tc>
                  <a:txBody>
                    <a:bodyPr/>
                    <a:lstStyle/>
                    <a:p>
                      <a:pPr algn="ctr"/>
                      <a:r>
                        <a:rPr lang="en-US" dirty="0"/>
                        <a:t>Math.atan2(</a:t>
                      </a:r>
                      <a:r>
                        <a:rPr lang="en-US" dirty="0" err="1"/>
                        <a:t>y,x</a:t>
                      </a:r>
                      <a:r>
                        <a:rPr lang="en-US" dirty="0"/>
                        <a:t>)</a:t>
                      </a:r>
                    </a:p>
                  </a:txBody>
                  <a:tcPr/>
                </a:tc>
                <a:tc>
                  <a:txBody>
                    <a:bodyPr/>
                    <a:lstStyle/>
                    <a:p>
                      <a:pPr algn="ctr"/>
                      <a:r>
                        <a:rPr lang="en-US" dirty="0"/>
                        <a:t>129</a:t>
                      </a:r>
                    </a:p>
                  </a:txBody>
                  <a:tcPr/>
                </a:tc>
                <a:extLst>
                  <a:ext uri="{0D108BD9-81ED-4DB2-BD59-A6C34878D82A}">
                    <a16:rowId xmlns:a16="http://schemas.microsoft.com/office/drawing/2014/main" val="2417458938"/>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269880388"/>
                  </a:ext>
                </a:extLst>
              </a:tr>
            </a:tbl>
          </a:graphicData>
        </a:graphic>
      </p:graphicFrame>
    </p:spTree>
    <p:extLst>
      <p:ext uri="{BB962C8B-B14F-4D97-AF65-F5344CB8AC3E}">
        <p14:creationId xmlns:p14="http://schemas.microsoft.com/office/powerpoint/2010/main" val="23013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67EF-F3CF-1942-A521-0CB66DE7CCBD}"/>
              </a:ext>
            </a:extLst>
          </p:cNvPr>
          <p:cNvSpPr>
            <a:spLocks noGrp="1"/>
          </p:cNvSpPr>
          <p:nvPr>
            <p:ph type="title"/>
          </p:nvPr>
        </p:nvSpPr>
        <p:spPr/>
        <p:txBody>
          <a:bodyPr/>
          <a:lstStyle/>
          <a:p>
            <a:r>
              <a:rPr lang="en-US" dirty="0"/>
              <a:t>Cost of computer instructions</a:t>
            </a:r>
          </a:p>
        </p:txBody>
      </p:sp>
      <p:sp>
        <p:nvSpPr>
          <p:cNvPr id="3" name="Content Placeholder 2">
            <a:extLst>
              <a:ext uri="{FF2B5EF4-FFF2-40B4-BE49-F238E27FC236}">
                <a16:creationId xmlns:a16="http://schemas.microsoft.com/office/drawing/2014/main" id="{70960EE1-C51E-8F44-8DA7-441548680266}"/>
              </a:ext>
            </a:extLst>
          </p:cNvPr>
          <p:cNvSpPr>
            <a:spLocks noGrp="1"/>
          </p:cNvSpPr>
          <p:nvPr>
            <p:ph idx="1"/>
          </p:nvPr>
        </p:nvSpPr>
        <p:spPr/>
        <p:txBody>
          <a:bodyPr/>
          <a:lstStyle/>
          <a:p>
            <a:r>
              <a:rPr lang="en-US" dirty="0"/>
              <a:t>Cost = time</a:t>
            </a:r>
          </a:p>
          <a:p>
            <a:r>
              <a:rPr lang="en-US" dirty="0"/>
              <a:t>For most primitive operations, this cost is a constant time</a:t>
            </a:r>
          </a:p>
          <a:p>
            <a:r>
              <a:rPr lang="en-US" dirty="0"/>
              <a:t>Non-primitive operations may take more than constant time</a:t>
            </a:r>
          </a:p>
        </p:txBody>
      </p:sp>
      <p:sp>
        <p:nvSpPr>
          <p:cNvPr id="4" name="Slide Number Placeholder 3">
            <a:extLst>
              <a:ext uri="{FF2B5EF4-FFF2-40B4-BE49-F238E27FC236}">
                <a16:creationId xmlns:a16="http://schemas.microsoft.com/office/drawing/2014/main" id="{E600A0FA-293B-4B46-9FAD-FA402245FEFB}"/>
              </a:ext>
            </a:extLst>
          </p:cNvPr>
          <p:cNvSpPr>
            <a:spLocks noGrp="1"/>
          </p:cNvSpPr>
          <p:nvPr>
            <p:ph type="sldNum" sz="quarter" idx="12"/>
          </p:nvPr>
        </p:nvSpPr>
        <p:spPr/>
        <p:txBody>
          <a:bodyPr/>
          <a:lstStyle/>
          <a:p>
            <a:fld id="{062F9175-79B1-7144-A30E-071A9224BA5C}" type="slidenum">
              <a:rPr lang="en-US" smtClean="0"/>
              <a:t>6</a:t>
            </a:fld>
            <a:endParaRPr lang="en-US"/>
          </a:p>
        </p:txBody>
      </p:sp>
    </p:spTree>
    <p:extLst>
      <p:ext uri="{BB962C8B-B14F-4D97-AF65-F5344CB8AC3E}">
        <p14:creationId xmlns:p14="http://schemas.microsoft.com/office/powerpoint/2010/main" val="36931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EEE9-E67E-B54F-A29A-C29A52A82F4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Example: 1-sum</a:t>
            </a:r>
          </a:p>
        </p:txBody>
      </p:sp>
      <p:sp>
        <p:nvSpPr>
          <p:cNvPr id="3" name="Content Placeholder 2">
            <a:extLst>
              <a:ext uri="{FF2B5EF4-FFF2-40B4-BE49-F238E27FC236}">
                <a16:creationId xmlns:a16="http://schemas.microsoft.com/office/drawing/2014/main" id="{8C2F1BF6-339F-FD4F-A4B6-71AA6537A5D0}"/>
              </a:ext>
            </a:extLst>
          </p:cNvPr>
          <p:cNvSpPr>
            <a:spLocks noGrp="1"/>
          </p:cNvSpPr>
          <p:nvPr>
            <p:ph idx="1"/>
          </p:nvPr>
        </p:nvSpPr>
        <p:spPr>
          <a:xfrm>
            <a:off x="404933" y="1888843"/>
            <a:ext cx="4853361" cy="4050638"/>
          </a:xfrm>
        </p:spPr>
        <p:txBody>
          <a:bodyPr/>
          <a:lstStyle/>
          <a:p>
            <a:pPr marL="457200" indent="-457200">
              <a:buAutoNum type="alphaUcPeriod" startAt="17"/>
            </a:pPr>
            <a:r>
              <a:rPr lang="en-US" dirty="0"/>
              <a:t>How many instructions as a function of input size N ?</a:t>
            </a:r>
          </a:p>
          <a:p>
            <a:pPr marL="458788" indent="0">
              <a:buNone/>
            </a:pPr>
            <a:r>
              <a:rPr lang="en-US" dirty="0" err="1">
                <a:solidFill>
                  <a:srgbClr val="FFFF00"/>
                </a:solidFill>
                <a:latin typeface="Calibri" panose="020F0502020204030204" pitchFamily="34" charset="0"/>
                <a:cs typeface="Calibri" panose="020F0502020204030204" pitchFamily="34" charset="0"/>
              </a:rPr>
              <a:t>int</a:t>
            </a:r>
            <a:r>
              <a:rPr lang="en-US" dirty="0">
                <a:solidFill>
                  <a:srgbClr val="FFFF00"/>
                </a:solidFill>
                <a:latin typeface="Calibri" panose="020F0502020204030204" pitchFamily="34" charset="0"/>
                <a:cs typeface="Calibri" panose="020F0502020204030204" pitchFamily="34" charset="0"/>
              </a:rPr>
              <a:t> count = 0;</a:t>
            </a:r>
          </a:p>
          <a:p>
            <a:pPr marL="458788" indent="0">
              <a:buNone/>
            </a:pPr>
            <a:r>
              <a:rPr lang="en-US" dirty="0">
                <a:solidFill>
                  <a:srgbClr val="FFFF00"/>
                </a:solidFill>
                <a:latin typeface="Calibri" panose="020F0502020204030204" pitchFamily="34" charset="0"/>
                <a:cs typeface="Calibri" panose="020F0502020204030204" pitchFamily="34" charset="0"/>
              </a:rPr>
              <a:t>for (</a:t>
            </a:r>
            <a:r>
              <a:rPr lang="en-US" dirty="0" err="1">
                <a:solidFill>
                  <a:srgbClr val="FFFF00"/>
                </a:solidFill>
                <a:latin typeface="Calibri" panose="020F0502020204030204" pitchFamily="34" charset="0"/>
                <a:cs typeface="Calibri" panose="020F0502020204030204" pitchFamily="34" charset="0"/>
              </a:rPr>
              <a:t>int</a:t>
            </a:r>
            <a:r>
              <a:rPr lang="en-US" dirty="0">
                <a:solidFill>
                  <a:srgbClr val="FFFF00"/>
                </a:solidFill>
                <a:latin typeface="Calibri" panose="020F0502020204030204" pitchFamily="34" charset="0"/>
                <a:cs typeface="Calibri" panose="020F0502020204030204" pitchFamily="34" charset="0"/>
              </a:rPr>
              <a:t>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 0;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&lt; N;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a:t>
            </a:r>
          </a:p>
          <a:p>
            <a:pPr marL="458788" indent="0">
              <a:buNone/>
            </a:pPr>
            <a:r>
              <a:rPr lang="en-US" dirty="0">
                <a:solidFill>
                  <a:srgbClr val="FFFF00"/>
                </a:solidFill>
                <a:latin typeface="Calibri" panose="020F0502020204030204" pitchFamily="34" charset="0"/>
                <a:cs typeface="Calibri" panose="020F0502020204030204" pitchFamily="34" charset="0"/>
              </a:rPr>
              <a:t>   if (a[</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 0)</a:t>
            </a:r>
          </a:p>
          <a:p>
            <a:pPr marL="458788" indent="0">
              <a:buNone/>
            </a:pPr>
            <a:r>
              <a:rPr lang="en-US" dirty="0">
                <a:solidFill>
                  <a:srgbClr val="FFFF00"/>
                </a:solidFill>
                <a:latin typeface="Calibri" panose="020F0502020204030204" pitchFamily="34" charset="0"/>
                <a:cs typeface="Calibri" panose="020F0502020204030204" pitchFamily="34" charset="0"/>
              </a:rPr>
              <a:t>      count++;</a:t>
            </a:r>
          </a:p>
          <a:p>
            <a:pPr marL="0" indent="0">
              <a:buNone/>
            </a:pPr>
            <a:endParaRPr lang="en-US" dirty="0"/>
          </a:p>
          <a:p>
            <a:pPr marL="0" indent="0">
              <a:buNone/>
            </a:pPr>
            <a:endParaRPr lang="en-US" dirty="0"/>
          </a:p>
          <a:p>
            <a:pPr marL="457200" indent="-457200">
              <a:buAutoNum type="alphaUcPeriod" startAt="17"/>
            </a:pPr>
            <a:endParaRPr lang="en-US" dirty="0"/>
          </a:p>
        </p:txBody>
      </p:sp>
      <p:sp>
        <p:nvSpPr>
          <p:cNvPr id="4" name="Slide Number Placeholder 3">
            <a:extLst>
              <a:ext uri="{FF2B5EF4-FFF2-40B4-BE49-F238E27FC236}">
                <a16:creationId xmlns:a16="http://schemas.microsoft.com/office/drawing/2014/main" id="{92122774-F4AF-7E45-818F-44A1A70B07DA}"/>
              </a:ext>
            </a:extLst>
          </p:cNvPr>
          <p:cNvSpPr>
            <a:spLocks noGrp="1"/>
          </p:cNvSpPr>
          <p:nvPr>
            <p:ph type="sldNum" sz="quarter" idx="12"/>
          </p:nvPr>
        </p:nvSpPr>
        <p:spPr/>
        <p:txBody>
          <a:bodyPr/>
          <a:lstStyle/>
          <a:p>
            <a:fld id="{062F9175-79B1-7144-A30E-071A9224BA5C}" type="slidenum">
              <a:rPr lang="en-US" smtClean="0"/>
              <a:t>7</a:t>
            </a:fld>
            <a:endParaRPr lang="en-US"/>
          </a:p>
        </p:txBody>
      </p:sp>
      <p:sp>
        <p:nvSpPr>
          <p:cNvPr id="6" name="Footer Placeholder 5">
            <a:extLst>
              <a:ext uri="{FF2B5EF4-FFF2-40B4-BE49-F238E27FC236}">
                <a16:creationId xmlns:a16="http://schemas.microsoft.com/office/drawing/2014/main" id="{7867421F-EF0D-5443-97FA-D1965B61A20F}"/>
              </a:ext>
            </a:extLst>
          </p:cNvPr>
          <p:cNvSpPr>
            <a:spLocks noGrp="1"/>
          </p:cNvSpPr>
          <p:nvPr>
            <p:ph type="ftr" sz="quarter" idx="11"/>
          </p:nvPr>
        </p:nvSpPr>
        <p:spPr/>
        <p:txBody>
          <a:bodyPr/>
          <a:lstStyle/>
          <a:p>
            <a:pPr algn="ctr"/>
            <a:r>
              <a:rPr lang="en-US" dirty="0"/>
              <a:t>From: Sedgewick &amp; Wilson, Algorithms, 4-th Edition, lecture notes</a:t>
            </a:r>
          </a:p>
        </p:txBody>
      </p:sp>
      <p:graphicFrame>
        <p:nvGraphicFramePr>
          <p:cNvPr id="7" name="Table 6">
            <a:extLst>
              <a:ext uri="{FF2B5EF4-FFF2-40B4-BE49-F238E27FC236}">
                <a16:creationId xmlns:a16="http://schemas.microsoft.com/office/drawing/2014/main" id="{08AC78B2-DB4F-044D-B7F2-5B039B3B9D9E}"/>
              </a:ext>
            </a:extLst>
          </p:cNvPr>
          <p:cNvGraphicFramePr>
            <a:graphicFrameLocks noGrp="1"/>
          </p:cNvGraphicFramePr>
          <p:nvPr>
            <p:extLst>
              <p:ext uri="{D42A27DB-BD31-4B8C-83A1-F6EECF244321}">
                <p14:modId xmlns:p14="http://schemas.microsoft.com/office/powerpoint/2010/main" val="413444819"/>
              </p:ext>
            </p:extLst>
          </p:nvPr>
        </p:nvGraphicFramePr>
        <p:xfrm>
          <a:off x="5705582" y="2048211"/>
          <a:ext cx="5866544" cy="3731901"/>
        </p:xfrm>
        <a:graphic>
          <a:graphicData uri="http://schemas.openxmlformats.org/drawingml/2006/table">
            <a:tbl>
              <a:tblPr firstRow="1" bandRow="1">
                <a:tableStyleId>{5C22544A-7EE6-4342-B048-85BDC9FD1C3A}</a:tableStyleId>
              </a:tblPr>
              <a:tblGrid>
                <a:gridCol w="2933272">
                  <a:extLst>
                    <a:ext uri="{9D8B030D-6E8A-4147-A177-3AD203B41FA5}">
                      <a16:colId xmlns:a16="http://schemas.microsoft.com/office/drawing/2014/main" val="3869072108"/>
                    </a:ext>
                  </a:extLst>
                </a:gridCol>
                <a:gridCol w="2933272">
                  <a:extLst>
                    <a:ext uri="{9D8B030D-6E8A-4147-A177-3AD203B41FA5}">
                      <a16:colId xmlns:a16="http://schemas.microsoft.com/office/drawing/2014/main" val="3755783656"/>
                    </a:ext>
                  </a:extLst>
                </a:gridCol>
              </a:tblGrid>
              <a:tr h="526857">
                <a:tc>
                  <a:txBody>
                    <a:bodyPr/>
                    <a:lstStyle/>
                    <a:p>
                      <a:pPr algn="ctr"/>
                      <a:r>
                        <a:rPr lang="en-US" dirty="0"/>
                        <a:t>operation</a:t>
                      </a:r>
                    </a:p>
                  </a:txBody>
                  <a:tcPr/>
                </a:tc>
                <a:tc>
                  <a:txBody>
                    <a:bodyPr/>
                    <a:lstStyle/>
                    <a:p>
                      <a:pPr algn="ctr"/>
                      <a:r>
                        <a:rPr lang="en-US" dirty="0"/>
                        <a:t>frequency</a:t>
                      </a:r>
                    </a:p>
                  </a:txBody>
                  <a:tcPr/>
                </a:tc>
                <a:extLst>
                  <a:ext uri="{0D108BD9-81ED-4DB2-BD59-A6C34878D82A}">
                    <a16:rowId xmlns:a16="http://schemas.microsoft.com/office/drawing/2014/main" val="1884988018"/>
                  </a:ext>
                </a:extLst>
              </a:tr>
              <a:tr h="534174">
                <a:tc>
                  <a:txBody>
                    <a:bodyPr/>
                    <a:lstStyle/>
                    <a:p>
                      <a:pPr algn="ctr"/>
                      <a:r>
                        <a:rPr lang="en-US" dirty="0"/>
                        <a:t>Variable declaration</a:t>
                      </a:r>
                    </a:p>
                  </a:txBody>
                  <a:tcPr/>
                </a:tc>
                <a:tc>
                  <a:txBody>
                    <a:bodyPr/>
                    <a:lstStyle/>
                    <a:p>
                      <a:pPr algn="ctr"/>
                      <a:r>
                        <a:rPr lang="en-US" dirty="0"/>
                        <a:t>2</a:t>
                      </a:r>
                    </a:p>
                  </a:txBody>
                  <a:tcPr/>
                </a:tc>
                <a:extLst>
                  <a:ext uri="{0D108BD9-81ED-4DB2-BD59-A6C34878D82A}">
                    <a16:rowId xmlns:a16="http://schemas.microsoft.com/office/drawing/2014/main" val="2469622213"/>
                  </a:ext>
                </a:extLst>
              </a:tr>
              <a:tr h="534174">
                <a:tc>
                  <a:txBody>
                    <a:bodyPr/>
                    <a:lstStyle/>
                    <a:p>
                      <a:pPr algn="ctr"/>
                      <a:r>
                        <a:rPr lang="en-US" dirty="0"/>
                        <a:t>Assignment statement</a:t>
                      </a:r>
                    </a:p>
                  </a:txBody>
                  <a:tcPr/>
                </a:tc>
                <a:tc>
                  <a:txBody>
                    <a:bodyPr/>
                    <a:lstStyle/>
                    <a:p>
                      <a:pPr algn="ctr"/>
                      <a:r>
                        <a:rPr lang="en-US" dirty="0"/>
                        <a:t>2</a:t>
                      </a:r>
                    </a:p>
                  </a:txBody>
                  <a:tcPr/>
                </a:tc>
                <a:extLst>
                  <a:ext uri="{0D108BD9-81ED-4DB2-BD59-A6C34878D82A}">
                    <a16:rowId xmlns:a16="http://schemas.microsoft.com/office/drawing/2014/main" val="1103239672"/>
                  </a:ext>
                </a:extLst>
              </a:tr>
              <a:tr h="534174">
                <a:tc>
                  <a:txBody>
                    <a:bodyPr/>
                    <a:lstStyle/>
                    <a:p>
                      <a:pPr algn="ctr"/>
                      <a:r>
                        <a:rPr lang="en-US" dirty="0"/>
                        <a:t>Less than compare</a:t>
                      </a:r>
                    </a:p>
                  </a:txBody>
                  <a:tcPr/>
                </a:tc>
                <a:tc>
                  <a:txBody>
                    <a:bodyPr/>
                    <a:lstStyle/>
                    <a:p>
                      <a:pPr algn="ctr"/>
                      <a:r>
                        <a:rPr lang="en-US" dirty="0"/>
                        <a:t>N+1</a:t>
                      </a:r>
                    </a:p>
                  </a:txBody>
                  <a:tcPr/>
                </a:tc>
                <a:extLst>
                  <a:ext uri="{0D108BD9-81ED-4DB2-BD59-A6C34878D82A}">
                    <a16:rowId xmlns:a16="http://schemas.microsoft.com/office/drawing/2014/main" val="2316060035"/>
                  </a:ext>
                </a:extLst>
              </a:tr>
              <a:tr h="534174">
                <a:tc>
                  <a:txBody>
                    <a:bodyPr/>
                    <a:lstStyle/>
                    <a:p>
                      <a:pPr algn="ctr"/>
                      <a:r>
                        <a:rPr lang="en-US" dirty="0"/>
                        <a:t>Equal to compare</a:t>
                      </a:r>
                    </a:p>
                  </a:txBody>
                  <a:tcPr/>
                </a:tc>
                <a:tc>
                  <a:txBody>
                    <a:bodyPr/>
                    <a:lstStyle/>
                    <a:p>
                      <a:pPr algn="ctr"/>
                      <a:r>
                        <a:rPr lang="en-US" dirty="0"/>
                        <a:t>N</a:t>
                      </a:r>
                    </a:p>
                  </a:txBody>
                  <a:tcPr/>
                </a:tc>
                <a:extLst>
                  <a:ext uri="{0D108BD9-81ED-4DB2-BD59-A6C34878D82A}">
                    <a16:rowId xmlns:a16="http://schemas.microsoft.com/office/drawing/2014/main" val="46912195"/>
                  </a:ext>
                </a:extLst>
              </a:tr>
              <a:tr h="534174">
                <a:tc>
                  <a:txBody>
                    <a:bodyPr/>
                    <a:lstStyle/>
                    <a:p>
                      <a:pPr algn="ctr"/>
                      <a:r>
                        <a:rPr lang="en-US" dirty="0"/>
                        <a:t>Array access</a:t>
                      </a:r>
                    </a:p>
                  </a:txBody>
                  <a:tcPr/>
                </a:tc>
                <a:tc>
                  <a:txBody>
                    <a:bodyPr/>
                    <a:lstStyle/>
                    <a:p>
                      <a:pPr algn="ctr"/>
                      <a:r>
                        <a:rPr lang="en-US" dirty="0"/>
                        <a:t>N</a:t>
                      </a:r>
                    </a:p>
                  </a:txBody>
                  <a:tcPr/>
                </a:tc>
                <a:extLst>
                  <a:ext uri="{0D108BD9-81ED-4DB2-BD59-A6C34878D82A}">
                    <a16:rowId xmlns:a16="http://schemas.microsoft.com/office/drawing/2014/main" val="3299232381"/>
                  </a:ext>
                </a:extLst>
              </a:tr>
              <a:tr h="534174">
                <a:tc>
                  <a:txBody>
                    <a:bodyPr/>
                    <a:lstStyle/>
                    <a:p>
                      <a:pPr algn="ctr"/>
                      <a:r>
                        <a:rPr lang="en-US" dirty="0"/>
                        <a:t>Increment</a:t>
                      </a:r>
                    </a:p>
                  </a:txBody>
                  <a:tcPr/>
                </a:tc>
                <a:tc>
                  <a:txBody>
                    <a:bodyPr/>
                    <a:lstStyle/>
                    <a:p>
                      <a:pPr algn="ctr"/>
                      <a:r>
                        <a:rPr lang="en-US" dirty="0"/>
                        <a:t>0 to N</a:t>
                      </a:r>
                    </a:p>
                  </a:txBody>
                  <a:tcPr/>
                </a:tc>
                <a:extLst>
                  <a:ext uri="{0D108BD9-81ED-4DB2-BD59-A6C34878D82A}">
                    <a16:rowId xmlns:a16="http://schemas.microsoft.com/office/drawing/2014/main" val="389272998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6F58706-6E44-4D41-B0EA-75F3006B941B}"/>
                  </a:ext>
                </a:extLst>
              </p14:cNvPr>
              <p14:cNvContentPartPr/>
              <p14:nvPr/>
            </p14:nvContentPartPr>
            <p14:xfrm>
              <a:off x="787680" y="3727440"/>
              <a:ext cx="3847320" cy="2715840"/>
            </p14:xfrm>
          </p:contentPart>
        </mc:Choice>
        <mc:Fallback xmlns="">
          <p:pic>
            <p:nvPicPr>
              <p:cNvPr id="5" name="Ink 4">
                <a:extLst>
                  <a:ext uri="{FF2B5EF4-FFF2-40B4-BE49-F238E27FC236}">
                    <a16:creationId xmlns:a16="http://schemas.microsoft.com/office/drawing/2014/main" id="{E6F58706-6E44-4D41-B0EA-75F3006B941B}"/>
                  </a:ext>
                </a:extLst>
              </p:cNvPr>
              <p:cNvPicPr/>
              <p:nvPr/>
            </p:nvPicPr>
            <p:blipFill>
              <a:blip r:embed="rId3"/>
              <a:stretch>
                <a:fillRect/>
              </a:stretch>
            </p:blipFill>
            <p:spPr>
              <a:xfrm>
                <a:off x="778320" y="3718080"/>
                <a:ext cx="3866040" cy="2734560"/>
              </a:xfrm>
              <a:prstGeom prst="rect">
                <a:avLst/>
              </a:prstGeom>
            </p:spPr>
          </p:pic>
        </mc:Fallback>
      </mc:AlternateContent>
    </p:spTree>
    <p:extLst>
      <p:ext uri="{BB962C8B-B14F-4D97-AF65-F5344CB8AC3E}">
        <p14:creationId xmlns:p14="http://schemas.microsoft.com/office/powerpoint/2010/main" val="358511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0FF4-03C3-CB47-A764-8B88AA17E775}"/>
              </a:ext>
            </a:extLst>
          </p:cNvPr>
          <p:cNvSpPr>
            <a:spLocks noGrp="1"/>
          </p:cNvSpPr>
          <p:nvPr>
            <p:ph type="title"/>
          </p:nvPr>
        </p:nvSpPr>
        <p:spPr/>
        <p:txBody>
          <a:bodyPr/>
          <a:lstStyle/>
          <a:p>
            <a:r>
              <a:rPr lang="en-US" dirty="0"/>
              <a:t>Example 2-Sum</a:t>
            </a:r>
          </a:p>
        </p:txBody>
      </p:sp>
      <p:sp>
        <p:nvSpPr>
          <p:cNvPr id="3" name="Content Placeholder 2">
            <a:extLst>
              <a:ext uri="{FF2B5EF4-FFF2-40B4-BE49-F238E27FC236}">
                <a16:creationId xmlns:a16="http://schemas.microsoft.com/office/drawing/2014/main" id="{56CA9A58-9B4B-C745-8F40-45616DC67CA2}"/>
              </a:ext>
            </a:extLst>
          </p:cNvPr>
          <p:cNvSpPr>
            <a:spLocks noGrp="1"/>
          </p:cNvSpPr>
          <p:nvPr>
            <p:ph idx="1"/>
          </p:nvPr>
        </p:nvSpPr>
        <p:spPr>
          <a:xfrm>
            <a:off x="303526" y="1872367"/>
            <a:ext cx="5289966" cy="4015818"/>
          </a:xfrm>
        </p:spPr>
        <p:txBody>
          <a:bodyPr>
            <a:normAutofit lnSpcReduction="10000"/>
          </a:bodyPr>
          <a:lstStyle/>
          <a:p>
            <a:pPr marL="0" indent="0">
              <a:buNone/>
            </a:pPr>
            <a:r>
              <a:rPr lang="en-US" dirty="0"/>
              <a:t>Q.  How many instructions as a function of input size N ?</a:t>
            </a:r>
          </a:p>
          <a:p>
            <a:pPr marL="458788" indent="0">
              <a:buNone/>
            </a:pPr>
            <a:r>
              <a:rPr lang="en-US" dirty="0">
                <a:solidFill>
                  <a:srgbClr val="FFFF00"/>
                </a:solidFill>
                <a:latin typeface="Calibri" panose="020F0502020204030204" pitchFamily="34" charset="0"/>
                <a:cs typeface="Calibri" panose="020F0502020204030204" pitchFamily="34" charset="0"/>
              </a:rPr>
              <a:t>1	</a:t>
            </a:r>
            <a:r>
              <a:rPr lang="en-US" dirty="0" err="1">
                <a:solidFill>
                  <a:srgbClr val="FFFF00"/>
                </a:solidFill>
                <a:latin typeface="Calibri" panose="020F0502020204030204" pitchFamily="34" charset="0"/>
                <a:cs typeface="Calibri" panose="020F0502020204030204" pitchFamily="34" charset="0"/>
              </a:rPr>
              <a:t>int</a:t>
            </a:r>
            <a:r>
              <a:rPr lang="en-US" dirty="0">
                <a:solidFill>
                  <a:srgbClr val="FFFF00"/>
                </a:solidFill>
                <a:latin typeface="Calibri" panose="020F0502020204030204" pitchFamily="34" charset="0"/>
                <a:cs typeface="Calibri" panose="020F0502020204030204" pitchFamily="34" charset="0"/>
              </a:rPr>
              <a:t> count = 0;</a:t>
            </a:r>
          </a:p>
          <a:p>
            <a:pPr marL="458788" indent="0">
              <a:buNone/>
            </a:pPr>
            <a:r>
              <a:rPr lang="en-US" dirty="0">
                <a:solidFill>
                  <a:srgbClr val="FFFF00"/>
                </a:solidFill>
                <a:latin typeface="Calibri" panose="020F0502020204030204" pitchFamily="34" charset="0"/>
                <a:cs typeface="Calibri" panose="020F0502020204030204" pitchFamily="34" charset="0"/>
              </a:rPr>
              <a:t>2	for (</a:t>
            </a:r>
            <a:r>
              <a:rPr lang="en-US" dirty="0" err="1">
                <a:solidFill>
                  <a:srgbClr val="FFFF00"/>
                </a:solidFill>
                <a:latin typeface="Calibri" panose="020F0502020204030204" pitchFamily="34" charset="0"/>
                <a:cs typeface="Calibri" panose="020F0502020204030204" pitchFamily="34" charset="0"/>
              </a:rPr>
              <a:t>int</a:t>
            </a:r>
            <a:r>
              <a:rPr lang="en-US" dirty="0">
                <a:solidFill>
                  <a:srgbClr val="FFFF00"/>
                </a:solidFill>
                <a:latin typeface="Calibri" panose="020F0502020204030204" pitchFamily="34" charset="0"/>
                <a:cs typeface="Calibri" panose="020F0502020204030204" pitchFamily="34" charset="0"/>
              </a:rPr>
              <a:t>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 0;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&lt; N; </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a:t>
            </a:r>
          </a:p>
          <a:p>
            <a:pPr marL="458788" indent="0">
              <a:buNone/>
            </a:pPr>
            <a:r>
              <a:rPr lang="en-US" dirty="0">
                <a:solidFill>
                  <a:srgbClr val="FFFF00"/>
                </a:solidFill>
                <a:latin typeface="Calibri" panose="020F0502020204030204" pitchFamily="34" charset="0"/>
                <a:cs typeface="Calibri" panose="020F0502020204030204" pitchFamily="34" charset="0"/>
              </a:rPr>
              <a:t>3	  for (</a:t>
            </a:r>
            <a:r>
              <a:rPr lang="en-US" dirty="0" err="1">
                <a:solidFill>
                  <a:srgbClr val="FFFF00"/>
                </a:solidFill>
                <a:latin typeface="Calibri" panose="020F0502020204030204" pitchFamily="34" charset="0"/>
                <a:cs typeface="Calibri" panose="020F0502020204030204" pitchFamily="34" charset="0"/>
              </a:rPr>
              <a:t>int</a:t>
            </a:r>
            <a:r>
              <a:rPr lang="en-US" dirty="0">
                <a:solidFill>
                  <a:srgbClr val="FFFF00"/>
                </a:solidFill>
                <a:latin typeface="Calibri" panose="020F0502020204030204" pitchFamily="34" charset="0"/>
                <a:cs typeface="Calibri" panose="020F0502020204030204" pitchFamily="34" charset="0"/>
              </a:rPr>
              <a:t> j = i+1; j &lt; N; </a:t>
            </a:r>
            <a:r>
              <a:rPr lang="en-US" dirty="0" err="1">
                <a:solidFill>
                  <a:srgbClr val="FFFF00"/>
                </a:solidFill>
                <a:latin typeface="Calibri" panose="020F0502020204030204" pitchFamily="34" charset="0"/>
                <a:cs typeface="Calibri" panose="020F0502020204030204" pitchFamily="34" charset="0"/>
              </a:rPr>
              <a:t>j++</a:t>
            </a:r>
            <a:r>
              <a:rPr lang="en-US" dirty="0">
                <a:solidFill>
                  <a:srgbClr val="FFFF00"/>
                </a:solidFill>
                <a:latin typeface="Calibri" panose="020F0502020204030204" pitchFamily="34" charset="0"/>
                <a:cs typeface="Calibri" panose="020F0502020204030204" pitchFamily="34" charset="0"/>
              </a:rPr>
              <a:t>)</a:t>
            </a:r>
          </a:p>
          <a:p>
            <a:pPr marL="458788" indent="0">
              <a:buNone/>
            </a:pPr>
            <a:r>
              <a:rPr lang="en-US" dirty="0">
                <a:solidFill>
                  <a:srgbClr val="FFFF00"/>
                </a:solidFill>
                <a:latin typeface="Calibri" panose="020F0502020204030204" pitchFamily="34" charset="0"/>
                <a:cs typeface="Calibri" panose="020F0502020204030204" pitchFamily="34" charset="0"/>
              </a:rPr>
              <a:t>4	     if (a[</a:t>
            </a:r>
            <a:r>
              <a:rPr lang="en-US" dirty="0" err="1">
                <a:solidFill>
                  <a:srgbClr val="FFFF00"/>
                </a:solidFill>
                <a:latin typeface="Calibri" panose="020F0502020204030204" pitchFamily="34" charset="0"/>
                <a:cs typeface="Calibri" panose="020F0502020204030204" pitchFamily="34" charset="0"/>
              </a:rPr>
              <a:t>i</a:t>
            </a:r>
            <a:r>
              <a:rPr lang="en-US" dirty="0">
                <a:solidFill>
                  <a:srgbClr val="FFFF00"/>
                </a:solidFill>
                <a:latin typeface="Calibri" panose="020F0502020204030204" pitchFamily="34" charset="0"/>
                <a:cs typeface="Calibri" panose="020F0502020204030204" pitchFamily="34" charset="0"/>
              </a:rPr>
              <a:t>] + a[j] == 0)</a:t>
            </a:r>
          </a:p>
          <a:p>
            <a:pPr marL="458788" indent="0">
              <a:buNone/>
            </a:pPr>
            <a:r>
              <a:rPr lang="en-US" dirty="0">
                <a:solidFill>
                  <a:srgbClr val="FFFF00"/>
                </a:solidFill>
                <a:latin typeface="Calibri" panose="020F0502020204030204" pitchFamily="34" charset="0"/>
                <a:cs typeface="Calibri" panose="020F0502020204030204" pitchFamily="34" charset="0"/>
              </a:rPr>
              <a:t>5        	count++;</a:t>
            </a:r>
          </a:p>
          <a:p>
            <a:pPr marL="0" indent="0">
              <a:buNone/>
            </a:pPr>
            <a:r>
              <a:rPr lang="en-US" dirty="0"/>
              <a:t> A:  Consider line 4:  </a:t>
            </a:r>
          </a:p>
          <a:p>
            <a:pPr marL="0" indent="0">
              <a:buNone/>
            </a:pPr>
            <a:r>
              <a:rPr lang="en-US" dirty="0">
                <a:latin typeface="Calibri" panose="020F0502020204030204" pitchFamily="34" charset="0"/>
                <a:cs typeface="Calibri" panose="020F0502020204030204" pitchFamily="34" charset="0"/>
              </a:rPr>
              <a:t>(N-1) + (N-2) + … + 1 = N(N-1)/2</a:t>
            </a:r>
          </a:p>
        </p:txBody>
      </p:sp>
      <p:sp>
        <p:nvSpPr>
          <p:cNvPr id="4" name="Slide Number Placeholder 3">
            <a:extLst>
              <a:ext uri="{FF2B5EF4-FFF2-40B4-BE49-F238E27FC236}">
                <a16:creationId xmlns:a16="http://schemas.microsoft.com/office/drawing/2014/main" id="{16588409-607B-3747-8A79-0125B94C00AC}"/>
              </a:ext>
            </a:extLst>
          </p:cNvPr>
          <p:cNvSpPr>
            <a:spLocks noGrp="1"/>
          </p:cNvSpPr>
          <p:nvPr>
            <p:ph type="sldNum" sz="quarter" idx="12"/>
          </p:nvPr>
        </p:nvSpPr>
        <p:spPr/>
        <p:txBody>
          <a:bodyPr/>
          <a:lstStyle/>
          <a:p>
            <a:fld id="{062F9175-79B1-7144-A30E-071A9224BA5C}" type="slidenum">
              <a:rPr lang="en-US" smtClean="0"/>
              <a:t>8</a:t>
            </a:fld>
            <a:endParaRPr lang="en-US"/>
          </a:p>
        </p:txBody>
      </p:sp>
      <p:graphicFrame>
        <p:nvGraphicFramePr>
          <p:cNvPr id="5" name="Table 4">
            <a:extLst>
              <a:ext uri="{FF2B5EF4-FFF2-40B4-BE49-F238E27FC236}">
                <a16:creationId xmlns:a16="http://schemas.microsoft.com/office/drawing/2014/main" id="{1998EDEE-0F9A-4545-9250-5901E7B75781}"/>
              </a:ext>
            </a:extLst>
          </p:cNvPr>
          <p:cNvGraphicFramePr>
            <a:graphicFrameLocks noGrp="1"/>
          </p:cNvGraphicFramePr>
          <p:nvPr>
            <p:extLst>
              <p:ext uri="{D42A27DB-BD31-4B8C-83A1-F6EECF244321}">
                <p14:modId xmlns:p14="http://schemas.microsoft.com/office/powerpoint/2010/main" val="914595609"/>
              </p:ext>
            </p:extLst>
          </p:nvPr>
        </p:nvGraphicFramePr>
        <p:xfrm>
          <a:off x="5705582" y="2048211"/>
          <a:ext cx="5866544" cy="3731901"/>
        </p:xfrm>
        <a:graphic>
          <a:graphicData uri="http://schemas.openxmlformats.org/drawingml/2006/table">
            <a:tbl>
              <a:tblPr firstRow="1" bandRow="1">
                <a:tableStyleId>{5C22544A-7EE6-4342-B048-85BDC9FD1C3A}</a:tableStyleId>
              </a:tblPr>
              <a:tblGrid>
                <a:gridCol w="2933272">
                  <a:extLst>
                    <a:ext uri="{9D8B030D-6E8A-4147-A177-3AD203B41FA5}">
                      <a16:colId xmlns:a16="http://schemas.microsoft.com/office/drawing/2014/main" val="3869072108"/>
                    </a:ext>
                  </a:extLst>
                </a:gridCol>
                <a:gridCol w="2933272">
                  <a:extLst>
                    <a:ext uri="{9D8B030D-6E8A-4147-A177-3AD203B41FA5}">
                      <a16:colId xmlns:a16="http://schemas.microsoft.com/office/drawing/2014/main" val="3755783656"/>
                    </a:ext>
                  </a:extLst>
                </a:gridCol>
              </a:tblGrid>
              <a:tr h="526857">
                <a:tc>
                  <a:txBody>
                    <a:bodyPr/>
                    <a:lstStyle/>
                    <a:p>
                      <a:pPr algn="ctr"/>
                      <a:r>
                        <a:rPr lang="en-US" dirty="0"/>
                        <a:t>operation</a:t>
                      </a:r>
                    </a:p>
                  </a:txBody>
                  <a:tcPr/>
                </a:tc>
                <a:tc>
                  <a:txBody>
                    <a:bodyPr/>
                    <a:lstStyle/>
                    <a:p>
                      <a:pPr algn="ctr"/>
                      <a:r>
                        <a:rPr lang="en-US" dirty="0"/>
                        <a:t>frequency</a:t>
                      </a:r>
                    </a:p>
                  </a:txBody>
                  <a:tcPr/>
                </a:tc>
                <a:extLst>
                  <a:ext uri="{0D108BD9-81ED-4DB2-BD59-A6C34878D82A}">
                    <a16:rowId xmlns:a16="http://schemas.microsoft.com/office/drawing/2014/main" val="1884988018"/>
                  </a:ext>
                </a:extLst>
              </a:tr>
              <a:tr h="534174">
                <a:tc>
                  <a:txBody>
                    <a:bodyPr/>
                    <a:lstStyle/>
                    <a:p>
                      <a:pPr algn="ctr"/>
                      <a:r>
                        <a:rPr lang="en-US" dirty="0">
                          <a:latin typeface="Calibri" panose="020F0502020204030204" pitchFamily="34" charset="0"/>
                          <a:cs typeface="Calibri" panose="020F0502020204030204" pitchFamily="34" charset="0"/>
                        </a:rPr>
                        <a:t>Variable declaration</a:t>
                      </a:r>
                    </a:p>
                  </a:txBody>
                  <a:tcPr/>
                </a:tc>
                <a:tc>
                  <a:txBody>
                    <a:bodyPr/>
                    <a:lstStyle/>
                    <a:p>
                      <a:pPr algn="ctr"/>
                      <a:r>
                        <a:rPr lang="en-US" dirty="0">
                          <a:latin typeface="Calibri" panose="020F0502020204030204" pitchFamily="34" charset="0"/>
                          <a:cs typeface="Calibri" panose="020F0502020204030204" pitchFamily="34" charset="0"/>
                        </a:rPr>
                        <a:t>N+2</a:t>
                      </a:r>
                    </a:p>
                  </a:txBody>
                  <a:tcPr/>
                </a:tc>
                <a:extLst>
                  <a:ext uri="{0D108BD9-81ED-4DB2-BD59-A6C34878D82A}">
                    <a16:rowId xmlns:a16="http://schemas.microsoft.com/office/drawing/2014/main" val="2469622213"/>
                  </a:ext>
                </a:extLst>
              </a:tr>
              <a:tr h="534174">
                <a:tc>
                  <a:txBody>
                    <a:bodyPr/>
                    <a:lstStyle/>
                    <a:p>
                      <a:pPr algn="ctr"/>
                      <a:r>
                        <a:rPr lang="en-US" dirty="0">
                          <a:latin typeface="Calibri" panose="020F0502020204030204" pitchFamily="34" charset="0"/>
                          <a:cs typeface="Calibri" panose="020F0502020204030204" pitchFamily="34" charset="0"/>
                        </a:rPr>
                        <a:t>Assignment statement</a:t>
                      </a:r>
                    </a:p>
                  </a:txBody>
                  <a:tcPr/>
                </a:tc>
                <a:tc>
                  <a:txBody>
                    <a:bodyPr/>
                    <a:lstStyle/>
                    <a:p>
                      <a:pPr algn="ctr"/>
                      <a:r>
                        <a:rPr lang="en-US" dirty="0">
                          <a:latin typeface="Calibri" panose="020F0502020204030204" pitchFamily="34" charset="0"/>
                          <a:cs typeface="Calibri" panose="020F0502020204030204" pitchFamily="34" charset="0"/>
                        </a:rPr>
                        <a:t>N+2</a:t>
                      </a:r>
                    </a:p>
                  </a:txBody>
                  <a:tcPr/>
                </a:tc>
                <a:extLst>
                  <a:ext uri="{0D108BD9-81ED-4DB2-BD59-A6C34878D82A}">
                    <a16:rowId xmlns:a16="http://schemas.microsoft.com/office/drawing/2014/main" val="1103239672"/>
                  </a:ext>
                </a:extLst>
              </a:tr>
              <a:tr h="534174">
                <a:tc>
                  <a:txBody>
                    <a:bodyPr/>
                    <a:lstStyle/>
                    <a:p>
                      <a:pPr algn="ctr"/>
                      <a:r>
                        <a:rPr lang="en-US" dirty="0">
                          <a:latin typeface="Calibri" panose="020F0502020204030204" pitchFamily="34" charset="0"/>
                          <a:cs typeface="Calibri" panose="020F0502020204030204" pitchFamily="34" charset="0"/>
                        </a:rPr>
                        <a:t>Less than compare</a:t>
                      </a:r>
                    </a:p>
                  </a:txBody>
                  <a:tcPr/>
                </a:tc>
                <a:tc>
                  <a:txBody>
                    <a:bodyPr/>
                    <a:lstStyle/>
                    <a:p>
                      <a:pPr algn="ctr"/>
                      <a:r>
                        <a:rPr lang="en-US" dirty="0">
                          <a:latin typeface="Calibri" panose="020F0502020204030204" pitchFamily="34" charset="0"/>
                          <a:cs typeface="Calibri" panose="020F0502020204030204" pitchFamily="34" charset="0"/>
                        </a:rPr>
                        <a:t>(N+1)(N+2)/2</a:t>
                      </a:r>
                    </a:p>
                  </a:txBody>
                  <a:tcPr/>
                </a:tc>
                <a:extLst>
                  <a:ext uri="{0D108BD9-81ED-4DB2-BD59-A6C34878D82A}">
                    <a16:rowId xmlns:a16="http://schemas.microsoft.com/office/drawing/2014/main" val="2316060035"/>
                  </a:ext>
                </a:extLst>
              </a:tr>
              <a:tr h="534174">
                <a:tc>
                  <a:txBody>
                    <a:bodyPr/>
                    <a:lstStyle/>
                    <a:p>
                      <a:pPr algn="ctr"/>
                      <a:r>
                        <a:rPr lang="en-US" dirty="0">
                          <a:latin typeface="Calibri" panose="020F0502020204030204" pitchFamily="34" charset="0"/>
                          <a:cs typeface="Calibri" panose="020F0502020204030204" pitchFamily="34" charset="0"/>
                        </a:rPr>
                        <a:t>Equal to compare</a:t>
                      </a:r>
                    </a:p>
                  </a:txBody>
                  <a:tcPr/>
                </a:tc>
                <a:tc>
                  <a:txBody>
                    <a:bodyPr/>
                    <a:lstStyle/>
                    <a:p>
                      <a:pPr algn="ctr"/>
                      <a:r>
                        <a:rPr lang="en-US" dirty="0">
                          <a:latin typeface="Calibri" panose="020F0502020204030204" pitchFamily="34" charset="0"/>
                          <a:cs typeface="Calibri" panose="020F0502020204030204" pitchFamily="34" charset="0"/>
                        </a:rPr>
                        <a:t>N(N-1)/2</a:t>
                      </a:r>
                    </a:p>
                  </a:txBody>
                  <a:tcPr/>
                </a:tc>
                <a:extLst>
                  <a:ext uri="{0D108BD9-81ED-4DB2-BD59-A6C34878D82A}">
                    <a16:rowId xmlns:a16="http://schemas.microsoft.com/office/drawing/2014/main" val="46912195"/>
                  </a:ext>
                </a:extLst>
              </a:tr>
              <a:tr h="534174">
                <a:tc>
                  <a:txBody>
                    <a:bodyPr/>
                    <a:lstStyle/>
                    <a:p>
                      <a:pPr algn="ctr"/>
                      <a:r>
                        <a:rPr lang="en-US" dirty="0">
                          <a:latin typeface="Calibri" panose="020F0502020204030204" pitchFamily="34" charset="0"/>
                          <a:cs typeface="Calibri" panose="020F0502020204030204" pitchFamily="34" charset="0"/>
                        </a:rPr>
                        <a:t>Array access</a:t>
                      </a:r>
                    </a:p>
                  </a:txBody>
                  <a:tcPr/>
                </a:tc>
                <a:tc>
                  <a:txBody>
                    <a:bodyPr/>
                    <a:lstStyle/>
                    <a:p>
                      <a:pPr algn="ctr"/>
                      <a:r>
                        <a:rPr lang="en-US" dirty="0">
                          <a:latin typeface="Calibri" panose="020F0502020204030204" pitchFamily="34" charset="0"/>
                          <a:cs typeface="Calibri" panose="020F0502020204030204" pitchFamily="34" charset="0"/>
                        </a:rPr>
                        <a:t>N(N-1)</a:t>
                      </a:r>
                    </a:p>
                  </a:txBody>
                  <a:tcPr/>
                </a:tc>
                <a:extLst>
                  <a:ext uri="{0D108BD9-81ED-4DB2-BD59-A6C34878D82A}">
                    <a16:rowId xmlns:a16="http://schemas.microsoft.com/office/drawing/2014/main" val="3299232381"/>
                  </a:ext>
                </a:extLst>
              </a:tr>
              <a:tr h="534174">
                <a:tc>
                  <a:txBody>
                    <a:bodyPr/>
                    <a:lstStyle/>
                    <a:p>
                      <a:pPr algn="ctr"/>
                      <a:r>
                        <a:rPr lang="en-US" dirty="0">
                          <a:latin typeface="Calibri" panose="020F0502020204030204" pitchFamily="34" charset="0"/>
                          <a:cs typeface="Calibri" panose="020F0502020204030204" pitchFamily="34" charset="0"/>
                        </a:rPr>
                        <a:t>Increment</a:t>
                      </a:r>
                    </a:p>
                  </a:txBody>
                  <a:tcPr/>
                </a:tc>
                <a:tc>
                  <a:txBody>
                    <a:bodyPr/>
                    <a:lstStyle/>
                    <a:p>
                      <a:pPr algn="ctr"/>
                      <a:r>
                        <a:rPr lang="en-US" dirty="0">
                          <a:latin typeface="Calibri" panose="020F0502020204030204" pitchFamily="34" charset="0"/>
                          <a:cs typeface="Calibri" panose="020F0502020204030204" pitchFamily="34" charset="0"/>
                        </a:rPr>
                        <a:t>0 to N(N-1)/2</a:t>
                      </a:r>
                    </a:p>
                  </a:txBody>
                  <a:tcPr/>
                </a:tc>
                <a:extLst>
                  <a:ext uri="{0D108BD9-81ED-4DB2-BD59-A6C34878D82A}">
                    <a16:rowId xmlns:a16="http://schemas.microsoft.com/office/drawing/2014/main" val="3892729983"/>
                  </a:ext>
                </a:extLst>
              </a:tr>
            </a:tbl>
          </a:graphicData>
        </a:graphic>
      </p:graphicFrame>
      <p:sp>
        <p:nvSpPr>
          <p:cNvPr id="7" name="Footer Placeholder 5">
            <a:extLst>
              <a:ext uri="{FF2B5EF4-FFF2-40B4-BE49-F238E27FC236}">
                <a16:creationId xmlns:a16="http://schemas.microsoft.com/office/drawing/2014/main" id="{66B9F5FC-8E4F-B042-9833-8149F9F3E40B}"/>
              </a:ext>
            </a:extLst>
          </p:cNvPr>
          <p:cNvSpPr>
            <a:spLocks noGrp="1"/>
          </p:cNvSpPr>
          <p:nvPr>
            <p:ph type="ftr" sz="quarter" idx="11"/>
          </p:nvPr>
        </p:nvSpPr>
        <p:spPr>
          <a:xfrm>
            <a:off x="1600200" y="6236208"/>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276989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573B-6E60-6243-8820-D4317A6DF1C2}"/>
              </a:ext>
            </a:extLst>
          </p:cNvPr>
          <p:cNvSpPr>
            <a:spLocks noGrp="1"/>
          </p:cNvSpPr>
          <p:nvPr>
            <p:ph type="title"/>
          </p:nvPr>
        </p:nvSpPr>
        <p:spPr/>
        <p:txBody>
          <a:bodyPr/>
          <a:lstStyle/>
          <a:p>
            <a:r>
              <a:rPr lang="en-US" dirty="0"/>
              <a:t>Simplifying the calculations</a:t>
            </a:r>
          </a:p>
        </p:txBody>
      </p:sp>
      <p:sp>
        <p:nvSpPr>
          <p:cNvPr id="3" name="Content Placeholder 2">
            <a:extLst>
              <a:ext uri="{FF2B5EF4-FFF2-40B4-BE49-F238E27FC236}">
                <a16:creationId xmlns:a16="http://schemas.microsoft.com/office/drawing/2014/main" id="{D8116D23-3C02-5246-96FF-FB989A20A903}"/>
              </a:ext>
            </a:extLst>
          </p:cNvPr>
          <p:cNvSpPr>
            <a:spLocks noGrp="1"/>
          </p:cNvSpPr>
          <p:nvPr>
            <p:ph idx="1"/>
          </p:nvPr>
        </p:nvSpPr>
        <p:spPr>
          <a:xfrm>
            <a:off x="1905925" y="1847654"/>
            <a:ext cx="8054939" cy="4370266"/>
          </a:xfrm>
        </p:spPr>
        <p:txBody>
          <a:bodyPr>
            <a:normAutofit lnSpcReduction="10000"/>
          </a:bodyPr>
          <a:lstStyle/>
          <a:p>
            <a:pPr marL="0" indent="0">
              <a:buNone/>
            </a:pPr>
            <a:r>
              <a:rPr lang="en-US" i="1" dirty="0"/>
              <a:t>“ It is convenient to have a measure of the amount of work involved in a computing process, even though it be a very crude one. We may count up the number of times that various elementary operations are applied in the whole process and then given them various weights.</a:t>
            </a:r>
            <a:endParaRPr lang="en-US" dirty="0"/>
          </a:p>
          <a:p>
            <a:pPr marL="0" indent="0">
              <a:buNone/>
            </a:pPr>
            <a:r>
              <a:rPr lang="en-US" i="1" dirty="0"/>
              <a:t>   We might, for instance, count the number of additions, subtractions, multiplications, divisions, recording of numbers, and extractions of figures from tables. In the case of computing with matrices most of the work consists of multiplications and writing down numbers, and we shall therefore only attempt to count the number of multiplications and recordings. ”    </a:t>
            </a:r>
          </a:p>
          <a:p>
            <a:pPr marL="0" indent="0">
              <a:buNone/>
            </a:pPr>
            <a:r>
              <a:rPr lang="en-US" i="1" dirty="0"/>
              <a:t>—  Alan Turing</a:t>
            </a:r>
            <a:endParaRPr lang="en-US" dirty="0"/>
          </a:p>
          <a:p>
            <a:endParaRPr lang="en-US" dirty="0"/>
          </a:p>
        </p:txBody>
      </p:sp>
      <p:sp>
        <p:nvSpPr>
          <p:cNvPr id="4" name="Slide Number Placeholder 3">
            <a:extLst>
              <a:ext uri="{FF2B5EF4-FFF2-40B4-BE49-F238E27FC236}">
                <a16:creationId xmlns:a16="http://schemas.microsoft.com/office/drawing/2014/main" id="{ACF09A0D-502E-2842-901A-9F0881C9C2E2}"/>
              </a:ext>
            </a:extLst>
          </p:cNvPr>
          <p:cNvSpPr>
            <a:spLocks noGrp="1"/>
          </p:cNvSpPr>
          <p:nvPr>
            <p:ph type="sldNum" sz="quarter" idx="12"/>
          </p:nvPr>
        </p:nvSpPr>
        <p:spPr/>
        <p:txBody>
          <a:bodyPr/>
          <a:lstStyle/>
          <a:p>
            <a:fld id="{062F9175-79B1-7144-A30E-071A9224BA5C}" type="slidenum">
              <a:rPr lang="en-US" smtClean="0"/>
              <a:t>9</a:t>
            </a:fld>
            <a:endParaRPr lang="en-US"/>
          </a:p>
        </p:txBody>
      </p:sp>
      <p:sp>
        <p:nvSpPr>
          <p:cNvPr id="5" name="Footer Placeholder 5">
            <a:extLst>
              <a:ext uri="{FF2B5EF4-FFF2-40B4-BE49-F238E27FC236}">
                <a16:creationId xmlns:a16="http://schemas.microsoft.com/office/drawing/2014/main" id="{74F5C278-4299-5E4B-A9D9-F7F26081A3E0}"/>
              </a:ext>
            </a:extLst>
          </p:cNvPr>
          <p:cNvSpPr>
            <a:spLocks noGrp="1"/>
          </p:cNvSpPr>
          <p:nvPr>
            <p:ph type="ftr" sz="quarter" idx="11"/>
          </p:nvPr>
        </p:nvSpPr>
        <p:spPr>
          <a:xfrm>
            <a:off x="1600200" y="6236208"/>
            <a:ext cx="5901189" cy="320040"/>
          </a:xfrm>
        </p:spPr>
        <p:txBody>
          <a:bodyPr/>
          <a:lstStyle/>
          <a:p>
            <a:pPr algn="ctr"/>
            <a:r>
              <a:rPr lang="en-US" dirty="0"/>
              <a:t>From: Sedgewick &amp; Wilson, Algorithms, 4-th Edition, lecture notes</a:t>
            </a:r>
          </a:p>
        </p:txBody>
      </p:sp>
    </p:spTree>
    <p:extLst>
      <p:ext uri="{BB962C8B-B14F-4D97-AF65-F5344CB8AC3E}">
        <p14:creationId xmlns:p14="http://schemas.microsoft.com/office/powerpoint/2010/main" val="2946274309"/>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9264</TotalTime>
  <Words>1258</Words>
  <Application>Microsoft Office PowerPoint</Application>
  <PresentationFormat>Widescreen</PresentationFormat>
  <Paragraphs>440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Courier New</vt:lpstr>
      <vt:lpstr>Helvetica</vt:lpstr>
      <vt:lpstr>Parcel</vt:lpstr>
      <vt:lpstr>Algorithms Algorithm Analysis Mathematical models</vt:lpstr>
      <vt:lpstr>Analysis of algorithms</vt:lpstr>
      <vt:lpstr>Mathematical models</vt:lpstr>
      <vt:lpstr>Knuth’s method</vt:lpstr>
      <vt:lpstr>PowerPoint Presentation</vt:lpstr>
      <vt:lpstr>Cost of computer instructions</vt:lpstr>
      <vt:lpstr>Example: 1-sum</vt:lpstr>
      <vt:lpstr>Example 2-Sum</vt:lpstr>
      <vt:lpstr>Simplifying the calculations</vt:lpstr>
      <vt:lpstr>Simplification 1: cost model</vt:lpstr>
      <vt:lpstr>Simplification 2:  tilde notation</vt:lpstr>
      <vt:lpstr>Technical definition of ~</vt:lpstr>
      <vt:lpstr>Example: 2-sum</vt:lpstr>
      <vt:lpstr>Example: 2-sum</vt:lpstr>
      <vt:lpstr>3-sum</vt:lpstr>
      <vt:lpstr>Mathematical models for  running time</vt:lpstr>
      <vt:lpstr>Common order-of-growth classifications</vt:lpstr>
      <vt:lpstr>Common order-of-growth classifications</vt:lpstr>
      <vt:lpstr>Common order-of-growth classifications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Microsoft Office User</dc:creator>
  <cp:lastModifiedBy>Nishil Shah</cp:lastModifiedBy>
  <cp:revision>66</cp:revision>
  <dcterms:created xsi:type="dcterms:W3CDTF">2019-01-29T13:54:20Z</dcterms:created>
  <dcterms:modified xsi:type="dcterms:W3CDTF">2019-02-14T12:08:43Z</dcterms:modified>
</cp:coreProperties>
</file>