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0" r:id="rId1"/>
  </p:sldMasterIdLst>
  <p:notesMasterIdLst>
    <p:notesMasterId r:id="rId42"/>
  </p:notesMasterIdLst>
  <p:sldIdLst>
    <p:sldId id="256" r:id="rId2"/>
    <p:sldId id="279" r:id="rId3"/>
    <p:sldId id="280" r:id="rId4"/>
    <p:sldId id="258" r:id="rId5"/>
    <p:sldId id="265" r:id="rId6"/>
    <p:sldId id="264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10"/>
    <p:restoredTop sz="94639"/>
  </p:normalViewPr>
  <p:slideViewPr>
    <p:cSldViewPr snapToGrid="0" snapToObjects="1">
      <p:cViewPr varScale="1">
        <p:scale>
          <a:sx n="143" d="100"/>
          <a:sy n="143" d="100"/>
        </p:scale>
        <p:origin x="216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7" d="100"/>
          <a:sy n="137" d="100"/>
        </p:scale>
        <p:origin x="353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9444CC-2D73-944A-9EB3-23994BC90771}" type="datetimeFigureOut">
              <a:rPr lang="en-US" smtClean="0"/>
              <a:t>3/5/19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90A15-C234-C042-AF93-F583781BC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23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FDE39EC-90CC-944E-BB3B-4CEAA37B86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49D46A-CC7F-F641-8B0E-27EFB7800E8F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714AABB2-E24D-754E-8EF5-C278155B96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0C00B115-2614-534D-A379-D2926232A0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75270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F0C848C-3AF7-FD46-B509-AE5CE68CA9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E71C93-7801-DD45-8280-266578A472F8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9140F908-4787-064B-B116-814BA6384B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B68C8994-E687-7B4D-8AC5-188F1CFD1E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08622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3EEF379-D8FD-184C-9217-E3BDA581E9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2FE98B-A9A8-B74C-9C17-72D3C5727BB7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F478B0F7-01C9-3A4B-A9CF-D8D81A764E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966FDB43-4F3C-5E41-94CC-4E47B35CD5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87180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23E3EED-1B31-8546-AC8B-4866C35960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BAC5B2-48B6-5F49-BBCB-975AE3D7090E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5ADCCADD-6899-594F-A462-C3C65766C5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44194108-465B-3446-8D00-A92B04C39D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97210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18D164C-92AA-BF4F-B767-4E024BF05D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075B15-1D18-504D-B20E-B22651D329A1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79DCA785-8F01-CC41-A2BD-A012E49ACC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3EE8A338-11CB-E940-A315-2BC8A1AF0D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25166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1BF3D10-C1A9-A640-A252-BC809B27D5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88C9A6-F82F-744E-B36F-582D09FE35BA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886B789D-0096-F149-8928-A6E5EF3B96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0FA3FF1F-21A5-0745-AC57-7CE63FDC9B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60662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7ACE36F-9562-284D-B1CF-F2E8B82765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8A5FC3-B09B-504E-902C-B1C4BC977C00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CD802CA1-5C36-8945-ACC9-D31EF12A46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F4DF8D33-B43F-3C4D-A043-91EEFCF2AE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46250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95A980E-2D07-3A42-A270-2C1E7A762D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68FBD0-E6B4-C440-98FC-CB825A4DDCB6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00354" name="Rectangle 2">
            <a:extLst>
              <a:ext uri="{FF2B5EF4-FFF2-40B4-BE49-F238E27FC236}">
                <a16:creationId xmlns:a16="http://schemas.microsoft.com/office/drawing/2014/main" id="{F1140C6D-02F2-3E43-8753-79C959C166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35F81230-822B-C246-8686-C8DDC0DA8D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27798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02AD1F7-CAFB-634E-8A3F-F02EE2AA9B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782AB2-F4EA-E740-9E47-74EA2237AD4E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01378" name="Rectangle 2">
            <a:extLst>
              <a:ext uri="{FF2B5EF4-FFF2-40B4-BE49-F238E27FC236}">
                <a16:creationId xmlns:a16="http://schemas.microsoft.com/office/drawing/2014/main" id="{947DF9C5-69F1-6E4F-B560-7EB40111BA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EB3DEDBD-6E9D-EC47-9601-96CB02060B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16863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D556644-267D-6A43-81EB-8DFE4F8A18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4C1E5B-1879-3144-9097-94A3E2AF714B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3D1358C0-6746-B542-89DB-5B991D8B0990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5C025CCC-924E-CC4A-B8AF-35406DD5A3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91101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BDEF846-1F39-3B41-826B-34FA723BC3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7AFDFB-2A13-E84C-86D1-86C3CDA81B4B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526EFBBC-ECFD-5047-A55F-8CC96D2D8A86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99C3BBD5-2B66-5147-BC71-96BC06472B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046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E51F818-E1AB-5C4A-8836-598C5F2BBB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BA42CD-EBB4-0742-AD8B-55A80EE8037D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99330" name="Rectangle 2">
            <a:extLst>
              <a:ext uri="{FF2B5EF4-FFF2-40B4-BE49-F238E27FC236}">
                <a16:creationId xmlns:a16="http://schemas.microsoft.com/office/drawing/2014/main" id="{8BBFE9FB-C7F1-6D49-A84B-224DFCEFBC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248469B3-D07C-E04E-93C0-CF515E9C9F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08019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E6F323E-0DE0-3B4E-9041-84F1748178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0717C8-FDBB-9344-A986-372812FBD59A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DC2089FD-366F-6249-BF2E-C634EB30F0B0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31986BC6-ED77-A44D-ADAC-7957E675D5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88247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1B38FCD-7E6F-5342-A1E3-E1C8CA1467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AF6906-2393-5C46-8BB0-B5CD13259C35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9E9811E2-67EC-B748-B131-55B90F2E637C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B745446B-29E6-C449-BA21-CF00B72C84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46556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8D940E0-8A34-6B4A-B882-195D8B1CFC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FABDAF-E468-814F-8D20-E069891F6138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E3C88D64-9957-F344-9BE8-27CBDFCAF06F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F1CE9793-2D17-6247-9EDA-36D5279230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92527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7B873E9-8982-494E-AC2C-BA04B50959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8CD258-D34A-0B44-86FB-D6B5C68F1AFE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13EB489C-6D12-9448-B8A8-D8A101654A1D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A6506100-50B0-3845-8584-80694CDC03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0679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110BD13-DCB5-2B46-BB26-E2E75E96DF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E9D9D6-C2DE-E44C-AB9B-8E8341D54C13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E48634DC-85E7-804B-AA74-F04D2D9432C9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CBDF6B9C-681E-1D4F-9200-E7C166A3D6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27194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E7A4071-9563-3E40-AA16-54B76A68FF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3E7D58-ACD9-F640-A309-496A1E8A9E72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772EC38D-5ECA-1D48-8798-809283BA61F8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4D4A2ED2-6C90-6C4E-9889-3296B2A544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03812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194BF4B-EDFB-1B4E-9845-17F75F1EA0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CA929A-7C1D-B743-97D1-8E3DB4662C61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9F6EF9CE-2E80-864B-A7EE-836FC18FAE3B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47BC1C79-F94F-9144-96AE-9CBE784103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68896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E1A8F1D-8B18-AF45-BCA3-B75D160971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6D0005-4ACB-514F-B6E1-BA7F72164952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E53D2DBB-3169-344F-8DF7-63E719E8DDD8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A7020338-EA2C-9E4B-BD65-ED349938F2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51426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DA3078B-64A0-774A-A023-D70F4185D4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7D2BD4-6DCC-D049-ABF7-EE9A21DBD4CB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DA325AD8-484B-6945-A21E-4CC811CBE64D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CD70E58B-2122-B14E-8B0C-57679A0B89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90118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CFFF106-36DB-9842-87BD-5B0373349F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19EC96-6BE7-914C-ABFD-5A3CD638D9D6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1F102BAD-D94F-564D-A9C2-256703E04B9E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DEFED381-2149-194B-A716-6269FE8506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4440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848034C-E847-DE4C-84D4-A4183F6D68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84BF51-B0DE-874E-BC72-E8E91119F1BE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CBE5D894-C645-EE44-8B88-6106CC8933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7472B95B-795C-1D40-ABE8-CF7C41850B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69120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FED882D-0D1D-3445-913F-1EB5C4CE1A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5DDC66-654B-3F49-B8BC-E22BF71DE1F7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31554568-4F0F-DB4A-A7F1-14307DE44464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3C105129-2840-B840-B962-52121AB755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56751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87E185F-99B2-7D44-996B-7A8B1F8857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BE97EE-4731-0545-AF9D-1B683D06B012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A914F545-C32F-3F45-8B10-1FC0B3CE77A8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F61B601F-46FD-4341-811A-5F51520765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17326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ED4FE52-95C8-7D47-9C2B-44E8406CA7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A178F5-F669-8F47-A83E-B3ACEA7942CC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217CD10A-26B5-7241-81AC-D8A35C01967F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8E0A9F38-AE96-4B4A-857E-3C6EADCB3E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32350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50D1B46-5324-D74E-84CF-5CFDE1764F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1A23A4-C563-9C47-BBDC-62A775B57BFB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B9EBA480-A9D2-7F49-95D2-B50057F27738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B62E2151-235D-1742-B928-F49B29D46C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72469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808C18E-AD59-1542-94B3-9723E13AE0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C6B192-E8A3-744B-9D08-B34532628D91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90114" name="Rectangle 2">
            <a:extLst>
              <a:ext uri="{FF2B5EF4-FFF2-40B4-BE49-F238E27FC236}">
                <a16:creationId xmlns:a16="http://schemas.microsoft.com/office/drawing/2014/main" id="{189710B6-E52D-C640-B4DC-B9E302023A69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FCF184DE-638D-7B4F-8844-FEFFF09E48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07198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DF5A706-52F0-3640-8EF2-69EE78E923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52FF76-A75C-FC42-8A90-177A4BC29E81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92162" name="Rectangle 2">
            <a:extLst>
              <a:ext uri="{FF2B5EF4-FFF2-40B4-BE49-F238E27FC236}">
                <a16:creationId xmlns:a16="http://schemas.microsoft.com/office/drawing/2014/main" id="{9EC03E39-4183-DF4D-A57B-D832C5739B14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53B973B2-6851-E143-BEEF-9AFA09CB0F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69112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F2954F1-8AEA-6F41-869B-5CA84DA3E0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2C4189-0290-5249-9F86-E4B9ACE0A35C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8B23856B-584C-DB40-8363-0EA3D0C9CAFC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26C2929E-4126-C64E-A6A9-4043EAB7BE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06139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FBB226C-BAE0-B247-B6AB-45134D96CC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A9C571-6C1E-4348-8367-6982B4640AD8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96258" name="Rectangle 2">
            <a:extLst>
              <a:ext uri="{FF2B5EF4-FFF2-40B4-BE49-F238E27FC236}">
                <a16:creationId xmlns:a16="http://schemas.microsoft.com/office/drawing/2014/main" id="{CEE7A5AB-3E33-7744-938B-70207DD3E923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CDEC737B-CE99-CA44-9A2E-FE627BA3C9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46768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4679AE6-0D93-084D-8136-2256841A07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BCEDDC-C1F0-9348-A705-BC866A00E0B1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102402" name="Rectangle 2">
            <a:extLst>
              <a:ext uri="{FF2B5EF4-FFF2-40B4-BE49-F238E27FC236}">
                <a16:creationId xmlns:a16="http://schemas.microsoft.com/office/drawing/2014/main" id="{9FB18D7A-AF91-4048-B010-F9336458F2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8C451F9E-B886-AB4E-B06E-41F10047E6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5153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2290BA2-5CED-F141-820B-E99436AADA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729D8F-D2FA-444D-A5FA-7C078F41C3D1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46623C53-5E63-AD48-B7FE-588CC0C77A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97951DDE-0ED3-0648-B2FA-7BE3C13D8A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5611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D89D17C-126A-E84D-AA00-E30FCEC1BB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6D6926-EFC6-4C4F-A226-4E92A5938C17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E3E8323E-4C4F-3A44-9CF7-F81E508060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3EE7A211-D6C1-6C47-A725-3BD088DC84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0615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D4C4F77-BDAB-CB4A-810C-3F32A28A52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B82995-DF7A-1C46-A2CD-AC62E24BB3A2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27A00CBC-A99E-7A4E-B041-D85A353620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58C8FEB4-2444-D84A-AA00-912765C1EE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8811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4DABEA1-E67B-494B-AD41-AA2FE35EBC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629D6F-21A0-7E48-9C2E-662FFF5CA261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35970FBE-DE61-7E4B-A2C3-DDB25A75AB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FA8898B8-CBC2-A440-9B68-5192796F30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0124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7073EFF-4C3D-A84C-ACFD-C898CCA5EE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74CA6C-BC35-DC40-A72C-E9A7D3E82D55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EDF5CFC3-B04F-C24D-B574-DB45E297EA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65FEF88C-C7D9-E342-B6AD-E70E7CD86C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0411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CE7571E-90B8-E34B-B956-33DA7BBCA4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C655D3-66D7-0A49-BDC9-9C3127F4FC02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8C2FE820-C896-C944-B8C4-8A3305B0CF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C1251035-6A83-234D-B6E2-ADE5F0AD87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754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63B2E-D99D-4A4B-8BB5-13884C467080}" type="datetime1">
              <a:rPr lang="en-US" smtClean="0"/>
              <a:t>3/5/19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03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4CFE-C450-9048-B983-8D8788620F27}" type="datetime1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123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9D95-FC9C-3F4F-9475-DF02A267C99B}" type="datetime1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34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74499"/>
            <a:ext cx="7729728" cy="1188720"/>
          </a:xfrm>
          <a:solidFill>
            <a:schemeClr val="bg2">
              <a:lumMod val="50000"/>
            </a:schemeClr>
          </a:solidFill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3385" y="1847654"/>
            <a:ext cx="8821789" cy="4015818"/>
          </a:xfrm>
        </p:spPr>
        <p:txBody>
          <a:bodyPr/>
          <a:lstStyle>
            <a:lvl1pPr>
              <a:buClr>
                <a:schemeClr val="bg1"/>
              </a:buClr>
              <a:defRPr sz="2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394371" y="6238816"/>
            <a:ext cx="1180804" cy="323968"/>
          </a:xfrm>
        </p:spPr>
        <p:txBody>
          <a:bodyPr/>
          <a:lstStyle/>
          <a:p>
            <a:fld id="{FA831262-1B9D-414F-9940-26F4A5C75E2D}" type="datetime1">
              <a:rPr lang="en-US" smtClean="0"/>
              <a:t>3/5/19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83940" y="6238816"/>
            <a:ext cx="4055406" cy="320040"/>
          </a:xfrm>
        </p:spPr>
        <p:txBody>
          <a:bodyPr/>
          <a:lstStyle/>
          <a:p>
            <a:r>
              <a:rPr lang="en-US" dirty="0"/>
              <a:t>From: Sedgewick &amp; Wilson, Algorithms, 4-th Edition, lecture notes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5767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EF744-DFD8-154B-B77A-252D469C90E8}" type="datetime1">
              <a:rPr lang="en-US" smtClean="0"/>
              <a:t>3/5/19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125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D3C62-58EC-2143-BC1E-10B35DA9EB37}" type="datetime1">
              <a:rPr lang="en-US" smtClean="0"/>
              <a:t>3/5/19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61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9DFFA-D618-7D40-A5A7-D790F3BDC709}" type="datetime1">
              <a:rPr lang="en-US" smtClean="0"/>
              <a:t>3/5/19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188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8030" y="399915"/>
            <a:ext cx="7729728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4C4A7-AE2A-7E46-ABC2-E3799A436494}" type="datetime1">
              <a:rPr lang="en-US" smtClean="0"/>
              <a:t>3/5/19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11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380C-8201-DE43-93F0-076B8F38A7ED}" type="datetime1">
              <a:rPr lang="en-US" smtClean="0"/>
              <a:t>3/5/19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75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CD497-1C91-2C40-85F2-A310900F6939}" type="datetime1">
              <a:rPr lang="en-US" smtClean="0"/>
              <a:t>3/5/19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From: Sedgewick &amp; Wilson, Algorithms, 4-th Edition, lecture notes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2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9F99755-3368-E84A-B831-6ABE82E8443A}" type="datetime1">
              <a:rPr lang="en-US" smtClean="0"/>
              <a:t>3/5/19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From: Sedgewick &amp; Wilson, Algorithms, 4-th Edition, lecture notes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06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78E7397-9F7C-8248-AD44-09AD4D26CAAA}" type="datetime1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From: Sedgewick &amp; Wilson, Algorithms, 4-th Edition, lecture notes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EA2DF-891B-8341-AC22-EF4333AF48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Algorithms</a:t>
            </a:r>
            <a:br>
              <a:rPr lang="en-US" dirty="0"/>
            </a:br>
            <a:r>
              <a:rPr lang="en-US" dirty="0"/>
              <a:t>Red-Black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C3E170-032A-DD48-8B67-06F86C6CFE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CSE 464/574</a:t>
            </a:r>
          </a:p>
          <a:p>
            <a:r>
              <a:rPr lang="en-US" dirty="0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544875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 Placeholder 4">
            <a:extLst>
              <a:ext uri="{FF2B5EF4-FFF2-40B4-BE49-F238E27FC236}">
                <a16:creationId xmlns:a16="http://schemas.microsoft.com/office/drawing/2014/main" id="{415F8AD7-82E7-5E45-AF34-B53352B5D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29064-FDD4-EB48-B25E-FE3DCBE3BDC0}" type="slidenum">
              <a:rPr lang="en-US" altLang="ja-JP"/>
              <a:pPr/>
              <a:t>10</a:t>
            </a:fld>
            <a:endParaRPr lang="en-US" altLang="ja-JP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9DBAF5CC-42CC-3545-BEE9-F2A12F2FEF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38280" y="453294"/>
            <a:ext cx="7729728" cy="1188720"/>
          </a:xfrm>
          <a:solidFill>
            <a:schemeClr val="bg2">
              <a:lumMod val="50000"/>
            </a:schemeClr>
          </a:solidFill>
        </p:spPr>
        <p:txBody>
          <a:bodyPr/>
          <a:lstStyle/>
          <a:p>
            <a:r>
              <a:rPr lang="en-US" altLang="en-US" dirty="0">
                <a:solidFill>
                  <a:srgbClr val="FFFF00"/>
                </a:solidFill>
              </a:rPr>
              <a:t>Bad example</a:t>
            </a:r>
          </a:p>
        </p:txBody>
      </p:sp>
      <p:sp>
        <p:nvSpPr>
          <p:cNvPr id="20483" name="Oval 3">
            <a:extLst>
              <a:ext uri="{FF2B5EF4-FFF2-40B4-BE49-F238E27FC236}">
                <a16:creationId xmlns:a16="http://schemas.microsoft.com/office/drawing/2014/main" id="{FA501A91-A794-8146-88CB-9B6FBF408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113" y="2286000"/>
            <a:ext cx="309562" cy="3111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200" dirty="0">
                <a:solidFill>
                  <a:schemeClr val="bg1"/>
                </a:solidFill>
              </a:rPr>
              <a:t>4.3</a:t>
            </a:r>
          </a:p>
        </p:txBody>
      </p:sp>
      <p:sp>
        <p:nvSpPr>
          <p:cNvPr id="20484" name="Oval 4">
            <a:extLst>
              <a:ext uri="{FF2B5EF4-FFF2-40B4-BE49-F238E27FC236}">
                <a16:creationId xmlns:a16="http://schemas.microsoft.com/office/drawing/2014/main" id="{1328EA46-5005-3241-97CB-8AA62CC29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6863" y="2906713"/>
            <a:ext cx="311150" cy="3111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0485" name="Oval 5">
            <a:extLst>
              <a:ext uri="{FF2B5EF4-FFF2-40B4-BE49-F238E27FC236}">
                <a16:creationId xmlns:a16="http://schemas.microsoft.com/office/drawing/2014/main" id="{EAD3DF22-C92F-A440-85DC-9BF0470C7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6163" y="2855913"/>
            <a:ext cx="311150" cy="3111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0486" name="Oval 6">
            <a:extLst>
              <a:ext uri="{FF2B5EF4-FFF2-40B4-BE49-F238E27FC236}">
                <a16:creationId xmlns:a16="http://schemas.microsoft.com/office/drawing/2014/main" id="{999C3C4D-0EC3-A341-805B-135928743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9338" y="3529013"/>
            <a:ext cx="311150" cy="31115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2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487" name="Oval 7">
            <a:extLst>
              <a:ext uri="{FF2B5EF4-FFF2-40B4-BE49-F238E27FC236}">
                <a16:creationId xmlns:a16="http://schemas.microsoft.com/office/drawing/2014/main" id="{130C38FB-A8E3-3442-9992-E7EFC06C8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4388" y="3529013"/>
            <a:ext cx="311150" cy="3111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4.2</a:t>
            </a:r>
          </a:p>
        </p:txBody>
      </p:sp>
      <p:sp>
        <p:nvSpPr>
          <p:cNvPr id="20488" name="Oval 8">
            <a:extLst>
              <a:ext uri="{FF2B5EF4-FFF2-40B4-BE49-F238E27FC236}">
                <a16:creationId xmlns:a16="http://schemas.microsoft.com/office/drawing/2014/main" id="{39B58E4B-07AC-F64F-B4CD-C35815EF8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1026" y="3581401"/>
            <a:ext cx="309563" cy="30956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0489" name="Oval 9">
            <a:extLst>
              <a:ext uri="{FF2B5EF4-FFF2-40B4-BE49-F238E27FC236}">
                <a16:creationId xmlns:a16="http://schemas.microsoft.com/office/drawing/2014/main" id="{33F0B735-2F3F-CA4D-B914-307E5A16A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6075" y="3581401"/>
            <a:ext cx="311150" cy="30956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20490" name="Oval 10">
            <a:extLst>
              <a:ext uri="{FF2B5EF4-FFF2-40B4-BE49-F238E27FC236}">
                <a16:creationId xmlns:a16="http://schemas.microsoft.com/office/drawing/2014/main" id="{940428F3-1261-2D40-B7EB-2DD51CD3E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7388" y="4202113"/>
            <a:ext cx="309562" cy="3111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0491" name="Oval 11">
            <a:extLst>
              <a:ext uri="{FF2B5EF4-FFF2-40B4-BE49-F238E27FC236}">
                <a16:creationId xmlns:a16="http://schemas.microsoft.com/office/drawing/2014/main" id="{68DCCB75-078D-0B4A-BE12-0837CB030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4826" y="4202113"/>
            <a:ext cx="309563" cy="31115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4.1</a:t>
            </a:r>
          </a:p>
        </p:txBody>
      </p:sp>
      <p:sp>
        <p:nvSpPr>
          <p:cNvPr id="20492" name="Oval 12">
            <a:extLst>
              <a:ext uri="{FF2B5EF4-FFF2-40B4-BE49-F238E27FC236}">
                <a16:creationId xmlns:a16="http://schemas.microsoft.com/office/drawing/2014/main" id="{9391065B-F118-9042-A471-9C45239A6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0675" y="4202113"/>
            <a:ext cx="311150" cy="31115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4.4</a:t>
            </a:r>
          </a:p>
        </p:txBody>
      </p:sp>
      <p:sp>
        <p:nvSpPr>
          <p:cNvPr id="20493" name="Oval 13">
            <a:extLst>
              <a:ext uri="{FF2B5EF4-FFF2-40B4-BE49-F238E27FC236}">
                <a16:creationId xmlns:a16="http://schemas.microsoft.com/office/drawing/2014/main" id="{5DA9DFC7-2B10-5646-854D-9DC900B50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7313" y="4202113"/>
            <a:ext cx="309562" cy="31115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8</a:t>
            </a:r>
          </a:p>
        </p:txBody>
      </p:sp>
      <p:cxnSp>
        <p:nvCxnSpPr>
          <p:cNvPr id="20494" name="AutoShape 14">
            <a:extLst>
              <a:ext uri="{FF2B5EF4-FFF2-40B4-BE49-F238E27FC236}">
                <a16:creationId xmlns:a16="http://schemas.microsoft.com/office/drawing/2014/main" id="{2FD599F1-372A-A041-B4CB-C124D6ADAC36}"/>
              </a:ext>
            </a:extLst>
          </p:cNvPr>
          <p:cNvCxnSpPr>
            <a:cxnSpLocks noChangeShapeType="1"/>
            <a:stCxn id="20483" idx="4"/>
            <a:endCxn id="20484" idx="0"/>
          </p:cNvCxnSpPr>
          <p:nvPr/>
        </p:nvCxnSpPr>
        <p:spPr bwMode="auto">
          <a:xfrm flipH="1">
            <a:off x="6802438" y="2605089"/>
            <a:ext cx="984250" cy="2936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5" name="AutoShape 15">
            <a:extLst>
              <a:ext uri="{FF2B5EF4-FFF2-40B4-BE49-F238E27FC236}">
                <a16:creationId xmlns:a16="http://schemas.microsoft.com/office/drawing/2014/main" id="{A7C87BF1-F42C-EE43-A817-0B02F2ECAD33}"/>
              </a:ext>
            </a:extLst>
          </p:cNvPr>
          <p:cNvCxnSpPr>
            <a:cxnSpLocks noChangeShapeType="1"/>
            <a:stCxn id="20484" idx="4"/>
            <a:endCxn id="20486" idx="0"/>
          </p:cNvCxnSpPr>
          <p:nvPr/>
        </p:nvCxnSpPr>
        <p:spPr bwMode="auto">
          <a:xfrm flipH="1">
            <a:off x="6284914" y="3227389"/>
            <a:ext cx="517525" cy="2936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6" name="AutoShape 16">
            <a:extLst>
              <a:ext uri="{FF2B5EF4-FFF2-40B4-BE49-F238E27FC236}">
                <a16:creationId xmlns:a16="http://schemas.microsoft.com/office/drawing/2014/main" id="{8C391008-92AD-A547-BC00-4179E585F92A}"/>
              </a:ext>
            </a:extLst>
          </p:cNvPr>
          <p:cNvCxnSpPr>
            <a:cxnSpLocks noChangeShapeType="1"/>
            <a:stCxn id="20484" idx="4"/>
            <a:endCxn id="20487" idx="0"/>
          </p:cNvCxnSpPr>
          <p:nvPr/>
        </p:nvCxnSpPr>
        <p:spPr bwMode="auto">
          <a:xfrm>
            <a:off x="6802439" y="3227389"/>
            <a:ext cx="517525" cy="2936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7" name="AutoShape 17">
            <a:extLst>
              <a:ext uri="{FF2B5EF4-FFF2-40B4-BE49-F238E27FC236}">
                <a16:creationId xmlns:a16="http://schemas.microsoft.com/office/drawing/2014/main" id="{AC1A9645-479B-B448-A7A5-EE76945CBB60}"/>
              </a:ext>
            </a:extLst>
          </p:cNvPr>
          <p:cNvCxnSpPr>
            <a:cxnSpLocks noChangeShapeType="1"/>
            <a:stCxn id="20486" idx="4"/>
            <a:endCxn id="20490" idx="0"/>
          </p:cNvCxnSpPr>
          <p:nvPr/>
        </p:nvCxnSpPr>
        <p:spPr bwMode="auto">
          <a:xfrm flipH="1">
            <a:off x="5921375" y="3848101"/>
            <a:ext cx="363538" cy="346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8" name="AutoShape 18">
            <a:extLst>
              <a:ext uri="{FF2B5EF4-FFF2-40B4-BE49-F238E27FC236}">
                <a16:creationId xmlns:a16="http://schemas.microsoft.com/office/drawing/2014/main" id="{01682471-A507-1F4E-ACD5-643D7CA651C8}"/>
              </a:ext>
            </a:extLst>
          </p:cNvPr>
          <p:cNvCxnSpPr>
            <a:cxnSpLocks noChangeShapeType="1"/>
            <a:stCxn id="20487" idx="4"/>
            <a:endCxn id="20491" idx="0"/>
          </p:cNvCxnSpPr>
          <p:nvPr/>
        </p:nvCxnSpPr>
        <p:spPr bwMode="auto">
          <a:xfrm flipH="1">
            <a:off x="7008813" y="3848101"/>
            <a:ext cx="311150" cy="346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9" name="AutoShape 19">
            <a:extLst>
              <a:ext uri="{FF2B5EF4-FFF2-40B4-BE49-F238E27FC236}">
                <a16:creationId xmlns:a16="http://schemas.microsoft.com/office/drawing/2014/main" id="{51F47198-F959-A045-83D0-DC6BBA224BB2}"/>
              </a:ext>
            </a:extLst>
          </p:cNvPr>
          <p:cNvCxnSpPr>
            <a:cxnSpLocks noChangeShapeType="1"/>
            <a:stCxn id="20483" idx="4"/>
            <a:endCxn id="20485" idx="0"/>
          </p:cNvCxnSpPr>
          <p:nvPr/>
        </p:nvCxnSpPr>
        <p:spPr bwMode="auto">
          <a:xfrm>
            <a:off x="7786688" y="2605088"/>
            <a:ext cx="1035050" cy="2413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0" name="AutoShape 20">
            <a:extLst>
              <a:ext uri="{FF2B5EF4-FFF2-40B4-BE49-F238E27FC236}">
                <a16:creationId xmlns:a16="http://schemas.microsoft.com/office/drawing/2014/main" id="{F34EFF01-EEC8-964C-BC39-5BDC59CB2B06}"/>
              </a:ext>
            </a:extLst>
          </p:cNvPr>
          <p:cNvCxnSpPr>
            <a:cxnSpLocks noChangeShapeType="1"/>
            <a:stCxn id="20485" idx="4"/>
            <a:endCxn id="20488" idx="0"/>
          </p:cNvCxnSpPr>
          <p:nvPr/>
        </p:nvCxnSpPr>
        <p:spPr bwMode="auto">
          <a:xfrm flipH="1">
            <a:off x="8355014" y="3175001"/>
            <a:ext cx="466725" cy="3968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1" name="AutoShape 21">
            <a:extLst>
              <a:ext uri="{FF2B5EF4-FFF2-40B4-BE49-F238E27FC236}">
                <a16:creationId xmlns:a16="http://schemas.microsoft.com/office/drawing/2014/main" id="{8DAE2536-FD2A-A54E-9593-B3033EC3BD61}"/>
              </a:ext>
            </a:extLst>
          </p:cNvPr>
          <p:cNvCxnSpPr>
            <a:cxnSpLocks noChangeShapeType="1"/>
            <a:stCxn id="20485" idx="4"/>
            <a:endCxn id="20489" idx="0"/>
          </p:cNvCxnSpPr>
          <p:nvPr/>
        </p:nvCxnSpPr>
        <p:spPr bwMode="auto">
          <a:xfrm>
            <a:off x="8821738" y="3175001"/>
            <a:ext cx="569912" cy="3968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2" name="AutoShape 22">
            <a:extLst>
              <a:ext uri="{FF2B5EF4-FFF2-40B4-BE49-F238E27FC236}">
                <a16:creationId xmlns:a16="http://schemas.microsoft.com/office/drawing/2014/main" id="{A1116849-1C58-C542-B068-6721BE496B24}"/>
              </a:ext>
            </a:extLst>
          </p:cNvPr>
          <p:cNvCxnSpPr>
            <a:cxnSpLocks noChangeShapeType="1"/>
            <a:stCxn id="20488" idx="4"/>
            <a:endCxn id="20492" idx="0"/>
          </p:cNvCxnSpPr>
          <p:nvPr/>
        </p:nvCxnSpPr>
        <p:spPr bwMode="auto">
          <a:xfrm flipH="1">
            <a:off x="8096251" y="3900489"/>
            <a:ext cx="258763" cy="2936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3" name="AutoShape 23">
            <a:extLst>
              <a:ext uri="{FF2B5EF4-FFF2-40B4-BE49-F238E27FC236}">
                <a16:creationId xmlns:a16="http://schemas.microsoft.com/office/drawing/2014/main" id="{55660A42-ED19-894D-A97D-A209138F25F2}"/>
              </a:ext>
            </a:extLst>
          </p:cNvPr>
          <p:cNvCxnSpPr>
            <a:cxnSpLocks noChangeShapeType="1"/>
            <a:stCxn id="20489" idx="4"/>
            <a:endCxn id="20493" idx="0"/>
          </p:cNvCxnSpPr>
          <p:nvPr/>
        </p:nvCxnSpPr>
        <p:spPr bwMode="auto">
          <a:xfrm flipH="1">
            <a:off x="9132888" y="3900489"/>
            <a:ext cx="258762" cy="2936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04" name="AutoShape 24">
            <a:extLst>
              <a:ext uri="{FF2B5EF4-FFF2-40B4-BE49-F238E27FC236}">
                <a16:creationId xmlns:a16="http://schemas.microsoft.com/office/drawing/2014/main" id="{519EF354-97D6-1E4A-8E63-0DA2DD526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8026" y="4254501"/>
            <a:ext cx="155575" cy="15557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0505" name="AutoShape 25">
            <a:extLst>
              <a:ext uri="{FF2B5EF4-FFF2-40B4-BE49-F238E27FC236}">
                <a16:creationId xmlns:a16="http://schemas.microsoft.com/office/drawing/2014/main" id="{37C287F9-B574-7D49-B90E-BBFC96031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9789" y="4254501"/>
            <a:ext cx="153987" cy="15557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0506" name="AutoShape 26">
            <a:extLst>
              <a:ext uri="{FF2B5EF4-FFF2-40B4-BE49-F238E27FC236}">
                <a16:creationId xmlns:a16="http://schemas.microsoft.com/office/drawing/2014/main" id="{59BE1692-BEA1-6F41-A5A2-9359ABD24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2351" y="4254501"/>
            <a:ext cx="155575" cy="15557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0507" name="AutoShape 27">
            <a:extLst>
              <a:ext uri="{FF2B5EF4-FFF2-40B4-BE49-F238E27FC236}">
                <a16:creationId xmlns:a16="http://schemas.microsoft.com/office/drawing/2014/main" id="{2315D187-F7B8-BF47-AF83-77B9DECB1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8101" y="4254501"/>
            <a:ext cx="155575" cy="15557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0508" name="AutoShape 28">
            <a:extLst>
              <a:ext uri="{FF2B5EF4-FFF2-40B4-BE49-F238E27FC236}">
                <a16:creationId xmlns:a16="http://schemas.microsoft.com/office/drawing/2014/main" id="{8828E8BD-3E8B-D245-806A-3ED08BD17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1" y="4875214"/>
            <a:ext cx="155575" cy="15557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0509" name="AutoShape 29">
            <a:extLst>
              <a:ext uri="{FF2B5EF4-FFF2-40B4-BE49-F238E27FC236}">
                <a16:creationId xmlns:a16="http://schemas.microsoft.com/office/drawing/2014/main" id="{7ECF2D77-C2FC-0243-995A-6D685E841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3764" y="4875214"/>
            <a:ext cx="155575" cy="15557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0510" name="AutoShape 30">
            <a:extLst>
              <a:ext uri="{FF2B5EF4-FFF2-40B4-BE49-F238E27FC236}">
                <a16:creationId xmlns:a16="http://schemas.microsoft.com/office/drawing/2014/main" id="{9293021B-C820-3749-A3E0-2C8F7002D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2439" y="4875214"/>
            <a:ext cx="155575" cy="15557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0511" name="AutoShape 31">
            <a:extLst>
              <a:ext uri="{FF2B5EF4-FFF2-40B4-BE49-F238E27FC236}">
                <a16:creationId xmlns:a16="http://schemas.microsoft.com/office/drawing/2014/main" id="{F2DF9905-4A91-2341-9C74-4C2BBADAC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1201" y="4875214"/>
            <a:ext cx="155575" cy="15557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0512" name="AutoShape 32">
            <a:extLst>
              <a:ext uri="{FF2B5EF4-FFF2-40B4-BE49-F238E27FC236}">
                <a16:creationId xmlns:a16="http://schemas.microsoft.com/office/drawing/2014/main" id="{B20187BF-760C-ED44-9366-C40AD4D75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9876" y="4875214"/>
            <a:ext cx="155575" cy="15557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0513" name="AutoShape 33">
            <a:extLst>
              <a:ext uri="{FF2B5EF4-FFF2-40B4-BE49-F238E27FC236}">
                <a16:creationId xmlns:a16="http://schemas.microsoft.com/office/drawing/2014/main" id="{825FD7BF-0EFE-274F-96AC-DF2EBA9C5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8639" y="4875214"/>
            <a:ext cx="155575" cy="15557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0514" name="AutoShape 34">
            <a:extLst>
              <a:ext uri="{FF2B5EF4-FFF2-40B4-BE49-F238E27FC236}">
                <a16:creationId xmlns:a16="http://schemas.microsoft.com/office/drawing/2014/main" id="{4E80CFCC-BA7D-C64F-9CE6-CED77AFF1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4926" y="4875214"/>
            <a:ext cx="155575" cy="15557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0515" name="AutoShape 35">
            <a:extLst>
              <a:ext uri="{FF2B5EF4-FFF2-40B4-BE49-F238E27FC236}">
                <a16:creationId xmlns:a16="http://schemas.microsoft.com/office/drawing/2014/main" id="{B6EBD8AD-CC44-4648-8864-25931D630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3689" y="4875214"/>
            <a:ext cx="155575" cy="15557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0516" name="AutoShape 36">
            <a:extLst>
              <a:ext uri="{FF2B5EF4-FFF2-40B4-BE49-F238E27FC236}">
                <a16:creationId xmlns:a16="http://schemas.microsoft.com/office/drawing/2014/main" id="{C61BBCA2-CB62-4443-85BC-04F64EFA3DBC}"/>
              </a:ext>
            </a:extLst>
          </p:cNvPr>
          <p:cNvCxnSpPr>
            <a:cxnSpLocks noChangeShapeType="1"/>
            <a:stCxn id="20489" idx="4"/>
            <a:endCxn id="20504" idx="0"/>
          </p:cNvCxnSpPr>
          <p:nvPr/>
        </p:nvCxnSpPr>
        <p:spPr bwMode="auto">
          <a:xfrm>
            <a:off x="9391651" y="3900489"/>
            <a:ext cx="284163" cy="3444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17" name="AutoShape 37">
            <a:extLst>
              <a:ext uri="{FF2B5EF4-FFF2-40B4-BE49-F238E27FC236}">
                <a16:creationId xmlns:a16="http://schemas.microsoft.com/office/drawing/2014/main" id="{FE36D422-180C-CA41-86A7-C96764760A73}"/>
              </a:ext>
            </a:extLst>
          </p:cNvPr>
          <p:cNvCxnSpPr>
            <a:cxnSpLocks noChangeShapeType="1"/>
            <a:stCxn id="20488" idx="4"/>
            <a:endCxn id="20505" idx="0"/>
          </p:cNvCxnSpPr>
          <p:nvPr/>
        </p:nvCxnSpPr>
        <p:spPr bwMode="auto">
          <a:xfrm>
            <a:off x="8355013" y="3900489"/>
            <a:ext cx="182562" cy="3444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18" name="AutoShape 38">
            <a:extLst>
              <a:ext uri="{FF2B5EF4-FFF2-40B4-BE49-F238E27FC236}">
                <a16:creationId xmlns:a16="http://schemas.microsoft.com/office/drawing/2014/main" id="{24CF0920-51F2-4541-8DC1-E9DD3C3B0C44}"/>
              </a:ext>
            </a:extLst>
          </p:cNvPr>
          <p:cNvCxnSpPr>
            <a:cxnSpLocks noChangeShapeType="1"/>
            <a:stCxn id="20487" idx="4"/>
            <a:endCxn id="20506" idx="0"/>
          </p:cNvCxnSpPr>
          <p:nvPr/>
        </p:nvCxnSpPr>
        <p:spPr bwMode="auto">
          <a:xfrm>
            <a:off x="7319964" y="3848101"/>
            <a:ext cx="130175" cy="3968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19" name="AutoShape 39">
            <a:extLst>
              <a:ext uri="{FF2B5EF4-FFF2-40B4-BE49-F238E27FC236}">
                <a16:creationId xmlns:a16="http://schemas.microsoft.com/office/drawing/2014/main" id="{6DDCDB4D-B2E2-4940-8F1B-10357E2A9A2B}"/>
              </a:ext>
            </a:extLst>
          </p:cNvPr>
          <p:cNvCxnSpPr>
            <a:cxnSpLocks noChangeShapeType="1"/>
            <a:stCxn id="20486" idx="4"/>
            <a:endCxn id="20507" idx="0"/>
          </p:cNvCxnSpPr>
          <p:nvPr/>
        </p:nvCxnSpPr>
        <p:spPr bwMode="auto">
          <a:xfrm>
            <a:off x="6284914" y="3848101"/>
            <a:ext cx="180975" cy="3968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20" name="AutoShape 40">
            <a:extLst>
              <a:ext uri="{FF2B5EF4-FFF2-40B4-BE49-F238E27FC236}">
                <a16:creationId xmlns:a16="http://schemas.microsoft.com/office/drawing/2014/main" id="{B9B4DF80-D359-AD46-9CA5-DAEFAFCD7CE3}"/>
              </a:ext>
            </a:extLst>
          </p:cNvPr>
          <p:cNvCxnSpPr>
            <a:cxnSpLocks noChangeShapeType="1"/>
            <a:stCxn id="20490" idx="4"/>
            <a:endCxn id="20508" idx="0"/>
          </p:cNvCxnSpPr>
          <p:nvPr/>
        </p:nvCxnSpPr>
        <p:spPr bwMode="auto">
          <a:xfrm flipH="1">
            <a:off x="5792789" y="4521201"/>
            <a:ext cx="128587" cy="346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21" name="AutoShape 41">
            <a:extLst>
              <a:ext uri="{FF2B5EF4-FFF2-40B4-BE49-F238E27FC236}">
                <a16:creationId xmlns:a16="http://schemas.microsoft.com/office/drawing/2014/main" id="{C81F3F90-02F9-854A-86BB-B295B5ACF94F}"/>
              </a:ext>
            </a:extLst>
          </p:cNvPr>
          <p:cNvCxnSpPr>
            <a:cxnSpLocks noChangeShapeType="1"/>
            <a:stCxn id="20490" idx="4"/>
            <a:endCxn id="20509" idx="0"/>
          </p:cNvCxnSpPr>
          <p:nvPr/>
        </p:nvCxnSpPr>
        <p:spPr bwMode="auto">
          <a:xfrm>
            <a:off x="5921376" y="4521201"/>
            <a:ext cx="130175" cy="346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22" name="AutoShape 42">
            <a:extLst>
              <a:ext uri="{FF2B5EF4-FFF2-40B4-BE49-F238E27FC236}">
                <a16:creationId xmlns:a16="http://schemas.microsoft.com/office/drawing/2014/main" id="{01F69846-8423-8B40-9282-63426A8C1C67}"/>
              </a:ext>
            </a:extLst>
          </p:cNvPr>
          <p:cNvCxnSpPr>
            <a:cxnSpLocks noChangeShapeType="1"/>
            <a:stCxn id="20491" idx="4"/>
            <a:endCxn id="20510" idx="0"/>
          </p:cNvCxnSpPr>
          <p:nvPr/>
        </p:nvCxnSpPr>
        <p:spPr bwMode="auto">
          <a:xfrm flipH="1">
            <a:off x="6880225" y="4521201"/>
            <a:ext cx="128588" cy="346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23" name="AutoShape 43">
            <a:extLst>
              <a:ext uri="{FF2B5EF4-FFF2-40B4-BE49-F238E27FC236}">
                <a16:creationId xmlns:a16="http://schemas.microsoft.com/office/drawing/2014/main" id="{866E89C5-1906-7E40-9FFB-4ECA9E9B6DA6}"/>
              </a:ext>
            </a:extLst>
          </p:cNvPr>
          <p:cNvCxnSpPr>
            <a:cxnSpLocks noChangeShapeType="1"/>
            <a:stCxn id="20491" idx="4"/>
            <a:endCxn id="20511" idx="0"/>
          </p:cNvCxnSpPr>
          <p:nvPr/>
        </p:nvCxnSpPr>
        <p:spPr bwMode="auto">
          <a:xfrm>
            <a:off x="7008814" y="4521201"/>
            <a:ext cx="130175" cy="346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24" name="AutoShape 44">
            <a:extLst>
              <a:ext uri="{FF2B5EF4-FFF2-40B4-BE49-F238E27FC236}">
                <a16:creationId xmlns:a16="http://schemas.microsoft.com/office/drawing/2014/main" id="{BB536FFA-1172-6541-A80B-6D0BAB14F749}"/>
              </a:ext>
            </a:extLst>
          </p:cNvPr>
          <p:cNvCxnSpPr>
            <a:cxnSpLocks noChangeShapeType="1"/>
            <a:stCxn id="20492" idx="4"/>
            <a:endCxn id="20512" idx="0"/>
          </p:cNvCxnSpPr>
          <p:nvPr/>
        </p:nvCxnSpPr>
        <p:spPr bwMode="auto">
          <a:xfrm flipH="1">
            <a:off x="7967664" y="4521201"/>
            <a:ext cx="128587" cy="346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25" name="AutoShape 45">
            <a:extLst>
              <a:ext uri="{FF2B5EF4-FFF2-40B4-BE49-F238E27FC236}">
                <a16:creationId xmlns:a16="http://schemas.microsoft.com/office/drawing/2014/main" id="{C1E28596-0670-1746-B809-6CF3CB77DF8C}"/>
              </a:ext>
            </a:extLst>
          </p:cNvPr>
          <p:cNvCxnSpPr>
            <a:cxnSpLocks noChangeShapeType="1"/>
            <a:stCxn id="20492" idx="4"/>
            <a:endCxn id="20513" idx="0"/>
          </p:cNvCxnSpPr>
          <p:nvPr/>
        </p:nvCxnSpPr>
        <p:spPr bwMode="auto">
          <a:xfrm>
            <a:off x="8096251" y="4521201"/>
            <a:ext cx="130175" cy="346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26" name="AutoShape 46">
            <a:extLst>
              <a:ext uri="{FF2B5EF4-FFF2-40B4-BE49-F238E27FC236}">
                <a16:creationId xmlns:a16="http://schemas.microsoft.com/office/drawing/2014/main" id="{1713368A-1C15-DD4B-9F45-E0BF0230A724}"/>
              </a:ext>
            </a:extLst>
          </p:cNvPr>
          <p:cNvCxnSpPr>
            <a:cxnSpLocks noChangeShapeType="1"/>
            <a:stCxn id="20493" idx="4"/>
            <a:endCxn id="20514" idx="0"/>
          </p:cNvCxnSpPr>
          <p:nvPr/>
        </p:nvCxnSpPr>
        <p:spPr bwMode="auto">
          <a:xfrm flipH="1">
            <a:off x="9002714" y="4521201"/>
            <a:ext cx="130175" cy="346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27" name="AutoShape 47">
            <a:extLst>
              <a:ext uri="{FF2B5EF4-FFF2-40B4-BE49-F238E27FC236}">
                <a16:creationId xmlns:a16="http://schemas.microsoft.com/office/drawing/2014/main" id="{77DE7CEF-BF15-E942-9932-B29076E4FB32}"/>
              </a:ext>
            </a:extLst>
          </p:cNvPr>
          <p:cNvCxnSpPr>
            <a:cxnSpLocks noChangeShapeType="1"/>
            <a:stCxn id="20493" idx="4"/>
            <a:endCxn id="20515" idx="0"/>
          </p:cNvCxnSpPr>
          <p:nvPr/>
        </p:nvCxnSpPr>
        <p:spPr bwMode="auto">
          <a:xfrm>
            <a:off x="9132889" y="4521201"/>
            <a:ext cx="128587" cy="346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28" name="Rectangle 48">
            <a:extLst>
              <a:ext uri="{FF2B5EF4-FFF2-40B4-BE49-F238E27FC236}">
                <a16:creationId xmlns:a16="http://schemas.microsoft.com/office/drawing/2014/main" id="{816E45AB-EEA7-7444-8A36-D4B154BFB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0" y="1981200"/>
            <a:ext cx="34671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711200" indent="-711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1101725" indent="-64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511300" indent="-596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924050" indent="-5524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433638" indent="-60483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890838" indent="-6048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348038" indent="-6048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805238" indent="-6048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4262438" indent="-6048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en-US" sz="2000" dirty="0">
                <a:solidFill>
                  <a:schemeClr val="bg1"/>
                </a:solidFill>
              </a:rPr>
              <a:t>1. Every node colored red or black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b="1" dirty="0">
                <a:solidFill>
                  <a:schemeClr val="bg1"/>
                </a:solidFill>
              </a:rPr>
              <a:t>2. </a:t>
            </a:r>
            <a:r>
              <a:rPr lang="en-US" altLang="en-US" sz="2000" dirty="0">
                <a:solidFill>
                  <a:schemeClr val="bg1"/>
                </a:solidFill>
              </a:rPr>
              <a:t>Root is black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dirty="0">
                <a:solidFill>
                  <a:schemeClr val="bg1"/>
                </a:solidFill>
              </a:rPr>
              <a:t>3. Leaves (NILs) are black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b="1" dirty="0">
                <a:solidFill>
                  <a:schemeClr val="bg1"/>
                </a:solidFill>
              </a:rPr>
              <a:t>4. </a:t>
            </a:r>
            <a:r>
              <a:rPr lang="en-US" altLang="en-US" sz="2000" dirty="0">
                <a:solidFill>
                  <a:schemeClr val="bg1"/>
                </a:solidFill>
              </a:rPr>
              <a:t>If node red, both children black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dirty="0">
                <a:solidFill>
                  <a:schemeClr val="bg1"/>
                </a:solidFill>
              </a:rPr>
              <a:t>5. </a:t>
            </a:r>
            <a:r>
              <a:rPr lang="en-US" altLang="en-US" sz="2000" b="1" dirty="0">
                <a:solidFill>
                  <a:srgbClr val="FFFF00"/>
                </a:solidFill>
              </a:rPr>
              <a:t>For each node, all paths from node to descendant leaves contain same number of black nodes</a:t>
            </a:r>
          </a:p>
        </p:txBody>
      </p:sp>
    </p:spTree>
    <p:extLst>
      <p:ext uri="{BB962C8B-B14F-4D97-AF65-F5344CB8AC3E}">
        <p14:creationId xmlns:p14="http://schemas.microsoft.com/office/powerpoint/2010/main" val="1349334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 Placeholder 4">
            <a:extLst>
              <a:ext uri="{FF2B5EF4-FFF2-40B4-BE49-F238E27FC236}">
                <a16:creationId xmlns:a16="http://schemas.microsoft.com/office/drawing/2014/main" id="{550978D6-77D1-F447-B625-12D2BF9C8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B1B53-50E6-E84C-8EA0-7C8B6B4199C7}" type="slidenum">
              <a:rPr lang="en-US" altLang="ja-JP"/>
              <a:pPr/>
              <a:t>11</a:t>
            </a:fld>
            <a:endParaRPr lang="en-US" altLang="ja-JP"/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765B427C-E925-A848-9D57-BB91DF7181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/>
          <a:lstStyle/>
          <a:p>
            <a:r>
              <a:rPr lang="en-US" altLang="en-US" dirty="0">
                <a:solidFill>
                  <a:srgbClr val="FFFF00"/>
                </a:solidFill>
              </a:rPr>
              <a:t>Example</a:t>
            </a:r>
          </a:p>
        </p:txBody>
      </p:sp>
      <p:sp>
        <p:nvSpPr>
          <p:cNvPr id="21507" name="Oval 3">
            <a:extLst>
              <a:ext uri="{FF2B5EF4-FFF2-40B4-BE49-F238E27FC236}">
                <a16:creationId xmlns:a16="http://schemas.microsoft.com/office/drawing/2014/main" id="{FCA25268-BF44-C94F-A0E8-BAE68C136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1" y="1834118"/>
            <a:ext cx="309563" cy="3111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200" dirty="0">
                <a:solidFill>
                  <a:schemeClr val="bg1"/>
                </a:solidFill>
              </a:rPr>
              <a:t>4.3</a:t>
            </a:r>
          </a:p>
        </p:txBody>
      </p:sp>
      <p:sp>
        <p:nvSpPr>
          <p:cNvPr id="21508" name="Oval 4">
            <a:extLst>
              <a:ext uri="{FF2B5EF4-FFF2-40B4-BE49-F238E27FC236}">
                <a16:creationId xmlns:a16="http://schemas.microsoft.com/office/drawing/2014/main" id="{473F936F-991B-4A4F-B212-5A4F7E16D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1950" y="2454831"/>
            <a:ext cx="311150" cy="31115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1509" name="Oval 5">
            <a:extLst>
              <a:ext uri="{FF2B5EF4-FFF2-40B4-BE49-F238E27FC236}">
                <a16:creationId xmlns:a16="http://schemas.microsoft.com/office/drawing/2014/main" id="{16C216EE-59BE-CF40-8E3C-505A16096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250" y="2404031"/>
            <a:ext cx="311150" cy="31115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1510" name="Oval 6">
            <a:extLst>
              <a:ext uri="{FF2B5EF4-FFF2-40B4-BE49-F238E27FC236}">
                <a16:creationId xmlns:a16="http://schemas.microsoft.com/office/drawing/2014/main" id="{4062FB7D-307E-8347-ACC3-1D15130E8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4425" y="3077131"/>
            <a:ext cx="311150" cy="3111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1511" name="Oval 7">
            <a:extLst>
              <a:ext uri="{FF2B5EF4-FFF2-40B4-BE49-F238E27FC236}">
                <a16:creationId xmlns:a16="http://schemas.microsoft.com/office/drawing/2014/main" id="{8C3B152A-A93B-C747-8007-989DCD489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9475" y="3077131"/>
            <a:ext cx="311150" cy="3111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4.2</a:t>
            </a:r>
          </a:p>
        </p:txBody>
      </p:sp>
      <p:sp>
        <p:nvSpPr>
          <p:cNvPr id="21512" name="Oval 8">
            <a:extLst>
              <a:ext uri="{FF2B5EF4-FFF2-40B4-BE49-F238E27FC236}">
                <a16:creationId xmlns:a16="http://schemas.microsoft.com/office/drawing/2014/main" id="{2F8188EA-DBDB-CB42-84E4-3053DC18A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6113" y="3129519"/>
            <a:ext cx="309562" cy="30956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1513" name="Oval 9">
            <a:extLst>
              <a:ext uri="{FF2B5EF4-FFF2-40B4-BE49-F238E27FC236}">
                <a16:creationId xmlns:a16="http://schemas.microsoft.com/office/drawing/2014/main" id="{05C19CAE-2CCC-124F-9ECA-19C2DC190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1163" y="3129519"/>
            <a:ext cx="311150" cy="30956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9</a:t>
            </a:r>
          </a:p>
        </p:txBody>
      </p:sp>
      <p:cxnSp>
        <p:nvCxnSpPr>
          <p:cNvPr id="21518" name="AutoShape 14">
            <a:extLst>
              <a:ext uri="{FF2B5EF4-FFF2-40B4-BE49-F238E27FC236}">
                <a16:creationId xmlns:a16="http://schemas.microsoft.com/office/drawing/2014/main" id="{25874982-9386-B744-A4CD-D2CF7445ACFD}"/>
              </a:ext>
            </a:extLst>
          </p:cNvPr>
          <p:cNvCxnSpPr>
            <a:cxnSpLocks noChangeShapeType="1"/>
            <a:stCxn id="21507" idx="4"/>
            <a:endCxn id="21508" idx="0"/>
          </p:cNvCxnSpPr>
          <p:nvPr/>
        </p:nvCxnSpPr>
        <p:spPr bwMode="auto">
          <a:xfrm flipH="1">
            <a:off x="6867525" y="2153207"/>
            <a:ext cx="984250" cy="2936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9" name="AutoShape 15">
            <a:extLst>
              <a:ext uri="{FF2B5EF4-FFF2-40B4-BE49-F238E27FC236}">
                <a16:creationId xmlns:a16="http://schemas.microsoft.com/office/drawing/2014/main" id="{C1314AE3-0EA0-BC45-9997-7667E7A37E6F}"/>
              </a:ext>
            </a:extLst>
          </p:cNvPr>
          <p:cNvCxnSpPr>
            <a:cxnSpLocks noChangeShapeType="1"/>
            <a:stCxn id="21508" idx="4"/>
            <a:endCxn id="21510" idx="0"/>
          </p:cNvCxnSpPr>
          <p:nvPr/>
        </p:nvCxnSpPr>
        <p:spPr bwMode="auto">
          <a:xfrm flipH="1">
            <a:off x="6350001" y="2775507"/>
            <a:ext cx="517525" cy="2936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0" name="AutoShape 16">
            <a:extLst>
              <a:ext uri="{FF2B5EF4-FFF2-40B4-BE49-F238E27FC236}">
                <a16:creationId xmlns:a16="http://schemas.microsoft.com/office/drawing/2014/main" id="{0F6DC19A-FD8E-704B-AB68-CCFBD7D11038}"/>
              </a:ext>
            </a:extLst>
          </p:cNvPr>
          <p:cNvCxnSpPr>
            <a:cxnSpLocks noChangeShapeType="1"/>
            <a:stCxn id="21508" idx="4"/>
            <a:endCxn id="21511" idx="0"/>
          </p:cNvCxnSpPr>
          <p:nvPr/>
        </p:nvCxnSpPr>
        <p:spPr bwMode="auto">
          <a:xfrm>
            <a:off x="6867526" y="2775507"/>
            <a:ext cx="517525" cy="2936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1" name="AutoShape 17">
            <a:extLst>
              <a:ext uri="{FF2B5EF4-FFF2-40B4-BE49-F238E27FC236}">
                <a16:creationId xmlns:a16="http://schemas.microsoft.com/office/drawing/2014/main" id="{89B3427D-D00C-EE4A-8574-088A631A3FBF}"/>
              </a:ext>
            </a:extLst>
          </p:cNvPr>
          <p:cNvCxnSpPr>
            <a:cxnSpLocks noChangeShapeType="1"/>
            <a:stCxn id="21510" idx="4"/>
            <a:endCxn id="21533" idx="0"/>
          </p:cNvCxnSpPr>
          <p:nvPr/>
        </p:nvCxnSpPr>
        <p:spPr bwMode="auto">
          <a:xfrm flipH="1">
            <a:off x="6010276" y="3400982"/>
            <a:ext cx="339725" cy="4016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2" name="AutoShape 18">
            <a:extLst>
              <a:ext uri="{FF2B5EF4-FFF2-40B4-BE49-F238E27FC236}">
                <a16:creationId xmlns:a16="http://schemas.microsoft.com/office/drawing/2014/main" id="{F8060210-5F43-9749-9E0A-130A4A5379E9}"/>
              </a:ext>
            </a:extLst>
          </p:cNvPr>
          <p:cNvCxnSpPr>
            <a:cxnSpLocks noChangeShapeType="1"/>
            <a:stCxn id="21511" idx="4"/>
            <a:endCxn id="21534" idx="0"/>
          </p:cNvCxnSpPr>
          <p:nvPr/>
        </p:nvCxnSpPr>
        <p:spPr bwMode="auto">
          <a:xfrm flipH="1">
            <a:off x="7077076" y="3400982"/>
            <a:ext cx="307975" cy="4016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3" name="AutoShape 19">
            <a:extLst>
              <a:ext uri="{FF2B5EF4-FFF2-40B4-BE49-F238E27FC236}">
                <a16:creationId xmlns:a16="http://schemas.microsoft.com/office/drawing/2014/main" id="{8F05C7E4-807B-5449-89D0-B6D3312534C4}"/>
              </a:ext>
            </a:extLst>
          </p:cNvPr>
          <p:cNvCxnSpPr>
            <a:cxnSpLocks noChangeShapeType="1"/>
            <a:stCxn id="21507" idx="4"/>
            <a:endCxn id="21509" idx="0"/>
          </p:cNvCxnSpPr>
          <p:nvPr/>
        </p:nvCxnSpPr>
        <p:spPr bwMode="auto">
          <a:xfrm>
            <a:off x="7851775" y="2153206"/>
            <a:ext cx="1035050" cy="2413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4" name="AutoShape 20">
            <a:extLst>
              <a:ext uri="{FF2B5EF4-FFF2-40B4-BE49-F238E27FC236}">
                <a16:creationId xmlns:a16="http://schemas.microsoft.com/office/drawing/2014/main" id="{E4421ACA-93B1-1243-ABBE-77E95CBB64FC}"/>
              </a:ext>
            </a:extLst>
          </p:cNvPr>
          <p:cNvCxnSpPr>
            <a:cxnSpLocks noChangeShapeType="1"/>
            <a:stCxn id="21509" idx="4"/>
            <a:endCxn id="21512" idx="0"/>
          </p:cNvCxnSpPr>
          <p:nvPr/>
        </p:nvCxnSpPr>
        <p:spPr bwMode="auto">
          <a:xfrm flipH="1">
            <a:off x="8420101" y="2723119"/>
            <a:ext cx="466725" cy="3968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5" name="AutoShape 21">
            <a:extLst>
              <a:ext uri="{FF2B5EF4-FFF2-40B4-BE49-F238E27FC236}">
                <a16:creationId xmlns:a16="http://schemas.microsoft.com/office/drawing/2014/main" id="{31FABD39-377C-4046-BA84-98894C46521E}"/>
              </a:ext>
            </a:extLst>
          </p:cNvPr>
          <p:cNvCxnSpPr>
            <a:cxnSpLocks noChangeShapeType="1"/>
            <a:stCxn id="21509" idx="4"/>
            <a:endCxn id="21513" idx="0"/>
          </p:cNvCxnSpPr>
          <p:nvPr/>
        </p:nvCxnSpPr>
        <p:spPr bwMode="auto">
          <a:xfrm>
            <a:off x="8886826" y="2723119"/>
            <a:ext cx="569913" cy="3968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6" name="AutoShape 22">
            <a:extLst>
              <a:ext uri="{FF2B5EF4-FFF2-40B4-BE49-F238E27FC236}">
                <a16:creationId xmlns:a16="http://schemas.microsoft.com/office/drawing/2014/main" id="{82C79C75-C60A-8F49-9EE9-CDD03E30E9B6}"/>
              </a:ext>
            </a:extLst>
          </p:cNvPr>
          <p:cNvCxnSpPr>
            <a:cxnSpLocks noChangeShapeType="1"/>
            <a:stCxn id="21512" idx="4"/>
            <a:endCxn id="21536" idx="0"/>
          </p:cNvCxnSpPr>
          <p:nvPr/>
        </p:nvCxnSpPr>
        <p:spPr bwMode="auto">
          <a:xfrm flipH="1">
            <a:off x="8143876" y="3451782"/>
            <a:ext cx="277813" cy="3508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7" name="AutoShape 23">
            <a:extLst>
              <a:ext uri="{FF2B5EF4-FFF2-40B4-BE49-F238E27FC236}">
                <a16:creationId xmlns:a16="http://schemas.microsoft.com/office/drawing/2014/main" id="{59FB23D1-D7D7-4749-BD5B-0277AF7CE3F6}"/>
              </a:ext>
            </a:extLst>
          </p:cNvPr>
          <p:cNvCxnSpPr>
            <a:cxnSpLocks noChangeShapeType="1"/>
            <a:stCxn id="21513" idx="4"/>
            <a:endCxn id="21537" idx="0"/>
          </p:cNvCxnSpPr>
          <p:nvPr/>
        </p:nvCxnSpPr>
        <p:spPr bwMode="auto">
          <a:xfrm flipH="1">
            <a:off x="9210676" y="3451782"/>
            <a:ext cx="246063" cy="3508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28" name="AutoShape 24">
            <a:extLst>
              <a:ext uri="{FF2B5EF4-FFF2-40B4-BE49-F238E27FC236}">
                <a16:creationId xmlns:a16="http://schemas.microsoft.com/office/drawing/2014/main" id="{ED584FE0-163F-C64E-A319-6FFBA0303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3114" y="3802619"/>
            <a:ext cx="155575" cy="15557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1529" name="AutoShape 25">
            <a:extLst>
              <a:ext uri="{FF2B5EF4-FFF2-40B4-BE49-F238E27FC236}">
                <a16:creationId xmlns:a16="http://schemas.microsoft.com/office/drawing/2014/main" id="{B94AB028-97A5-1A4E-8065-0802996DC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4875" y="3802619"/>
            <a:ext cx="153988" cy="15557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1530" name="AutoShape 26">
            <a:extLst>
              <a:ext uri="{FF2B5EF4-FFF2-40B4-BE49-F238E27FC236}">
                <a16:creationId xmlns:a16="http://schemas.microsoft.com/office/drawing/2014/main" id="{2D4C97B8-650D-9840-8F7D-BE81CE054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7439" y="3802619"/>
            <a:ext cx="155575" cy="15557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1531" name="AutoShape 27">
            <a:extLst>
              <a:ext uri="{FF2B5EF4-FFF2-40B4-BE49-F238E27FC236}">
                <a16:creationId xmlns:a16="http://schemas.microsoft.com/office/drawing/2014/main" id="{05B82823-E912-8B46-AE45-9F2CA083C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3189" y="3802619"/>
            <a:ext cx="155575" cy="15557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1533" name="AutoShape 29">
            <a:extLst>
              <a:ext uri="{FF2B5EF4-FFF2-40B4-BE49-F238E27FC236}">
                <a16:creationId xmlns:a16="http://schemas.microsoft.com/office/drawing/2014/main" id="{7F1428CE-0054-A748-BE23-67AD55D33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2489" y="3815319"/>
            <a:ext cx="155575" cy="15557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1534" name="AutoShape 30">
            <a:extLst>
              <a:ext uri="{FF2B5EF4-FFF2-40B4-BE49-F238E27FC236}">
                <a16:creationId xmlns:a16="http://schemas.microsoft.com/office/drawing/2014/main" id="{A6A85B6F-93A0-B147-9E7E-EAE25A236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9289" y="3815319"/>
            <a:ext cx="155575" cy="15557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1536" name="AutoShape 32">
            <a:extLst>
              <a:ext uri="{FF2B5EF4-FFF2-40B4-BE49-F238E27FC236}">
                <a16:creationId xmlns:a16="http://schemas.microsoft.com/office/drawing/2014/main" id="{D8C84D45-D1B1-2745-918D-6C5267EBA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6089" y="3815319"/>
            <a:ext cx="155575" cy="15557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1537" name="AutoShape 33">
            <a:extLst>
              <a:ext uri="{FF2B5EF4-FFF2-40B4-BE49-F238E27FC236}">
                <a16:creationId xmlns:a16="http://schemas.microsoft.com/office/drawing/2014/main" id="{A5C4F3A5-F320-C645-A7B6-2B1ED07FB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2889" y="3815319"/>
            <a:ext cx="155575" cy="15557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1540" name="AutoShape 36">
            <a:extLst>
              <a:ext uri="{FF2B5EF4-FFF2-40B4-BE49-F238E27FC236}">
                <a16:creationId xmlns:a16="http://schemas.microsoft.com/office/drawing/2014/main" id="{9B80960E-FCB4-304C-99C7-213196EE00A4}"/>
              </a:ext>
            </a:extLst>
          </p:cNvPr>
          <p:cNvCxnSpPr>
            <a:cxnSpLocks noChangeShapeType="1"/>
            <a:stCxn id="21513" idx="4"/>
            <a:endCxn id="21528" idx="0"/>
          </p:cNvCxnSpPr>
          <p:nvPr/>
        </p:nvCxnSpPr>
        <p:spPr bwMode="auto">
          <a:xfrm>
            <a:off x="9456738" y="3448607"/>
            <a:ext cx="284162" cy="3444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41" name="AutoShape 37">
            <a:extLst>
              <a:ext uri="{FF2B5EF4-FFF2-40B4-BE49-F238E27FC236}">
                <a16:creationId xmlns:a16="http://schemas.microsoft.com/office/drawing/2014/main" id="{76479B7B-B086-9946-A323-3E2270CA8C93}"/>
              </a:ext>
            </a:extLst>
          </p:cNvPr>
          <p:cNvCxnSpPr>
            <a:cxnSpLocks noChangeShapeType="1"/>
            <a:stCxn id="21512" idx="4"/>
            <a:endCxn id="21529" idx="0"/>
          </p:cNvCxnSpPr>
          <p:nvPr/>
        </p:nvCxnSpPr>
        <p:spPr bwMode="auto">
          <a:xfrm>
            <a:off x="8420101" y="3448607"/>
            <a:ext cx="182563" cy="3444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42" name="AutoShape 38">
            <a:extLst>
              <a:ext uri="{FF2B5EF4-FFF2-40B4-BE49-F238E27FC236}">
                <a16:creationId xmlns:a16="http://schemas.microsoft.com/office/drawing/2014/main" id="{EF89094C-E527-5D44-A6DF-1E3B7B091D7A}"/>
              </a:ext>
            </a:extLst>
          </p:cNvPr>
          <p:cNvCxnSpPr>
            <a:cxnSpLocks noChangeShapeType="1"/>
            <a:stCxn id="21511" idx="4"/>
            <a:endCxn id="21530" idx="0"/>
          </p:cNvCxnSpPr>
          <p:nvPr/>
        </p:nvCxnSpPr>
        <p:spPr bwMode="auto">
          <a:xfrm>
            <a:off x="7385051" y="3396219"/>
            <a:ext cx="130175" cy="3968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43" name="AutoShape 39">
            <a:extLst>
              <a:ext uri="{FF2B5EF4-FFF2-40B4-BE49-F238E27FC236}">
                <a16:creationId xmlns:a16="http://schemas.microsoft.com/office/drawing/2014/main" id="{06A8E952-2CD8-314E-8CB0-DE3C408CFCA0}"/>
              </a:ext>
            </a:extLst>
          </p:cNvPr>
          <p:cNvCxnSpPr>
            <a:cxnSpLocks noChangeShapeType="1"/>
            <a:stCxn id="21510" idx="4"/>
            <a:endCxn id="21531" idx="0"/>
          </p:cNvCxnSpPr>
          <p:nvPr/>
        </p:nvCxnSpPr>
        <p:spPr bwMode="auto">
          <a:xfrm>
            <a:off x="6350001" y="3396219"/>
            <a:ext cx="180975" cy="3968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52" name="Rectangle 48">
            <a:extLst>
              <a:ext uri="{FF2B5EF4-FFF2-40B4-BE49-F238E27FC236}">
                <a16:creationId xmlns:a16="http://schemas.microsoft.com/office/drawing/2014/main" id="{CF3FC6D5-8B26-FB4F-998C-C485079C0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0" y="1981200"/>
            <a:ext cx="34671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711200" indent="-711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1101725" indent="-64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511300" indent="-596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924050" indent="-5524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433638" indent="-60483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890838" indent="-6048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348038" indent="-6048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805238" indent="-6048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4262438" indent="-6048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en-US" sz="2000" dirty="0">
                <a:solidFill>
                  <a:schemeClr val="bg1"/>
                </a:solidFill>
              </a:rPr>
              <a:t>1. Every node colored red or black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b="1" dirty="0">
                <a:solidFill>
                  <a:schemeClr val="bg1"/>
                </a:solidFill>
              </a:rPr>
              <a:t>2. </a:t>
            </a:r>
            <a:r>
              <a:rPr lang="en-US" altLang="en-US" sz="2000" dirty="0">
                <a:solidFill>
                  <a:schemeClr val="bg1"/>
                </a:solidFill>
              </a:rPr>
              <a:t>Root is black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dirty="0">
                <a:solidFill>
                  <a:schemeClr val="bg1"/>
                </a:solidFill>
              </a:rPr>
              <a:t>3. Leaves (NILs) are black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b="1" dirty="0">
                <a:solidFill>
                  <a:schemeClr val="bg1"/>
                </a:solidFill>
              </a:rPr>
              <a:t>4</a:t>
            </a:r>
            <a:r>
              <a:rPr lang="en-US" altLang="en-US" sz="2000" dirty="0">
                <a:solidFill>
                  <a:schemeClr val="bg1"/>
                </a:solidFill>
              </a:rPr>
              <a:t>. If node red, both children black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dirty="0">
                <a:solidFill>
                  <a:schemeClr val="bg1"/>
                </a:solidFill>
              </a:rPr>
              <a:t>5. For each node, all paths from node to descendant leaves contain same number of black nodes</a:t>
            </a:r>
          </a:p>
        </p:txBody>
      </p:sp>
      <p:sp>
        <p:nvSpPr>
          <p:cNvPr id="21553" name="Text Box 49">
            <a:extLst>
              <a:ext uri="{FF2B5EF4-FFF2-40B4-BE49-F238E27FC236}">
                <a16:creationId xmlns:a16="http://schemas.microsoft.com/office/drawing/2014/main" id="{51CEFD9C-941B-764D-A0E2-3306050B81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2523" y="1845502"/>
            <a:ext cx="3177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FFFF00"/>
                </a:solidFill>
              </a:rPr>
              <a:t>A</a:t>
            </a:r>
          </a:p>
        </p:txBody>
      </p:sp>
      <p:sp>
        <p:nvSpPr>
          <p:cNvPr id="21554" name="Oval 50">
            <a:extLst>
              <a:ext uri="{FF2B5EF4-FFF2-40B4-BE49-F238E27FC236}">
                <a16:creationId xmlns:a16="http://schemas.microsoft.com/office/drawing/2014/main" id="{90DD86DA-7523-DD44-9910-81D950632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2076" y="4254070"/>
            <a:ext cx="309563" cy="3111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4.3</a:t>
            </a:r>
          </a:p>
        </p:txBody>
      </p:sp>
      <p:sp>
        <p:nvSpPr>
          <p:cNvPr id="21555" name="Oval 51">
            <a:extLst>
              <a:ext uri="{FF2B5EF4-FFF2-40B4-BE49-F238E27FC236}">
                <a16:creationId xmlns:a16="http://schemas.microsoft.com/office/drawing/2014/main" id="{4F3273EF-A6B9-5C4F-8C8E-2D4624883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7825" y="4874783"/>
            <a:ext cx="311150" cy="3111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1556" name="Oval 52">
            <a:extLst>
              <a:ext uri="{FF2B5EF4-FFF2-40B4-BE49-F238E27FC236}">
                <a16:creationId xmlns:a16="http://schemas.microsoft.com/office/drawing/2014/main" id="{CCA34D3E-99E2-FF45-A4FC-940DA575A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7125" y="4823983"/>
            <a:ext cx="311150" cy="3111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1557" name="Oval 53">
            <a:extLst>
              <a:ext uri="{FF2B5EF4-FFF2-40B4-BE49-F238E27FC236}">
                <a16:creationId xmlns:a16="http://schemas.microsoft.com/office/drawing/2014/main" id="{304EB467-AC8D-E946-B9FF-1ECE004BA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0300" y="5497083"/>
            <a:ext cx="311150" cy="31115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1558" name="Oval 54">
            <a:extLst>
              <a:ext uri="{FF2B5EF4-FFF2-40B4-BE49-F238E27FC236}">
                <a16:creationId xmlns:a16="http://schemas.microsoft.com/office/drawing/2014/main" id="{4AEACC36-B806-A64F-96A8-67170B487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5350" y="5497083"/>
            <a:ext cx="311150" cy="31115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4.2</a:t>
            </a:r>
          </a:p>
        </p:txBody>
      </p:sp>
      <p:sp>
        <p:nvSpPr>
          <p:cNvPr id="21559" name="Oval 55">
            <a:extLst>
              <a:ext uri="{FF2B5EF4-FFF2-40B4-BE49-F238E27FC236}">
                <a16:creationId xmlns:a16="http://schemas.microsoft.com/office/drawing/2014/main" id="{A0937C04-FA6D-4742-A39A-F4FAEC8A2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1988" y="5549471"/>
            <a:ext cx="309562" cy="309563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1560" name="Oval 56">
            <a:extLst>
              <a:ext uri="{FF2B5EF4-FFF2-40B4-BE49-F238E27FC236}">
                <a16:creationId xmlns:a16="http://schemas.microsoft.com/office/drawing/2014/main" id="{9B4A23A6-119F-D846-ABD8-A192F26E0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7038" y="5549471"/>
            <a:ext cx="311150" cy="309563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9</a:t>
            </a:r>
          </a:p>
        </p:txBody>
      </p:sp>
      <p:cxnSp>
        <p:nvCxnSpPr>
          <p:cNvPr id="21561" name="AutoShape 57">
            <a:extLst>
              <a:ext uri="{FF2B5EF4-FFF2-40B4-BE49-F238E27FC236}">
                <a16:creationId xmlns:a16="http://schemas.microsoft.com/office/drawing/2014/main" id="{B7B397E9-E61F-964A-8603-648BD2FB2893}"/>
              </a:ext>
            </a:extLst>
          </p:cNvPr>
          <p:cNvCxnSpPr>
            <a:cxnSpLocks noChangeShapeType="1"/>
            <a:stCxn id="21554" idx="4"/>
            <a:endCxn id="21555" idx="0"/>
          </p:cNvCxnSpPr>
          <p:nvPr/>
        </p:nvCxnSpPr>
        <p:spPr bwMode="auto">
          <a:xfrm flipH="1">
            <a:off x="6883400" y="4573159"/>
            <a:ext cx="984250" cy="2936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62" name="AutoShape 58">
            <a:extLst>
              <a:ext uri="{FF2B5EF4-FFF2-40B4-BE49-F238E27FC236}">
                <a16:creationId xmlns:a16="http://schemas.microsoft.com/office/drawing/2014/main" id="{4A27840A-BCED-3849-99F4-AF85AF5304D5}"/>
              </a:ext>
            </a:extLst>
          </p:cNvPr>
          <p:cNvCxnSpPr>
            <a:cxnSpLocks noChangeShapeType="1"/>
            <a:stCxn id="21555" idx="4"/>
            <a:endCxn id="21557" idx="0"/>
          </p:cNvCxnSpPr>
          <p:nvPr/>
        </p:nvCxnSpPr>
        <p:spPr bwMode="auto">
          <a:xfrm flipH="1">
            <a:off x="6365876" y="5195459"/>
            <a:ext cx="517525" cy="2936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63" name="AutoShape 59">
            <a:extLst>
              <a:ext uri="{FF2B5EF4-FFF2-40B4-BE49-F238E27FC236}">
                <a16:creationId xmlns:a16="http://schemas.microsoft.com/office/drawing/2014/main" id="{F6493D20-99BF-F84D-B3DB-9DA308948AA6}"/>
              </a:ext>
            </a:extLst>
          </p:cNvPr>
          <p:cNvCxnSpPr>
            <a:cxnSpLocks noChangeShapeType="1"/>
            <a:stCxn id="21555" idx="4"/>
            <a:endCxn id="21558" idx="0"/>
          </p:cNvCxnSpPr>
          <p:nvPr/>
        </p:nvCxnSpPr>
        <p:spPr bwMode="auto">
          <a:xfrm>
            <a:off x="6883401" y="5195459"/>
            <a:ext cx="517525" cy="2936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64" name="AutoShape 60">
            <a:extLst>
              <a:ext uri="{FF2B5EF4-FFF2-40B4-BE49-F238E27FC236}">
                <a16:creationId xmlns:a16="http://schemas.microsoft.com/office/drawing/2014/main" id="{C316544E-BDF3-DD48-8998-E67C5AAB4C04}"/>
              </a:ext>
            </a:extLst>
          </p:cNvPr>
          <p:cNvCxnSpPr>
            <a:cxnSpLocks noChangeShapeType="1"/>
            <a:stCxn id="21557" idx="4"/>
            <a:endCxn id="21575" idx="0"/>
          </p:cNvCxnSpPr>
          <p:nvPr/>
        </p:nvCxnSpPr>
        <p:spPr bwMode="auto">
          <a:xfrm flipH="1">
            <a:off x="6026151" y="5820934"/>
            <a:ext cx="339725" cy="4016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65" name="AutoShape 61">
            <a:extLst>
              <a:ext uri="{FF2B5EF4-FFF2-40B4-BE49-F238E27FC236}">
                <a16:creationId xmlns:a16="http://schemas.microsoft.com/office/drawing/2014/main" id="{7DD3EEDF-424C-A84D-886E-B1774D687030}"/>
              </a:ext>
            </a:extLst>
          </p:cNvPr>
          <p:cNvCxnSpPr>
            <a:cxnSpLocks noChangeShapeType="1"/>
            <a:stCxn id="21558" idx="4"/>
            <a:endCxn id="21576" idx="0"/>
          </p:cNvCxnSpPr>
          <p:nvPr/>
        </p:nvCxnSpPr>
        <p:spPr bwMode="auto">
          <a:xfrm flipH="1">
            <a:off x="7092951" y="5820934"/>
            <a:ext cx="307975" cy="4016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66" name="AutoShape 62">
            <a:extLst>
              <a:ext uri="{FF2B5EF4-FFF2-40B4-BE49-F238E27FC236}">
                <a16:creationId xmlns:a16="http://schemas.microsoft.com/office/drawing/2014/main" id="{CBF87B84-4C30-EE4E-9862-2C01E75462D3}"/>
              </a:ext>
            </a:extLst>
          </p:cNvPr>
          <p:cNvCxnSpPr>
            <a:cxnSpLocks noChangeShapeType="1"/>
            <a:stCxn id="21554" idx="4"/>
            <a:endCxn id="21556" idx="0"/>
          </p:cNvCxnSpPr>
          <p:nvPr/>
        </p:nvCxnSpPr>
        <p:spPr bwMode="auto">
          <a:xfrm>
            <a:off x="7867650" y="4573158"/>
            <a:ext cx="1035050" cy="2413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67" name="AutoShape 63">
            <a:extLst>
              <a:ext uri="{FF2B5EF4-FFF2-40B4-BE49-F238E27FC236}">
                <a16:creationId xmlns:a16="http://schemas.microsoft.com/office/drawing/2014/main" id="{979FE80F-0031-3F47-A161-991B29386CD5}"/>
              </a:ext>
            </a:extLst>
          </p:cNvPr>
          <p:cNvCxnSpPr>
            <a:cxnSpLocks noChangeShapeType="1"/>
            <a:stCxn id="21556" idx="4"/>
            <a:endCxn id="21559" idx="0"/>
          </p:cNvCxnSpPr>
          <p:nvPr/>
        </p:nvCxnSpPr>
        <p:spPr bwMode="auto">
          <a:xfrm flipH="1">
            <a:off x="8435976" y="5143071"/>
            <a:ext cx="466725" cy="3968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68" name="AutoShape 64">
            <a:extLst>
              <a:ext uri="{FF2B5EF4-FFF2-40B4-BE49-F238E27FC236}">
                <a16:creationId xmlns:a16="http://schemas.microsoft.com/office/drawing/2014/main" id="{16AD5057-3A16-5B49-8052-23E12C2B5E9B}"/>
              </a:ext>
            </a:extLst>
          </p:cNvPr>
          <p:cNvCxnSpPr>
            <a:cxnSpLocks noChangeShapeType="1"/>
            <a:stCxn id="21556" idx="4"/>
            <a:endCxn id="21560" idx="0"/>
          </p:cNvCxnSpPr>
          <p:nvPr/>
        </p:nvCxnSpPr>
        <p:spPr bwMode="auto">
          <a:xfrm>
            <a:off x="8902701" y="5143071"/>
            <a:ext cx="569913" cy="3968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69" name="AutoShape 65">
            <a:extLst>
              <a:ext uri="{FF2B5EF4-FFF2-40B4-BE49-F238E27FC236}">
                <a16:creationId xmlns:a16="http://schemas.microsoft.com/office/drawing/2014/main" id="{EC579415-10B6-A844-8B0A-4918C3D4FF4D}"/>
              </a:ext>
            </a:extLst>
          </p:cNvPr>
          <p:cNvCxnSpPr>
            <a:cxnSpLocks noChangeShapeType="1"/>
            <a:stCxn id="21559" idx="4"/>
            <a:endCxn id="21577" idx="0"/>
          </p:cNvCxnSpPr>
          <p:nvPr/>
        </p:nvCxnSpPr>
        <p:spPr bwMode="auto">
          <a:xfrm flipH="1">
            <a:off x="8159751" y="5871734"/>
            <a:ext cx="277813" cy="3508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70" name="AutoShape 66">
            <a:extLst>
              <a:ext uri="{FF2B5EF4-FFF2-40B4-BE49-F238E27FC236}">
                <a16:creationId xmlns:a16="http://schemas.microsoft.com/office/drawing/2014/main" id="{3B70D577-DA0D-1349-9D52-AE074C7E828C}"/>
              </a:ext>
            </a:extLst>
          </p:cNvPr>
          <p:cNvCxnSpPr>
            <a:cxnSpLocks noChangeShapeType="1"/>
            <a:stCxn id="21560" idx="4"/>
            <a:endCxn id="21578" idx="0"/>
          </p:cNvCxnSpPr>
          <p:nvPr/>
        </p:nvCxnSpPr>
        <p:spPr bwMode="auto">
          <a:xfrm flipH="1">
            <a:off x="9226551" y="5871734"/>
            <a:ext cx="246063" cy="3508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71" name="AutoShape 67">
            <a:extLst>
              <a:ext uri="{FF2B5EF4-FFF2-40B4-BE49-F238E27FC236}">
                <a16:creationId xmlns:a16="http://schemas.microsoft.com/office/drawing/2014/main" id="{8D63D9E4-4545-D840-94D3-284C84D99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8989" y="6222571"/>
            <a:ext cx="155575" cy="15557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1572" name="AutoShape 68">
            <a:extLst>
              <a:ext uri="{FF2B5EF4-FFF2-40B4-BE49-F238E27FC236}">
                <a16:creationId xmlns:a16="http://schemas.microsoft.com/office/drawing/2014/main" id="{327BFE76-5E66-9B46-AB1D-935B8022B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0750" y="6222571"/>
            <a:ext cx="153988" cy="15557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1573" name="AutoShape 69">
            <a:extLst>
              <a:ext uri="{FF2B5EF4-FFF2-40B4-BE49-F238E27FC236}">
                <a16:creationId xmlns:a16="http://schemas.microsoft.com/office/drawing/2014/main" id="{697D5370-1B41-D546-B484-EE849BD08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4" y="6222571"/>
            <a:ext cx="155575" cy="15557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1574" name="AutoShape 70">
            <a:extLst>
              <a:ext uri="{FF2B5EF4-FFF2-40B4-BE49-F238E27FC236}">
                <a16:creationId xmlns:a16="http://schemas.microsoft.com/office/drawing/2014/main" id="{DDFF83D4-DBCA-D449-8C10-C64FF5CC7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064" y="6222571"/>
            <a:ext cx="155575" cy="15557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1575" name="AutoShape 71">
            <a:extLst>
              <a:ext uri="{FF2B5EF4-FFF2-40B4-BE49-F238E27FC236}">
                <a16:creationId xmlns:a16="http://schemas.microsoft.com/office/drawing/2014/main" id="{445DD932-12B9-1345-99C0-0C98775C9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8364" y="6235271"/>
            <a:ext cx="155575" cy="15557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1576" name="AutoShape 72">
            <a:extLst>
              <a:ext uri="{FF2B5EF4-FFF2-40B4-BE49-F238E27FC236}">
                <a16:creationId xmlns:a16="http://schemas.microsoft.com/office/drawing/2014/main" id="{5B6B3932-8355-0945-AAEE-41A27C2F4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5164" y="6235271"/>
            <a:ext cx="155575" cy="15557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1577" name="AutoShape 73">
            <a:extLst>
              <a:ext uri="{FF2B5EF4-FFF2-40B4-BE49-F238E27FC236}">
                <a16:creationId xmlns:a16="http://schemas.microsoft.com/office/drawing/2014/main" id="{49E30771-9B4E-E04E-BFE1-A4481DC88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1964" y="6235271"/>
            <a:ext cx="155575" cy="15557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1578" name="AutoShape 74">
            <a:extLst>
              <a:ext uri="{FF2B5EF4-FFF2-40B4-BE49-F238E27FC236}">
                <a16:creationId xmlns:a16="http://schemas.microsoft.com/office/drawing/2014/main" id="{EC9A4286-AD96-5C47-BEA3-1F0E3719B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8764" y="6235271"/>
            <a:ext cx="155575" cy="15557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1579" name="AutoShape 75">
            <a:extLst>
              <a:ext uri="{FF2B5EF4-FFF2-40B4-BE49-F238E27FC236}">
                <a16:creationId xmlns:a16="http://schemas.microsoft.com/office/drawing/2014/main" id="{D04BDFB0-B452-744E-992C-DFEED519A832}"/>
              </a:ext>
            </a:extLst>
          </p:cNvPr>
          <p:cNvCxnSpPr>
            <a:cxnSpLocks noChangeShapeType="1"/>
            <a:stCxn id="21560" idx="4"/>
            <a:endCxn id="21571" idx="0"/>
          </p:cNvCxnSpPr>
          <p:nvPr/>
        </p:nvCxnSpPr>
        <p:spPr bwMode="auto">
          <a:xfrm>
            <a:off x="9472613" y="5868559"/>
            <a:ext cx="284162" cy="3444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80" name="AutoShape 76">
            <a:extLst>
              <a:ext uri="{FF2B5EF4-FFF2-40B4-BE49-F238E27FC236}">
                <a16:creationId xmlns:a16="http://schemas.microsoft.com/office/drawing/2014/main" id="{3A0F42C4-6A4B-2F46-9A20-F6D121226031}"/>
              </a:ext>
            </a:extLst>
          </p:cNvPr>
          <p:cNvCxnSpPr>
            <a:cxnSpLocks noChangeShapeType="1"/>
            <a:stCxn id="21559" idx="4"/>
            <a:endCxn id="21572" idx="0"/>
          </p:cNvCxnSpPr>
          <p:nvPr/>
        </p:nvCxnSpPr>
        <p:spPr bwMode="auto">
          <a:xfrm>
            <a:off x="8435976" y="5868559"/>
            <a:ext cx="182563" cy="3444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81" name="AutoShape 77">
            <a:extLst>
              <a:ext uri="{FF2B5EF4-FFF2-40B4-BE49-F238E27FC236}">
                <a16:creationId xmlns:a16="http://schemas.microsoft.com/office/drawing/2014/main" id="{82B4FF52-27B5-6642-8838-B0DC5799FDFC}"/>
              </a:ext>
            </a:extLst>
          </p:cNvPr>
          <p:cNvCxnSpPr>
            <a:cxnSpLocks noChangeShapeType="1"/>
            <a:stCxn id="21558" idx="4"/>
            <a:endCxn id="21573" idx="0"/>
          </p:cNvCxnSpPr>
          <p:nvPr/>
        </p:nvCxnSpPr>
        <p:spPr bwMode="auto">
          <a:xfrm>
            <a:off x="7400926" y="5816171"/>
            <a:ext cx="130175" cy="3968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82" name="AutoShape 78">
            <a:extLst>
              <a:ext uri="{FF2B5EF4-FFF2-40B4-BE49-F238E27FC236}">
                <a16:creationId xmlns:a16="http://schemas.microsoft.com/office/drawing/2014/main" id="{4145C72D-445C-EF4A-B5AB-C6AA73A72284}"/>
              </a:ext>
            </a:extLst>
          </p:cNvPr>
          <p:cNvCxnSpPr>
            <a:cxnSpLocks noChangeShapeType="1"/>
            <a:stCxn id="21557" idx="4"/>
            <a:endCxn id="21574" idx="0"/>
          </p:cNvCxnSpPr>
          <p:nvPr/>
        </p:nvCxnSpPr>
        <p:spPr bwMode="auto">
          <a:xfrm>
            <a:off x="6365876" y="5816171"/>
            <a:ext cx="180975" cy="3968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83" name="Text Box 79">
            <a:extLst>
              <a:ext uri="{FF2B5EF4-FFF2-40B4-BE49-F238E27FC236}">
                <a16:creationId xmlns:a16="http://schemas.microsoft.com/office/drawing/2014/main" id="{F99A3E9D-4DB9-2D4A-8AEB-830F9D543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7781" y="4435552"/>
            <a:ext cx="3097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FFFF0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354604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 Placeholder 4">
            <a:extLst>
              <a:ext uri="{FF2B5EF4-FFF2-40B4-BE49-F238E27FC236}">
                <a16:creationId xmlns:a16="http://schemas.microsoft.com/office/drawing/2014/main" id="{7084F575-49EB-C04D-A447-84FA051C2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A5B43-330B-C24C-BA31-57541F9142BA}" type="slidenum">
              <a:rPr lang="en-US" altLang="ja-JP"/>
              <a:pPr/>
              <a:t>12</a:t>
            </a:fld>
            <a:endParaRPr lang="en-US" altLang="ja-JP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9A2D7E12-D74F-0F48-B3B1-50FD71DA8C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/>
          <a:lstStyle/>
          <a:p>
            <a:r>
              <a:rPr lang="en-US" altLang="en-US" dirty="0">
                <a:solidFill>
                  <a:srgbClr val="FFFF00"/>
                </a:solidFill>
              </a:rPr>
              <a:t>Example</a:t>
            </a:r>
          </a:p>
        </p:txBody>
      </p:sp>
      <p:sp>
        <p:nvSpPr>
          <p:cNvPr id="22531" name="Oval 3">
            <a:extLst>
              <a:ext uri="{FF2B5EF4-FFF2-40B4-BE49-F238E27FC236}">
                <a16:creationId xmlns:a16="http://schemas.microsoft.com/office/drawing/2014/main" id="{76C181B9-13CC-E94F-B440-D51F97108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1" y="1855401"/>
            <a:ext cx="309563" cy="3111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200" dirty="0">
                <a:solidFill>
                  <a:schemeClr val="bg1"/>
                </a:solidFill>
              </a:rPr>
              <a:t>4.3</a:t>
            </a:r>
          </a:p>
        </p:txBody>
      </p:sp>
      <p:sp>
        <p:nvSpPr>
          <p:cNvPr id="22532" name="Oval 4">
            <a:extLst>
              <a:ext uri="{FF2B5EF4-FFF2-40B4-BE49-F238E27FC236}">
                <a16:creationId xmlns:a16="http://schemas.microsoft.com/office/drawing/2014/main" id="{A717A7B5-5A6C-034D-B42E-44184DBB2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1950" y="2476114"/>
            <a:ext cx="311150" cy="3111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533" name="Oval 5">
            <a:extLst>
              <a:ext uri="{FF2B5EF4-FFF2-40B4-BE49-F238E27FC236}">
                <a16:creationId xmlns:a16="http://schemas.microsoft.com/office/drawing/2014/main" id="{760BF1E4-12BC-DE48-828B-136959B92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250" y="2425314"/>
            <a:ext cx="311150" cy="31115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2534" name="Oval 6">
            <a:extLst>
              <a:ext uri="{FF2B5EF4-FFF2-40B4-BE49-F238E27FC236}">
                <a16:creationId xmlns:a16="http://schemas.microsoft.com/office/drawing/2014/main" id="{B378EA70-193B-EC49-BDD2-17E6AD81A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4425" y="3098414"/>
            <a:ext cx="311150" cy="31115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2535" name="Oval 7">
            <a:extLst>
              <a:ext uri="{FF2B5EF4-FFF2-40B4-BE49-F238E27FC236}">
                <a16:creationId xmlns:a16="http://schemas.microsoft.com/office/drawing/2014/main" id="{7139ADE0-26DA-2A48-844B-32B9C677D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9475" y="3098414"/>
            <a:ext cx="311150" cy="31115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4.2</a:t>
            </a:r>
          </a:p>
        </p:txBody>
      </p:sp>
      <p:sp>
        <p:nvSpPr>
          <p:cNvPr id="22536" name="Oval 8">
            <a:extLst>
              <a:ext uri="{FF2B5EF4-FFF2-40B4-BE49-F238E27FC236}">
                <a16:creationId xmlns:a16="http://schemas.microsoft.com/office/drawing/2014/main" id="{73118D48-BBFC-6248-92C7-818EB80F1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6113" y="3150802"/>
            <a:ext cx="309562" cy="30956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2537" name="Oval 9">
            <a:extLst>
              <a:ext uri="{FF2B5EF4-FFF2-40B4-BE49-F238E27FC236}">
                <a16:creationId xmlns:a16="http://schemas.microsoft.com/office/drawing/2014/main" id="{7C3E1D54-24B7-8A44-9624-5ABE7E3C6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1163" y="3150802"/>
            <a:ext cx="311150" cy="30956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9</a:t>
            </a:r>
          </a:p>
        </p:txBody>
      </p:sp>
      <p:cxnSp>
        <p:nvCxnSpPr>
          <p:cNvPr id="22538" name="AutoShape 10">
            <a:extLst>
              <a:ext uri="{FF2B5EF4-FFF2-40B4-BE49-F238E27FC236}">
                <a16:creationId xmlns:a16="http://schemas.microsoft.com/office/drawing/2014/main" id="{3021D33C-6979-A444-95D9-209E7528E101}"/>
              </a:ext>
            </a:extLst>
          </p:cNvPr>
          <p:cNvCxnSpPr>
            <a:cxnSpLocks noChangeShapeType="1"/>
            <a:stCxn id="22531" idx="4"/>
            <a:endCxn id="22532" idx="0"/>
          </p:cNvCxnSpPr>
          <p:nvPr/>
        </p:nvCxnSpPr>
        <p:spPr bwMode="auto">
          <a:xfrm flipH="1">
            <a:off x="6867525" y="2174490"/>
            <a:ext cx="984250" cy="2936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9" name="AutoShape 11">
            <a:extLst>
              <a:ext uri="{FF2B5EF4-FFF2-40B4-BE49-F238E27FC236}">
                <a16:creationId xmlns:a16="http://schemas.microsoft.com/office/drawing/2014/main" id="{E4D3BCC2-0037-3842-B28D-2A3E191227C5}"/>
              </a:ext>
            </a:extLst>
          </p:cNvPr>
          <p:cNvCxnSpPr>
            <a:cxnSpLocks noChangeShapeType="1"/>
            <a:stCxn id="22532" idx="4"/>
            <a:endCxn id="22534" idx="0"/>
          </p:cNvCxnSpPr>
          <p:nvPr/>
        </p:nvCxnSpPr>
        <p:spPr bwMode="auto">
          <a:xfrm flipH="1">
            <a:off x="6350001" y="2796790"/>
            <a:ext cx="517525" cy="2936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0" name="AutoShape 12">
            <a:extLst>
              <a:ext uri="{FF2B5EF4-FFF2-40B4-BE49-F238E27FC236}">
                <a16:creationId xmlns:a16="http://schemas.microsoft.com/office/drawing/2014/main" id="{D9FB7FA2-D6A1-5741-9F45-C436AD80246A}"/>
              </a:ext>
            </a:extLst>
          </p:cNvPr>
          <p:cNvCxnSpPr>
            <a:cxnSpLocks noChangeShapeType="1"/>
            <a:stCxn id="22532" idx="4"/>
            <a:endCxn id="22535" idx="0"/>
          </p:cNvCxnSpPr>
          <p:nvPr/>
        </p:nvCxnSpPr>
        <p:spPr bwMode="auto">
          <a:xfrm>
            <a:off x="6867526" y="2796790"/>
            <a:ext cx="517525" cy="2936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1" name="AutoShape 13">
            <a:extLst>
              <a:ext uri="{FF2B5EF4-FFF2-40B4-BE49-F238E27FC236}">
                <a16:creationId xmlns:a16="http://schemas.microsoft.com/office/drawing/2014/main" id="{33A42D6C-6BEC-B54B-B048-3C08AE4D359E}"/>
              </a:ext>
            </a:extLst>
          </p:cNvPr>
          <p:cNvCxnSpPr>
            <a:cxnSpLocks noChangeShapeType="1"/>
            <a:stCxn id="22534" idx="4"/>
            <a:endCxn id="22552" idx="0"/>
          </p:cNvCxnSpPr>
          <p:nvPr/>
        </p:nvCxnSpPr>
        <p:spPr bwMode="auto">
          <a:xfrm flipH="1">
            <a:off x="6010276" y="3422265"/>
            <a:ext cx="339725" cy="4016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2" name="AutoShape 14">
            <a:extLst>
              <a:ext uri="{FF2B5EF4-FFF2-40B4-BE49-F238E27FC236}">
                <a16:creationId xmlns:a16="http://schemas.microsoft.com/office/drawing/2014/main" id="{E3987C01-E50E-1D47-8F9A-6B6CC0480A4E}"/>
              </a:ext>
            </a:extLst>
          </p:cNvPr>
          <p:cNvCxnSpPr>
            <a:cxnSpLocks noChangeShapeType="1"/>
            <a:stCxn id="22535" idx="4"/>
            <a:endCxn id="22553" idx="0"/>
          </p:cNvCxnSpPr>
          <p:nvPr/>
        </p:nvCxnSpPr>
        <p:spPr bwMode="auto">
          <a:xfrm flipH="1">
            <a:off x="7077076" y="3422265"/>
            <a:ext cx="307975" cy="4016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3" name="AutoShape 15">
            <a:extLst>
              <a:ext uri="{FF2B5EF4-FFF2-40B4-BE49-F238E27FC236}">
                <a16:creationId xmlns:a16="http://schemas.microsoft.com/office/drawing/2014/main" id="{5B726A81-17A4-A84F-9B1F-446670455BC9}"/>
              </a:ext>
            </a:extLst>
          </p:cNvPr>
          <p:cNvCxnSpPr>
            <a:cxnSpLocks noChangeShapeType="1"/>
            <a:stCxn id="22531" idx="4"/>
            <a:endCxn id="22533" idx="0"/>
          </p:cNvCxnSpPr>
          <p:nvPr/>
        </p:nvCxnSpPr>
        <p:spPr bwMode="auto">
          <a:xfrm>
            <a:off x="7851775" y="2174489"/>
            <a:ext cx="1035050" cy="2413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4" name="AutoShape 16">
            <a:extLst>
              <a:ext uri="{FF2B5EF4-FFF2-40B4-BE49-F238E27FC236}">
                <a16:creationId xmlns:a16="http://schemas.microsoft.com/office/drawing/2014/main" id="{C7EDBC40-BA8C-894A-AA3D-77A96380A85E}"/>
              </a:ext>
            </a:extLst>
          </p:cNvPr>
          <p:cNvCxnSpPr>
            <a:cxnSpLocks noChangeShapeType="1"/>
            <a:stCxn id="22533" idx="4"/>
            <a:endCxn id="22536" idx="0"/>
          </p:cNvCxnSpPr>
          <p:nvPr/>
        </p:nvCxnSpPr>
        <p:spPr bwMode="auto">
          <a:xfrm flipH="1">
            <a:off x="8420101" y="2744402"/>
            <a:ext cx="466725" cy="3968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5" name="AutoShape 17">
            <a:extLst>
              <a:ext uri="{FF2B5EF4-FFF2-40B4-BE49-F238E27FC236}">
                <a16:creationId xmlns:a16="http://schemas.microsoft.com/office/drawing/2014/main" id="{B7365ACE-B946-3B4E-BC91-15F90C8DE83D}"/>
              </a:ext>
            </a:extLst>
          </p:cNvPr>
          <p:cNvCxnSpPr>
            <a:cxnSpLocks noChangeShapeType="1"/>
            <a:stCxn id="22533" idx="4"/>
            <a:endCxn id="22537" idx="0"/>
          </p:cNvCxnSpPr>
          <p:nvPr/>
        </p:nvCxnSpPr>
        <p:spPr bwMode="auto">
          <a:xfrm>
            <a:off x="8886826" y="2744402"/>
            <a:ext cx="569913" cy="3968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6" name="AutoShape 18">
            <a:extLst>
              <a:ext uri="{FF2B5EF4-FFF2-40B4-BE49-F238E27FC236}">
                <a16:creationId xmlns:a16="http://schemas.microsoft.com/office/drawing/2014/main" id="{BB600587-2840-A445-9357-24F244174757}"/>
              </a:ext>
            </a:extLst>
          </p:cNvPr>
          <p:cNvCxnSpPr>
            <a:cxnSpLocks noChangeShapeType="1"/>
            <a:stCxn id="22536" idx="4"/>
            <a:endCxn id="22554" idx="0"/>
          </p:cNvCxnSpPr>
          <p:nvPr/>
        </p:nvCxnSpPr>
        <p:spPr bwMode="auto">
          <a:xfrm flipH="1">
            <a:off x="8143876" y="3473065"/>
            <a:ext cx="277813" cy="3508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7" name="AutoShape 19">
            <a:extLst>
              <a:ext uri="{FF2B5EF4-FFF2-40B4-BE49-F238E27FC236}">
                <a16:creationId xmlns:a16="http://schemas.microsoft.com/office/drawing/2014/main" id="{FBBEB141-3DE2-3645-890F-B52D2EE1DDDF}"/>
              </a:ext>
            </a:extLst>
          </p:cNvPr>
          <p:cNvCxnSpPr>
            <a:cxnSpLocks noChangeShapeType="1"/>
            <a:stCxn id="22537" idx="4"/>
            <a:endCxn id="22555" idx="0"/>
          </p:cNvCxnSpPr>
          <p:nvPr/>
        </p:nvCxnSpPr>
        <p:spPr bwMode="auto">
          <a:xfrm flipH="1">
            <a:off x="9210676" y="3473065"/>
            <a:ext cx="246063" cy="3508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8" name="AutoShape 20">
            <a:extLst>
              <a:ext uri="{FF2B5EF4-FFF2-40B4-BE49-F238E27FC236}">
                <a16:creationId xmlns:a16="http://schemas.microsoft.com/office/drawing/2014/main" id="{D8E73B3B-ADE6-104A-9AB3-C612E0FB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3114" y="3823902"/>
            <a:ext cx="155575" cy="15557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2549" name="AutoShape 21">
            <a:extLst>
              <a:ext uri="{FF2B5EF4-FFF2-40B4-BE49-F238E27FC236}">
                <a16:creationId xmlns:a16="http://schemas.microsoft.com/office/drawing/2014/main" id="{7AA12B8A-48BB-FA4A-BADF-A9D24EA33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4875" y="3823902"/>
            <a:ext cx="153988" cy="15557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2550" name="AutoShape 22">
            <a:extLst>
              <a:ext uri="{FF2B5EF4-FFF2-40B4-BE49-F238E27FC236}">
                <a16:creationId xmlns:a16="http://schemas.microsoft.com/office/drawing/2014/main" id="{218EF7C5-4C8D-9E42-8BA7-2EBCCD357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7439" y="3823902"/>
            <a:ext cx="155575" cy="15557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2551" name="AutoShape 23">
            <a:extLst>
              <a:ext uri="{FF2B5EF4-FFF2-40B4-BE49-F238E27FC236}">
                <a16:creationId xmlns:a16="http://schemas.microsoft.com/office/drawing/2014/main" id="{B409FCB2-F093-7349-9AE8-7686CC1FC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3189" y="3823902"/>
            <a:ext cx="155575" cy="15557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2552" name="AutoShape 24">
            <a:extLst>
              <a:ext uri="{FF2B5EF4-FFF2-40B4-BE49-F238E27FC236}">
                <a16:creationId xmlns:a16="http://schemas.microsoft.com/office/drawing/2014/main" id="{F6B76A17-A9BB-294C-903A-0776E1EF67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2489" y="3836602"/>
            <a:ext cx="155575" cy="15557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2553" name="AutoShape 25">
            <a:extLst>
              <a:ext uri="{FF2B5EF4-FFF2-40B4-BE49-F238E27FC236}">
                <a16:creationId xmlns:a16="http://schemas.microsoft.com/office/drawing/2014/main" id="{0FB99053-9DF4-284F-85E0-2175A1A52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9289" y="3836602"/>
            <a:ext cx="155575" cy="15557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2554" name="AutoShape 26">
            <a:extLst>
              <a:ext uri="{FF2B5EF4-FFF2-40B4-BE49-F238E27FC236}">
                <a16:creationId xmlns:a16="http://schemas.microsoft.com/office/drawing/2014/main" id="{AFD353BC-8DA3-714A-BFEB-C81215CCB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6089" y="3836602"/>
            <a:ext cx="155575" cy="15557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2555" name="AutoShape 27">
            <a:extLst>
              <a:ext uri="{FF2B5EF4-FFF2-40B4-BE49-F238E27FC236}">
                <a16:creationId xmlns:a16="http://schemas.microsoft.com/office/drawing/2014/main" id="{0424CD87-9B29-A54A-8609-D3E3EB864A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2889" y="3836602"/>
            <a:ext cx="155575" cy="15557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2556" name="AutoShape 28">
            <a:extLst>
              <a:ext uri="{FF2B5EF4-FFF2-40B4-BE49-F238E27FC236}">
                <a16:creationId xmlns:a16="http://schemas.microsoft.com/office/drawing/2014/main" id="{1AC4154B-6436-8345-989E-119243935A37}"/>
              </a:ext>
            </a:extLst>
          </p:cNvPr>
          <p:cNvCxnSpPr>
            <a:cxnSpLocks noChangeShapeType="1"/>
            <a:stCxn id="22537" idx="4"/>
            <a:endCxn id="22548" idx="0"/>
          </p:cNvCxnSpPr>
          <p:nvPr/>
        </p:nvCxnSpPr>
        <p:spPr bwMode="auto">
          <a:xfrm>
            <a:off x="9456738" y="3469890"/>
            <a:ext cx="284162" cy="3444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7" name="AutoShape 29">
            <a:extLst>
              <a:ext uri="{FF2B5EF4-FFF2-40B4-BE49-F238E27FC236}">
                <a16:creationId xmlns:a16="http://schemas.microsoft.com/office/drawing/2014/main" id="{F275098C-E76D-7249-94FE-A0B8C5201EEE}"/>
              </a:ext>
            </a:extLst>
          </p:cNvPr>
          <p:cNvCxnSpPr>
            <a:cxnSpLocks noChangeShapeType="1"/>
            <a:stCxn id="22536" idx="4"/>
            <a:endCxn id="22549" idx="0"/>
          </p:cNvCxnSpPr>
          <p:nvPr/>
        </p:nvCxnSpPr>
        <p:spPr bwMode="auto">
          <a:xfrm>
            <a:off x="8420101" y="3469890"/>
            <a:ext cx="182563" cy="3444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8" name="AutoShape 30">
            <a:extLst>
              <a:ext uri="{FF2B5EF4-FFF2-40B4-BE49-F238E27FC236}">
                <a16:creationId xmlns:a16="http://schemas.microsoft.com/office/drawing/2014/main" id="{09820B05-26ED-A64F-AE30-8DF81600D3CB}"/>
              </a:ext>
            </a:extLst>
          </p:cNvPr>
          <p:cNvCxnSpPr>
            <a:cxnSpLocks noChangeShapeType="1"/>
            <a:stCxn id="22535" idx="4"/>
            <a:endCxn id="22550" idx="0"/>
          </p:cNvCxnSpPr>
          <p:nvPr/>
        </p:nvCxnSpPr>
        <p:spPr bwMode="auto">
          <a:xfrm>
            <a:off x="7385051" y="3417502"/>
            <a:ext cx="130175" cy="3968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9" name="AutoShape 31">
            <a:extLst>
              <a:ext uri="{FF2B5EF4-FFF2-40B4-BE49-F238E27FC236}">
                <a16:creationId xmlns:a16="http://schemas.microsoft.com/office/drawing/2014/main" id="{8B189FE9-2EC1-7948-B13F-F8E7BB8CFB45}"/>
              </a:ext>
            </a:extLst>
          </p:cNvPr>
          <p:cNvCxnSpPr>
            <a:cxnSpLocks noChangeShapeType="1"/>
            <a:stCxn id="22534" idx="4"/>
            <a:endCxn id="22551" idx="0"/>
          </p:cNvCxnSpPr>
          <p:nvPr/>
        </p:nvCxnSpPr>
        <p:spPr bwMode="auto">
          <a:xfrm>
            <a:off x="6350001" y="3417502"/>
            <a:ext cx="180975" cy="3968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60" name="Rectangle 32">
            <a:extLst>
              <a:ext uri="{FF2B5EF4-FFF2-40B4-BE49-F238E27FC236}">
                <a16:creationId xmlns:a16="http://schemas.microsoft.com/office/drawing/2014/main" id="{4EF771D7-0B32-FC4E-B71E-81D631568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8125" y="1955671"/>
            <a:ext cx="34671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711200" indent="-711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1101725" indent="-64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511300" indent="-596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924050" indent="-5524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433638" indent="-60483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890838" indent="-6048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348038" indent="-6048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805238" indent="-6048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4262438" indent="-6048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en-US" sz="2000" dirty="0">
                <a:solidFill>
                  <a:schemeClr val="bg1"/>
                </a:solidFill>
              </a:rPr>
              <a:t>1. Every node colored red or black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b="1" dirty="0">
                <a:solidFill>
                  <a:schemeClr val="bg1"/>
                </a:solidFill>
              </a:rPr>
              <a:t>2. Root is black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dirty="0">
                <a:solidFill>
                  <a:schemeClr val="bg1"/>
                </a:solidFill>
              </a:rPr>
              <a:t>3. Leaves (NILs) are black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b="1" dirty="0">
                <a:solidFill>
                  <a:schemeClr val="bg1"/>
                </a:solidFill>
              </a:rPr>
              <a:t>4. If node red, both children black</a:t>
            </a:r>
            <a:endParaRPr lang="en-US" altLang="en-US" sz="20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dirty="0">
                <a:solidFill>
                  <a:schemeClr val="bg1"/>
                </a:solidFill>
              </a:rPr>
              <a:t>5. For each node, all paths from node to descendant leaves contain same number of black nodes</a:t>
            </a:r>
          </a:p>
        </p:txBody>
      </p:sp>
      <p:sp>
        <p:nvSpPr>
          <p:cNvPr id="22561" name="Text Box 33">
            <a:extLst>
              <a:ext uri="{FF2B5EF4-FFF2-40B4-BE49-F238E27FC236}">
                <a16:creationId xmlns:a16="http://schemas.microsoft.com/office/drawing/2014/main" id="{69F69571-8C74-E74F-A777-9C925C4C1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5325" y="2058161"/>
            <a:ext cx="3177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FFFF00"/>
                </a:solidFill>
              </a:rPr>
              <a:t>A</a:t>
            </a:r>
          </a:p>
        </p:txBody>
      </p:sp>
      <p:sp>
        <p:nvSpPr>
          <p:cNvPr id="22562" name="Oval 34">
            <a:extLst>
              <a:ext uri="{FF2B5EF4-FFF2-40B4-BE49-F238E27FC236}">
                <a16:creationId xmlns:a16="http://schemas.microsoft.com/office/drawing/2014/main" id="{63A11D0F-E5BA-074D-ACA7-C26A3F102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2076" y="4317870"/>
            <a:ext cx="309563" cy="3111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4.3</a:t>
            </a:r>
          </a:p>
        </p:txBody>
      </p:sp>
      <p:sp>
        <p:nvSpPr>
          <p:cNvPr id="22563" name="Oval 35">
            <a:extLst>
              <a:ext uri="{FF2B5EF4-FFF2-40B4-BE49-F238E27FC236}">
                <a16:creationId xmlns:a16="http://schemas.microsoft.com/office/drawing/2014/main" id="{746E45EE-E258-1F4D-A416-3901E2531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7825" y="4938583"/>
            <a:ext cx="311150" cy="3111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564" name="Oval 36">
            <a:extLst>
              <a:ext uri="{FF2B5EF4-FFF2-40B4-BE49-F238E27FC236}">
                <a16:creationId xmlns:a16="http://schemas.microsoft.com/office/drawing/2014/main" id="{C3F6ECA3-EAB2-D146-80CB-08A54D81C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7125" y="4887783"/>
            <a:ext cx="311150" cy="3111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2565" name="Oval 37">
            <a:extLst>
              <a:ext uri="{FF2B5EF4-FFF2-40B4-BE49-F238E27FC236}">
                <a16:creationId xmlns:a16="http://schemas.microsoft.com/office/drawing/2014/main" id="{171F21DE-9BEB-3A48-9775-591BA60B1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0300" y="5560883"/>
            <a:ext cx="311150" cy="31115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2566" name="Oval 38">
            <a:extLst>
              <a:ext uri="{FF2B5EF4-FFF2-40B4-BE49-F238E27FC236}">
                <a16:creationId xmlns:a16="http://schemas.microsoft.com/office/drawing/2014/main" id="{126105B9-2154-D149-80B0-706C4A07E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5350" y="5560883"/>
            <a:ext cx="311150" cy="31115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4.2</a:t>
            </a:r>
          </a:p>
        </p:txBody>
      </p:sp>
      <p:sp>
        <p:nvSpPr>
          <p:cNvPr id="22567" name="Oval 39">
            <a:extLst>
              <a:ext uri="{FF2B5EF4-FFF2-40B4-BE49-F238E27FC236}">
                <a16:creationId xmlns:a16="http://schemas.microsoft.com/office/drawing/2014/main" id="{BAED23EC-8EC5-4248-B1F5-E04814EA2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1988" y="5613271"/>
            <a:ext cx="309562" cy="30956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2568" name="Oval 40">
            <a:extLst>
              <a:ext uri="{FF2B5EF4-FFF2-40B4-BE49-F238E27FC236}">
                <a16:creationId xmlns:a16="http://schemas.microsoft.com/office/drawing/2014/main" id="{C0311A93-FF3A-4842-B7A7-B6A0CB023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7038" y="5613271"/>
            <a:ext cx="311150" cy="30956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9</a:t>
            </a:r>
          </a:p>
        </p:txBody>
      </p:sp>
      <p:cxnSp>
        <p:nvCxnSpPr>
          <p:cNvPr id="22569" name="AutoShape 41">
            <a:extLst>
              <a:ext uri="{FF2B5EF4-FFF2-40B4-BE49-F238E27FC236}">
                <a16:creationId xmlns:a16="http://schemas.microsoft.com/office/drawing/2014/main" id="{502815AE-DED1-804A-8DF7-B59534A9B90C}"/>
              </a:ext>
            </a:extLst>
          </p:cNvPr>
          <p:cNvCxnSpPr>
            <a:cxnSpLocks noChangeShapeType="1"/>
            <a:stCxn id="22562" idx="4"/>
            <a:endCxn id="22563" idx="0"/>
          </p:cNvCxnSpPr>
          <p:nvPr/>
        </p:nvCxnSpPr>
        <p:spPr bwMode="auto">
          <a:xfrm flipH="1">
            <a:off x="6883400" y="4636959"/>
            <a:ext cx="984250" cy="2936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70" name="AutoShape 42">
            <a:extLst>
              <a:ext uri="{FF2B5EF4-FFF2-40B4-BE49-F238E27FC236}">
                <a16:creationId xmlns:a16="http://schemas.microsoft.com/office/drawing/2014/main" id="{59A04D86-C058-5149-9D18-9F573DD9DF23}"/>
              </a:ext>
            </a:extLst>
          </p:cNvPr>
          <p:cNvCxnSpPr>
            <a:cxnSpLocks noChangeShapeType="1"/>
            <a:stCxn id="22563" idx="4"/>
            <a:endCxn id="22565" idx="0"/>
          </p:cNvCxnSpPr>
          <p:nvPr/>
        </p:nvCxnSpPr>
        <p:spPr bwMode="auto">
          <a:xfrm flipH="1">
            <a:off x="6365876" y="5259259"/>
            <a:ext cx="517525" cy="2936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71" name="AutoShape 43">
            <a:extLst>
              <a:ext uri="{FF2B5EF4-FFF2-40B4-BE49-F238E27FC236}">
                <a16:creationId xmlns:a16="http://schemas.microsoft.com/office/drawing/2014/main" id="{E9F8ACE7-4175-B94C-948D-29E45FD7EA79}"/>
              </a:ext>
            </a:extLst>
          </p:cNvPr>
          <p:cNvCxnSpPr>
            <a:cxnSpLocks noChangeShapeType="1"/>
            <a:stCxn id="22563" idx="4"/>
            <a:endCxn id="22566" idx="0"/>
          </p:cNvCxnSpPr>
          <p:nvPr/>
        </p:nvCxnSpPr>
        <p:spPr bwMode="auto">
          <a:xfrm>
            <a:off x="6883401" y="5259259"/>
            <a:ext cx="517525" cy="2936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72" name="AutoShape 44">
            <a:extLst>
              <a:ext uri="{FF2B5EF4-FFF2-40B4-BE49-F238E27FC236}">
                <a16:creationId xmlns:a16="http://schemas.microsoft.com/office/drawing/2014/main" id="{93748267-10AD-324A-99D2-F895E8B71CE6}"/>
              </a:ext>
            </a:extLst>
          </p:cNvPr>
          <p:cNvCxnSpPr>
            <a:cxnSpLocks noChangeShapeType="1"/>
            <a:stCxn id="22565" idx="4"/>
            <a:endCxn id="22583" idx="0"/>
          </p:cNvCxnSpPr>
          <p:nvPr/>
        </p:nvCxnSpPr>
        <p:spPr bwMode="auto">
          <a:xfrm flipH="1">
            <a:off x="6026151" y="5884734"/>
            <a:ext cx="339725" cy="4016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73" name="AutoShape 45">
            <a:extLst>
              <a:ext uri="{FF2B5EF4-FFF2-40B4-BE49-F238E27FC236}">
                <a16:creationId xmlns:a16="http://schemas.microsoft.com/office/drawing/2014/main" id="{88153BF8-31BF-EF45-9C8B-46216C26EC34}"/>
              </a:ext>
            </a:extLst>
          </p:cNvPr>
          <p:cNvCxnSpPr>
            <a:cxnSpLocks noChangeShapeType="1"/>
            <a:stCxn id="22566" idx="4"/>
            <a:endCxn id="22584" idx="0"/>
          </p:cNvCxnSpPr>
          <p:nvPr/>
        </p:nvCxnSpPr>
        <p:spPr bwMode="auto">
          <a:xfrm flipH="1">
            <a:off x="7092951" y="5884734"/>
            <a:ext cx="307975" cy="4016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74" name="AutoShape 46">
            <a:extLst>
              <a:ext uri="{FF2B5EF4-FFF2-40B4-BE49-F238E27FC236}">
                <a16:creationId xmlns:a16="http://schemas.microsoft.com/office/drawing/2014/main" id="{96FD6C5F-744D-204F-83DB-97BB59A184BA}"/>
              </a:ext>
            </a:extLst>
          </p:cNvPr>
          <p:cNvCxnSpPr>
            <a:cxnSpLocks noChangeShapeType="1"/>
            <a:stCxn id="22562" idx="4"/>
            <a:endCxn id="22564" idx="0"/>
          </p:cNvCxnSpPr>
          <p:nvPr/>
        </p:nvCxnSpPr>
        <p:spPr bwMode="auto">
          <a:xfrm>
            <a:off x="7867650" y="4636958"/>
            <a:ext cx="1035050" cy="2413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75" name="AutoShape 47">
            <a:extLst>
              <a:ext uri="{FF2B5EF4-FFF2-40B4-BE49-F238E27FC236}">
                <a16:creationId xmlns:a16="http://schemas.microsoft.com/office/drawing/2014/main" id="{B333FC90-4F97-E449-8517-3EBBB6C9C175}"/>
              </a:ext>
            </a:extLst>
          </p:cNvPr>
          <p:cNvCxnSpPr>
            <a:cxnSpLocks noChangeShapeType="1"/>
            <a:stCxn id="22564" idx="4"/>
            <a:endCxn id="22567" idx="0"/>
          </p:cNvCxnSpPr>
          <p:nvPr/>
        </p:nvCxnSpPr>
        <p:spPr bwMode="auto">
          <a:xfrm flipH="1">
            <a:off x="8435976" y="5206871"/>
            <a:ext cx="466725" cy="3968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76" name="AutoShape 48">
            <a:extLst>
              <a:ext uri="{FF2B5EF4-FFF2-40B4-BE49-F238E27FC236}">
                <a16:creationId xmlns:a16="http://schemas.microsoft.com/office/drawing/2014/main" id="{62467C2E-0023-6F41-8B4C-8D121BABFAD1}"/>
              </a:ext>
            </a:extLst>
          </p:cNvPr>
          <p:cNvCxnSpPr>
            <a:cxnSpLocks noChangeShapeType="1"/>
            <a:stCxn id="22564" idx="4"/>
            <a:endCxn id="22568" idx="0"/>
          </p:cNvCxnSpPr>
          <p:nvPr/>
        </p:nvCxnSpPr>
        <p:spPr bwMode="auto">
          <a:xfrm>
            <a:off x="8902701" y="5206871"/>
            <a:ext cx="569913" cy="3968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77" name="AutoShape 49">
            <a:extLst>
              <a:ext uri="{FF2B5EF4-FFF2-40B4-BE49-F238E27FC236}">
                <a16:creationId xmlns:a16="http://schemas.microsoft.com/office/drawing/2014/main" id="{35B39FA4-8A9F-B34A-BA9D-BFEF9E99CA7A}"/>
              </a:ext>
            </a:extLst>
          </p:cNvPr>
          <p:cNvCxnSpPr>
            <a:cxnSpLocks noChangeShapeType="1"/>
            <a:stCxn id="22567" idx="4"/>
            <a:endCxn id="22585" idx="0"/>
          </p:cNvCxnSpPr>
          <p:nvPr/>
        </p:nvCxnSpPr>
        <p:spPr bwMode="auto">
          <a:xfrm flipH="1">
            <a:off x="8159751" y="5935534"/>
            <a:ext cx="277813" cy="3508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78" name="AutoShape 50">
            <a:extLst>
              <a:ext uri="{FF2B5EF4-FFF2-40B4-BE49-F238E27FC236}">
                <a16:creationId xmlns:a16="http://schemas.microsoft.com/office/drawing/2014/main" id="{F7591D08-C690-6F46-A4B3-829E52976C48}"/>
              </a:ext>
            </a:extLst>
          </p:cNvPr>
          <p:cNvCxnSpPr>
            <a:cxnSpLocks noChangeShapeType="1"/>
            <a:stCxn id="22568" idx="4"/>
            <a:endCxn id="22586" idx="0"/>
          </p:cNvCxnSpPr>
          <p:nvPr/>
        </p:nvCxnSpPr>
        <p:spPr bwMode="auto">
          <a:xfrm flipH="1">
            <a:off x="9226551" y="5935534"/>
            <a:ext cx="246063" cy="3508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79" name="AutoShape 51">
            <a:extLst>
              <a:ext uri="{FF2B5EF4-FFF2-40B4-BE49-F238E27FC236}">
                <a16:creationId xmlns:a16="http://schemas.microsoft.com/office/drawing/2014/main" id="{9FF50642-AD80-9543-9D07-5E747E484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8989" y="6286371"/>
            <a:ext cx="155575" cy="15557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2580" name="AutoShape 52">
            <a:extLst>
              <a:ext uri="{FF2B5EF4-FFF2-40B4-BE49-F238E27FC236}">
                <a16:creationId xmlns:a16="http://schemas.microsoft.com/office/drawing/2014/main" id="{DC9759B7-B1CA-EF46-AC4C-3577379FE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0750" y="6286371"/>
            <a:ext cx="153988" cy="15557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2581" name="AutoShape 53">
            <a:extLst>
              <a:ext uri="{FF2B5EF4-FFF2-40B4-BE49-F238E27FC236}">
                <a16:creationId xmlns:a16="http://schemas.microsoft.com/office/drawing/2014/main" id="{55F6E465-1199-EB4A-8872-0068573E4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4" y="6286371"/>
            <a:ext cx="155575" cy="15557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2582" name="AutoShape 54">
            <a:extLst>
              <a:ext uri="{FF2B5EF4-FFF2-40B4-BE49-F238E27FC236}">
                <a16:creationId xmlns:a16="http://schemas.microsoft.com/office/drawing/2014/main" id="{A9BC061A-C465-E74D-B70C-9760B5BE3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064" y="6286371"/>
            <a:ext cx="155575" cy="15557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2583" name="AutoShape 55">
            <a:extLst>
              <a:ext uri="{FF2B5EF4-FFF2-40B4-BE49-F238E27FC236}">
                <a16:creationId xmlns:a16="http://schemas.microsoft.com/office/drawing/2014/main" id="{1E724AAD-CF98-F544-BFE7-FA78A3FFE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8364" y="6299071"/>
            <a:ext cx="155575" cy="15557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2584" name="AutoShape 56">
            <a:extLst>
              <a:ext uri="{FF2B5EF4-FFF2-40B4-BE49-F238E27FC236}">
                <a16:creationId xmlns:a16="http://schemas.microsoft.com/office/drawing/2014/main" id="{F44F7684-D174-234F-BF35-B8CC22D3B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5164" y="6299071"/>
            <a:ext cx="155575" cy="15557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2585" name="AutoShape 57">
            <a:extLst>
              <a:ext uri="{FF2B5EF4-FFF2-40B4-BE49-F238E27FC236}">
                <a16:creationId xmlns:a16="http://schemas.microsoft.com/office/drawing/2014/main" id="{7A3C8B08-2543-4F4D-85A8-EB656858D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1964" y="6299071"/>
            <a:ext cx="155575" cy="15557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2586" name="AutoShape 58">
            <a:extLst>
              <a:ext uri="{FF2B5EF4-FFF2-40B4-BE49-F238E27FC236}">
                <a16:creationId xmlns:a16="http://schemas.microsoft.com/office/drawing/2014/main" id="{E5D5DDCD-6005-5C43-BBFF-6E2D80DBA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8764" y="6299071"/>
            <a:ext cx="155575" cy="15557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2587" name="AutoShape 59">
            <a:extLst>
              <a:ext uri="{FF2B5EF4-FFF2-40B4-BE49-F238E27FC236}">
                <a16:creationId xmlns:a16="http://schemas.microsoft.com/office/drawing/2014/main" id="{2422FBB3-9927-2A48-B342-573F8B90432F}"/>
              </a:ext>
            </a:extLst>
          </p:cNvPr>
          <p:cNvCxnSpPr>
            <a:cxnSpLocks noChangeShapeType="1"/>
            <a:stCxn id="22568" idx="4"/>
            <a:endCxn id="22579" idx="0"/>
          </p:cNvCxnSpPr>
          <p:nvPr/>
        </p:nvCxnSpPr>
        <p:spPr bwMode="auto">
          <a:xfrm>
            <a:off x="9472613" y="5932359"/>
            <a:ext cx="284162" cy="3444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88" name="AutoShape 60">
            <a:extLst>
              <a:ext uri="{FF2B5EF4-FFF2-40B4-BE49-F238E27FC236}">
                <a16:creationId xmlns:a16="http://schemas.microsoft.com/office/drawing/2014/main" id="{7381EB32-393E-FE40-A179-31AA45FB2CAE}"/>
              </a:ext>
            </a:extLst>
          </p:cNvPr>
          <p:cNvCxnSpPr>
            <a:cxnSpLocks noChangeShapeType="1"/>
            <a:stCxn id="22567" idx="4"/>
            <a:endCxn id="22580" idx="0"/>
          </p:cNvCxnSpPr>
          <p:nvPr/>
        </p:nvCxnSpPr>
        <p:spPr bwMode="auto">
          <a:xfrm>
            <a:off x="8435976" y="5932359"/>
            <a:ext cx="182563" cy="3444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89" name="AutoShape 61">
            <a:extLst>
              <a:ext uri="{FF2B5EF4-FFF2-40B4-BE49-F238E27FC236}">
                <a16:creationId xmlns:a16="http://schemas.microsoft.com/office/drawing/2014/main" id="{D9670563-CF9D-2E47-8CC8-2C374E919247}"/>
              </a:ext>
            </a:extLst>
          </p:cNvPr>
          <p:cNvCxnSpPr>
            <a:cxnSpLocks noChangeShapeType="1"/>
            <a:stCxn id="22566" idx="4"/>
            <a:endCxn id="22581" idx="0"/>
          </p:cNvCxnSpPr>
          <p:nvPr/>
        </p:nvCxnSpPr>
        <p:spPr bwMode="auto">
          <a:xfrm>
            <a:off x="7400926" y="5879971"/>
            <a:ext cx="130175" cy="3968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90" name="AutoShape 62">
            <a:extLst>
              <a:ext uri="{FF2B5EF4-FFF2-40B4-BE49-F238E27FC236}">
                <a16:creationId xmlns:a16="http://schemas.microsoft.com/office/drawing/2014/main" id="{8D590B24-6F11-8D4B-A292-65BF546F24A7}"/>
              </a:ext>
            </a:extLst>
          </p:cNvPr>
          <p:cNvCxnSpPr>
            <a:cxnSpLocks noChangeShapeType="1"/>
            <a:stCxn id="22565" idx="4"/>
            <a:endCxn id="22582" idx="0"/>
          </p:cNvCxnSpPr>
          <p:nvPr/>
        </p:nvCxnSpPr>
        <p:spPr bwMode="auto">
          <a:xfrm>
            <a:off x="6365876" y="5879971"/>
            <a:ext cx="180975" cy="3968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91" name="Text Box 63">
            <a:extLst>
              <a:ext uri="{FF2B5EF4-FFF2-40B4-BE49-F238E27FC236}">
                <a16:creationId xmlns:a16="http://schemas.microsoft.com/office/drawing/2014/main" id="{CE2898A9-DB7F-AE4A-8410-7104C50195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159120"/>
            <a:ext cx="3097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FFFF0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087412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 Placeholder 4">
            <a:extLst>
              <a:ext uri="{FF2B5EF4-FFF2-40B4-BE49-F238E27FC236}">
                <a16:creationId xmlns:a16="http://schemas.microsoft.com/office/drawing/2014/main" id="{50C95113-ED57-1144-B735-76C10DE0A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35FF0-B8FB-4A43-8DC8-F84880794F80}" type="slidenum">
              <a:rPr lang="en-US" altLang="ja-JP"/>
              <a:pPr/>
              <a:t>13</a:t>
            </a:fld>
            <a:endParaRPr lang="en-US" altLang="ja-JP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77AAD89A-9F0F-7A4D-8C89-DCF53F2054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/>
          <a:lstStyle/>
          <a:p>
            <a:r>
              <a:rPr lang="en-US" altLang="en-US" dirty="0">
                <a:solidFill>
                  <a:srgbClr val="FFFF00"/>
                </a:solidFill>
              </a:rPr>
              <a:t>Example</a:t>
            </a:r>
          </a:p>
        </p:txBody>
      </p:sp>
      <p:sp>
        <p:nvSpPr>
          <p:cNvPr id="23555" name="Oval 3">
            <a:extLst>
              <a:ext uri="{FF2B5EF4-FFF2-40B4-BE49-F238E27FC236}">
                <a16:creationId xmlns:a16="http://schemas.microsoft.com/office/drawing/2014/main" id="{78283EC1-0647-6440-A2A4-C3BD01534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1" y="1749070"/>
            <a:ext cx="309563" cy="3111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200" dirty="0">
                <a:solidFill>
                  <a:schemeClr val="bg1"/>
                </a:solidFill>
              </a:rPr>
              <a:t>4.3</a:t>
            </a:r>
          </a:p>
        </p:txBody>
      </p:sp>
      <p:sp>
        <p:nvSpPr>
          <p:cNvPr id="23556" name="Oval 4">
            <a:extLst>
              <a:ext uri="{FF2B5EF4-FFF2-40B4-BE49-F238E27FC236}">
                <a16:creationId xmlns:a16="http://schemas.microsoft.com/office/drawing/2014/main" id="{0462551E-8D30-8640-B590-A2747D11E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1950" y="2369783"/>
            <a:ext cx="311150" cy="3111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3557" name="Oval 5">
            <a:extLst>
              <a:ext uri="{FF2B5EF4-FFF2-40B4-BE49-F238E27FC236}">
                <a16:creationId xmlns:a16="http://schemas.microsoft.com/office/drawing/2014/main" id="{BC91D395-637B-164E-8AAA-03F5F0D74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250" y="2318983"/>
            <a:ext cx="311150" cy="3111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3558" name="Oval 6">
            <a:extLst>
              <a:ext uri="{FF2B5EF4-FFF2-40B4-BE49-F238E27FC236}">
                <a16:creationId xmlns:a16="http://schemas.microsoft.com/office/drawing/2014/main" id="{862BB5A0-43B4-DE4A-9A93-67F05C28B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4425" y="2992083"/>
            <a:ext cx="311150" cy="31115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3559" name="Oval 7">
            <a:extLst>
              <a:ext uri="{FF2B5EF4-FFF2-40B4-BE49-F238E27FC236}">
                <a16:creationId xmlns:a16="http://schemas.microsoft.com/office/drawing/2014/main" id="{6D7DD688-5A4D-5440-848A-FEB514A99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9475" y="2992083"/>
            <a:ext cx="311150" cy="31115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4.2</a:t>
            </a:r>
          </a:p>
        </p:txBody>
      </p:sp>
      <p:sp>
        <p:nvSpPr>
          <p:cNvPr id="23560" name="Oval 8">
            <a:extLst>
              <a:ext uri="{FF2B5EF4-FFF2-40B4-BE49-F238E27FC236}">
                <a16:creationId xmlns:a16="http://schemas.microsoft.com/office/drawing/2014/main" id="{DC8213B2-6510-F448-8003-0AA1D7AE0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6113" y="3044471"/>
            <a:ext cx="309562" cy="30956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3561" name="Oval 9">
            <a:extLst>
              <a:ext uri="{FF2B5EF4-FFF2-40B4-BE49-F238E27FC236}">
                <a16:creationId xmlns:a16="http://schemas.microsoft.com/office/drawing/2014/main" id="{2290CDEA-D7F2-9648-A610-98A3A8D0C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1163" y="3044471"/>
            <a:ext cx="311150" cy="30956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9</a:t>
            </a:r>
          </a:p>
        </p:txBody>
      </p:sp>
      <p:cxnSp>
        <p:nvCxnSpPr>
          <p:cNvPr id="23562" name="AutoShape 10">
            <a:extLst>
              <a:ext uri="{FF2B5EF4-FFF2-40B4-BE49-F238E27FC236}">
                <a16:creationId xmlns:a16="http://schemas.microsoft.com/office/drawing/2014/main" id="{56969973-A830-7A41-85AB-8985F8730BF0}"/>
              </a:ext>
            </a:extLst>
          </p:cNvPr>
          <p:cNvCxnSpPr>
            <a:cxnSpLocks noChangeShapeType="1"/>
            <a:stCxn id="23555" idx="4"/>
            <a:endCxn id="23556" idx="0"/>
          </p:cNvCxnSpPr>
          <p:nvPr/>
        </p:nvCxnSpPr>
        <p:spPr bwMode="auto">
          <a:xfrm flipH="1">
            <a:off x="6867525" y="2068159"/>
            <a:ext cx="984250" cy="2936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3" name="AutoShape 11">
            <a:extLst>
              <a:ext uri="{FF2B5EF4-FFF2-40B4-BE49-F238E27FC236}">
                <a16:creationId xmlns:a16="http://schemas.microsoft.com/office/drawing/2014/main" id="{91B244BD-B497-3948-BF7C-D78CEA3721B4}"/>
              </a:ext>
            </a:extLst>
          </p:cNvPr>
          <p:cNvCxnSpPr>
            <a:cxnSpLocks noChangeShapeType="1"/>
            <a:stCxn id="23556" idx="4"/>
            <a:endCxn id="23558" idx="0"/>
          </p:cNvCxnSpPr>
          <p:nvPr/>
        </p:nvCxnSpPr>
        <p:spPr bwMode="auto">
          <a:xfrm flipH="1">
            <a:off x="6350001" y="2690459"/>
            <a:ext cx="517525" cy="2936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4" name="AutoShape 12">
            <a:extLst>
              <a:ext uri="{FF2B5EF4-FFF2-40B4-BE49-F238E27FC236}">
                <a16:creationId xmlns:a16="http://schemas.microsoft.com/office/drawing/2014/main" id="{3EA39EB1-3113-AC4C-9792-39CE6FAD2CF9}"/>
              </a:ext>
            </a:extLst>
          </p:cNvPr>
          <p:cNvCxnSpPr>
            <a:cxnSpLocks noChangeShapeType="1"/>
            <a:stCxn id="23556" idx="4"/>
            <a:endCxn id="23559" idx="0"/>
          </p:cNvCxnSpPr>
          <p:nvPr/>
        </p:nvCxnSpPr>
        <p:spPr bwMode="auto">
          <a:xfrm>
            <a:off x="6867526" y="2690459"/>
            <a:ext cx="517525" cy="2936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5" name="AutoShape 13">
            <a:extLst>
              <a:ext uri="{FF2B5EF4-FFF2-40B4-BE49-F238E27FC236}">
                <a16:creationId xmlns:a16="http://schemas.microsoft.com/office/drawing/2014/main" id="{1FC0E641-CC8C-B248-981B-B273864E87FD}"/>
              </a:ext>
            </a:extLst>
          </p:cNvPr>
          <p:cNvCxnSpPr>
            <a:cxnSpLocks noChangeShapeType="1"/>
            <a:stCxn id="23558" idx="4"/>
            <a:endCxn id="23576" idx="0"/>
          </p:cNvCxnSpPr>
          <p:nvPr/>
        </p:nvCxnSpPr>
        <p:spPr bwMode="auto">
          <a:xfrm flipH="1">
            <a:off x="6010276" y="3315934"/>
            <a:ext cx="339725" cy="4016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6" name="AutoShape 14">
            <a:extLst>
              <a:ext uri="{FF2B5EF4-FFF2-40B4-BE49-F238E27FC236}">
                <a16:creationId xmlns:a16="http://schemas.microsoft.com/office/drawing/2014/main" id="{C5EDFBA7-9088-ED4E-85D2-C692D74562E4}"/>
              </a:ext>
            </a:extLst>
          </p:cNvPr>
          <p:cNvCxnSpPr>
            <a:cxnSpLocks noChangeShapeType="1"/>
            <a:stCxn id="23559" idx="4"/>
            <a:endCxn id="23577" idx="0"/>
          </p:cNvCxnSpPr>
          <p:nvPr/>
        </p:nvCxnSpPr>
        <p:spPr bwMode="auto">
          <a:xfrm flipH="1">
            <a:off x="7077076" y="3315934"/>
            <a:ext cx="307975" cy="4016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7" name="AutoShape 15">
            <a:extLst>
              <a:ext uri="{FF2B5EF4-FFF2-40B4-BE49-F238E27FC236}">
                <a16:creationId xmlns:a16="http://schemas.microsoft.com/office/drawing/2014/main" id="{F397FCA8-CA42-F147-BB02-CBBBD9BA45C7}"/>
              </a:ext>
            </a:extLst>
          </p:cNvPr>
          <p:cNvCxnSpPr>
            <a:cxnSpLocks noChangeShapeType="1"/>
            <a:stCxn id="23555" idx="4"/>
            <a:endCxn id="23557" idx="0"/>
          </p:cNvCxnSpPr>
          <p:nvPr/>
        </p:nvCxnSpPr>
        <p:spPr bwMode="auto">
          <a:xfrm>
            <a:off x="7851775" y="2068158"/>
            <a:ext cx="1035050" cy="2413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8" name="AutoShape 16">
            <a:extLst>
              <a:ext uri="{FF2B5EF4-FFF2-40B4-BE49-F238E27FC236}">
                <a16:creationId xmlns:a16="http://schemas.microsoft.com/office/drawing/2014/main" id="{E8715C53-62FC-6C4D-A16D-2BFC96A97C57}"/>
              </a:ext>
            </a:extLst>
          </p:cNvPr>
          <p:cNvCxnSpPr>
            <a:cxnSpLocks noChangeShapeType="1"/>
            <a:stCxn id="23557" idx="4"/>
            <a:endCxn id="23560" idx="0"/>
          </p:cNvCxnSpPr>
          <p:nvPr/>
        </p:nvCxnSpPr>
        <p:spPr bwMode="auto">
          <a:xfrm flipH="1">
            <a:off x="8420101" y="2638071"/>
            <a:ext cx="466725" cy="3968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9" name="AutoShape 17">
            <a:extLst>
              <a:ext uri="{FF2B5EF4-FFF2-40B4-BE49-F238E27FC236}">
                <a16:creationId xmlns:a16="http://schemas.microsoft.com/office/drawing/2014/main" id="{76365087-ECED-684F-BB74-EAB7881993AA}"/>
              </a:ext>
            </a:extLst>
          </p:cNvPr>
          <p:cNvCxnSpPr>
            <a:cxnSpLocks noChangeShapeType="1"/>
            <a:stCxn id="23557" idx="4"/>
            <a:endCxn id="23561" idx="0"/>
          </p:cNvCxnSpPr>
          <p:nvPr/>
        </p:nvCxnSpPr>
        <p:spPr bwMode="auto">
          <a:xfrm>
            <a:off x="8886826" y="2638071"/>
            <a:ext cx="569913" cy="3968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0" name="AutoShape 18">
            <a:extLst>
              <a:ext uri="{FF2B5EF4-FFF2-40B4-BE49-F238E27FC236}">
                <a16:creationId xmlns:a16="http://schemas.microsoft.com/office/drawing/2014/main" id="{4B0040BF-3827-D846-BC4F-8C59F208795E}"/>
              </a:ext>
            </a:extLst>
          </p:cNvPr>
          <p:cNvCxnSpPr>
            <a:cxnSpLocks noChangeShapeType="1"/>
            <a:stCxn id="23560" idx="4"/>
            <a:endCxn id="23578" idx="0"/>
          </p:cNvCxnSpPr>
          <p:nvPr/>
        </p:nvCxnSpPr>
        <p:spPr bwMode="auto">
          <a:xfrm flipH="1">
            <a:off x="8143876" y="3366734"/>
            <a:ext cx="277813" cy="3508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1" name="AutoShape 19">
            <a:extLst>
              <a:ext uri="{FF2B5EF4-FFF2-40B4-BE49-F238E27FC236}">
                <a16:creationId xmlns:a16="http://schemas.microsoft.com/office/drawing/2014/main" id="{CA34DDAC-7319-BB4A-AFBC-A7B4DE32DBDB}"/>
              </a:ext>
            </a:extLst>
          </p:cNvPr>
          <p:cNvCxnSpPr>
            <a:cxnSpLocks noChangeShapeType="1"/>
            <a:stCxn id="23561" idx="4"/>
            <a:endCxn id="23579" idx="0"/>
          </p:cNvCxnSpPr>
          <p:nvPr/>
        </p:nvCxnSpPr>
        <p:spPr bwMode="auto">
          <a:xfrm flipH="1">
            <a:off x="9210676" y="3366734"/>
            <a:ext cx="246063" cy="3508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72" name="AutoShape 20">
            <a:extLst>
              <a:ext uri="{FF2B5EF4-FFF2-40B4-BE49-F238E27FC236}">
                <a16:creationId xmlns:a16="http://schemas.microsoft.com/office/drawing/2014/main" id="{75BA5EE8-1A0C-504E-8CC8-3D8C6D041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3114" y="3717571"/>
            <a:ext cx="155575" cy="15557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3573" name="AutoShape 21">
            <a:extLst>
              <a:ext uri="{FF2B5EF4-FFF2-40B4-BE49-F238E27FC236}">
                <a16:creationId xmlns:a16="http://schemas.microsoft.com/office/drawing/2014/main" id="{08910CBC-3997-BE44-860C-07DFD98A3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4875" y="3717571"/>
            <a:ext cx="153988" cy="15557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3574" name="AutoShape 22">
            <a:extLst>
              <a:ext uri="{FF2B5EF4-FFF2-40B4-BE49-F238E27FC236}">
                <a16:creationId xmlns:a16="http://schemas.microsoft.com/office/drawing/2014/main" id="{5D0C9E67-FE82-A84A-A8A9-6487316A9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7439" y="3717571"/>
            <a:ext cx="155575" cy="15557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3575" name="AutoShape 23">
            <a:extLst>
              <a:ext uri="{FF2B5EF4-FFF2-40B4-BE49-F238E27FC236}">
                <a16:creationId xmlns:a16="http://schemas.microsoft.com/office/drawing/2014/main" id="{14F485B6-8CFA-F84B-99F7-EB7F5CBBA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3189" y="3717571"/>
            <a:ext cx="155575" cy="15557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3576" name="AutoShape 24">
            <a:extLst>
              <a:ext uri="{FF2B5EF4-FFF2-40B4-BE49-F238E27FC236}">
                <a16:creationId xmlns:a16="http://schemas.microsoft.com/office/drawing/2014/main" id="{0BCA8DA4-5E79-AA4B-A7EA-DD7DB45E2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2489" y="3730271"/>
            <a:ext cx="155575" cy="15557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3577" name="AutoShape 25">
            <a:extLst>
              <a:ext uri="{FF2B5EF4-FFF2-40B4-BE49-F238E27FC236}">
                <a16:creationId xmlns:a16="http://schemas.microsoft.com/office/drawing/2014/main" id="{F2B95AE6-5445-814E-8900-34BED35A4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9289" y="3730271"/>
            <a:ext cx="155575" cy="15557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3578" name="AutoShape 26">
            <a:extLst>
              <a:ext uri="{FF2B5EF4-FFF2-40B4-BE49-F238E27FC236}">
                <a16:creationId xmlns:a16="http://schemas.microsoft.com/office/drawing/2014/main" id="{D6343A89-3773-054D-9E8D-6C5A34148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6089" y="3730271"/>
            <a:ext cx="155575" cy="15557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3579" name="AutoShape 27">
            <a:extLst>
              <a:ext uri="{FF2B5EF4-FFF2-40B4-BE49-F238E27FC236}">
                <a16:creationId xmlns:a16="http://schemas.microsoft.com/office/drawing/2014/main" id="{894A7EC5-23B8-924A-8538-0A5E63BE6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2889" y="3730271"/>
            <a:ext cx="155575" cy="15557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3580" name="AutoShape 28">
            <a:extLst>
              <a:ext uri="{FF2B5EF4-FFF2-40B4-BE49-F238E27FC236}">
                <a16:creationId xmlns:a16="http://schemas.microsoft.com/office/drawing/2014/main" id="{2AC6E91C-E751-9045-8091-E1340468CA0D}"/>
              </a:ext>
            </a:extLst>
          </p:cNvPr>
          <p:cNvCxnSpPr>
            <a:cxnSpLocks noChangeShapeType="1"/>
            <a:stCxn id="23561" idx="4"/>
            <a:endCxn id="23572" idx="0"/>
          </p:cNvCxnSpPr>
          <p:nvPr/>
        </p:nvCxnSpPr>
        <p:spPr bwMode="auto">
          <a:xfrm>
            <a:off x="9456738" y="3363559"/>
            <a:ext cx="284162" cy="3444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81" name="AutoShape 29">
            <a:extLst>
              <a:ext uri="{FF2B5EF4-FFF2-40B4-BE49-F238E27FC236}">
                <a16:creationId xmlns:a16="http://schemas.microsoft.com/office/drawing/2014/main" id="{498DCA95-AF16-5B40-AFAC-C021959C2B60}"/>
              </a:ext>
            </a:extLst>
          </p:cNvPr>
          <p:cNvCxnSpPr>
            <a:cxnSpLocks noChangeShapeType="1"/>
            <a:stCxn id="23560" idx="4"/>
            <a:endCxn id="23573" idx="0"/>
          </p:cNvCxnSpPr>
          <p:nvPr/>
        </p:nvCxnSpPr>
        <p:spPr bwMode="auto">
          <a:xfrm>
            <a:off x="8420101" y="3363559"/>
            <a:ext cx="182563" cy="3444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82" name="AutoShape 30">
            <a:extLst>
              <a:ext uri="{FF2B5EF4-FFF2-40B4-BE49-F238E27FC236}">
                <a16:creationId xmlns:a16="http://schemas.microsoft.com/office/drawing/2014/main" id="{2B438BF4-9BF6-3647-B504-E4719C30A6A4}"/>
              </a:ext>
            </a:extLst>
          </p:cNvPr>
          <p:cNvCxnSpPr>
            <a:cxnSpLocks noChangeShapeType="1"/>
            <a:stCxn id="23559" idx="4"/>
            <a:endCxn id="23574" idx="0"/>
          </p:cNvCxnSpPr>
          <p:nvPr/>
        </p:nvCxnSpPr>
        <p:spPr bwMode="auto">
          <a:xfrm>
            <a:off x="7385051" y="3311171"/>
            <a:ext cx="130175" cy="3968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83" name="AutoShape 31">
            <a:extLst>
              <a:ext uri="{FF2B5EF4-FFF2-40B4-BE49-F238E27FC236}">
                <a16:creationId xmlns:a16="http://schemas.microsoft.com/office/drawing/2014/main" id="{0F758C74-220D-FE4E-81CC-CDE4FC7E3C3D}"/>
              </a:ext>
            </a:extLst>
          </p:cNvPr>
          <p:cNvCxnSpPr>
            <a:cxnSpLocks noChangeShapeType="1"/>
            <a:stCxn id="23558" idx="4"/>
            <a:endCxn id="23575" idx="0"/>
          </p:cNvCxnSpPr>
          <p:nvPr/>
        </p:nvCxnSpPr>
        <p:spPr bwMode="auto">
          <a:xfrm>
            <a:off x="6350001" y="3311171"/>
            <a:ext cx="180975" cy="3968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84" name="Rectangle 32">
            <a:extLst>
              <a:ext uri="{FF2B5EF4-FFF2-40B4-BE49-F238E27FC236}">
                <a16:creationId xmlns:a16="http://schemas.microsoft.com/office/drawing/2014/main" id="{E1143778-28EA-464B-8787-FD7F3E494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0" y="1981200"/>
            <a:ext cx="34671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711200" indent="-711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1101725" indent="-64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511300" indent="-596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924050" indent="-5524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433638" indent="-60483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890838" indent="-6048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348038" indent="-6048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805238" indent="-6048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4262438" indent="-6048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en-US" sz="2000" dirty="0">
                <a:solidFill>
                  <a:schemeClr val="bg1"/>
                </a:solidFill>
              </a:rPr>
              <a:t>1. Every node colored red or black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b="1" dirty="0">
                <a:solidFill>
                  <a:schemeClr val="bg1"/>
                </a:solidFill>
              </a:rPr>
              <a:t>2. Root is black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dirty="0">
                <a:solidFill>
                  <a:schemeClr val="bg1"/>
                </a:solidFill>
              </a:rPr>
              <a:t>3. Leaves (NILs) are black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b="1" dirty="0">
                <a:solidFill>
                  <a:schemeClr val="bg1"/>
                </a:solidFill>
              </a:rPr>
              <a:t>4. If node red, both children black</a:t>
            </a:r>
            <a:endParaRPr lang="en-US" altLang="en-US" sz="20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dirty="0">
                <a:solidFill>
                  <a:schemeClr val="bg1"/>
                </a:solidFill>
              </a:rPr>
              <a:t>5. For each node, all paths from node to descendant leaves contain same number of black nodes</a:t>
            </a:r>
          </a:p>
        </p:txBody>
      </p:sp>
      <p:sp>
        <p:nvSpPr>
          <p:cNvPr id="23585" name="Text Box 33">
            <a:extLst>
              <a:ext uri="{FF2B5EF4-FFF2-40B4-BE49-F238E27FC236}">
                <a16:creationId xmlns:a16="http://schemas.microsoft.com/office/drawing/2014/main" id="{71962C1D-A64F-B54B-BD6C-38E85ABE8E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5325" y="1749815"/>
            <a:ext cx="3177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FFFF00"/>
                </a:solidFill>
              </a:rPr>
              <a:t>A</a:t>
            </a:r>
          </a:p>
        </p:txBody>
      </p:sp>
      <p:sp>
        <p:nvSpPr>
          <p:cNvPr id="23586" name="Oval 34">
            <a:extLst>
              <a:ext uri="{FF2B5EF4-FFF2-40B4-BE49-F238E27FC236}">
                <a16:creationId xmlns:a16="http://schemas.microsoft.com/office/drawing/2014/main" id="{F8B28A4E-2112-6648-A5A0-C34AC5B06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2076" y="4232796"/>
            <a:ext cx="309563" cy="3111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4.3</a:t>
            </a:r>
          </a:p>
        </p:txBody>
      </p:sp>
      <p:sp>
        <p:nvSpPr>
          <p:cNvPr id="23587" name="Oval 35">
            <a:extLst>
              <a:ext uri="{FF2B5EF4-FFF2-40B4-BE49-F238E27FC236}">
                <a16:creationId xmlns:a16="http://schemas.microsoft.com/office/drawing/2014/main" id="{A96B4DCE-E90F-1744-AA69-AEB45E364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7825" y="4853509"/>
            <a:ext cx="311150" cy="3111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3588" name="Oval 36">
            <a:extLst>
              <a:ext uri="{FF2B5EF4-FFF2-40B4-BE49-F238E27FC236}">
                <a16:creationId xmlns:a16="http://schemas.microsoft.com/office/drawing/2014/main" id="{63C88823-7560-1E40-8DF6-1FA87FA78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7125" y="4802709"/>
            <a:ext cx="311150" cy="3111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3589" name="Oval 37">
            <a:extLst>
              <a:ext uri="{FF2B5EF4-FFF2-40B4-BE49-F238E27FC236}">
                <a16:creationId xmlns:a16="http://schemas.microsoft.com/office/drawing/2014/main" id="{39ACB5A4-0805-D84A-A5F6-672C1137C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0300" y="5475809"/>
            <a:ext cx="311150" cy="3111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3590" name="Oval 38">
            <a:extLst>
              <a:ext uri="{FF2B5EF4-FFF2-40B4-BE49-F238E27FC236}">
                <a16:creationId xmlns:a16="http://schemas.microsoft.com/office/drawing/2014/main" id="{85CFC8A7-970B-D64E-A141-64BD745CF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5350" y="5475809"/>
            <a:ext cx="311150" cy="3111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4.2</a:t>
            </a:r>
          </a:p>
        </p:txBody>
      </p:sp>
      <p:sp>
        <p:nvSpPr>
          <p:cNvPr id="23591" name="Oval 39">
            <a:extLst>
              <a:ext uri="{FF2B5EF4-FFF2-40B4-BE49-F238E27FC236}">
                <a16:creationId xmlns:a16="http://schemas.microsoft.com/office/drawing/2014/main" id="{4B65EB68-8BD6-3544-B88A-7AD2BA783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1988" y="5528197"/>
            <a:ext cx="309562" cy="30956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3592" name="Oval 40">
            <a:extLst>
              <a:ext uri="{FF2B5EF4-FFF2-40B4-BE49-F238E27FC236}">
                <a16:creationId xmlns:a16="http://schemas.microsoft.com/office/drawing/2014/main" id="{ABED6F88-7B76-E64F-A7A6-45C2EAAA2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7038" y="5528197"/>
            <a:ext cx="311150" cy="30956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9</a:t>
            </a:r>
          </a:p>
        </p:txBody>
      </p:sp>
      <p:cxnSp>
        <p:nvCxnSpPr>
          <p:cNvPr id="23593" name="AutoShape 41">
            <a:extLst>
              <a:ext uri="{FF2B5EF4-FFF2-40B4-BE49-F238E27FC236}">
                <a16:creationId xmlns:a16="http://schemas.microsoft.com/office/drawing/2014/main" id="{AE3886E1-A50E-524A-987D-C197A92A0BE8}"/>
              </a:ext>
            </a:extLst>
          </p:cNvPr>
          <p:cNvCxnSpPr>
            <a:cxnSpLocks noChangeShapeType="1"/>
            <a:stCxn id="23586" idx="4"/>
            <a:endCxn id="23587" idx="0"/>
          </p:cNvCxnSpPr>
          <p:nvPr/>
        </p:nvCxnSpPr>
        <p:spPr bwMode="auto">
          <a:xfrm flipH="1">
            <a:off x="6883400" y="4551885"/>
            <a:ext cx="984250" cy="2936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94" name="AutoShape 42">
            <a:extLst>
              <a:ext uri="{FF2B5EF4-FFF2-40B4-BE49-F238E27FC236}">
                <a16:creationId xmlns:a16="http://schemas.microsoft.com/office/drawing/2014/main" id="{C11F27DA-750C-694A-963D-AC6061F8AF2D}"/>
              </a:ext>
            </a:extLst>
          </p:cNvPr>
          <p:cNvCxnSpPr>
            <a:cxnSpLocks noChangeShapeType="1"/>
            <a:stCxn id="23587" idx="4"/>
            <a:endCxn id="23589" idx="0"/>
          </p:cNvCxnSpPr>
          <p:nvPr/>
        </p:nvCxnSpPr>
        <p:spPr bwMode="auto">
          <a:xfrm flipH="1">
            <a:off x="6365876" y="5174185"/>
            <a:ext cx="517525" cy="2936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95" name="AutoShape 43">
            <a:extLst>
              <a:ext uri="{FF2B5EF4-FFF2-40B4-BE49-F238E27FC236}">
                <a16:creationId xmlns:a16="http://schemas.microsoft.com/office/drawing/2014/main" id="{73E4FA9E-FE93-854E-AEE8-5360EEEEF518}"/>
              </a:ext>
            </a:extLst>
          </p:cNvPr>
          <p:cNvCxnSpPr>
            <a:cxnSpLocks noChangeShapeType="1"/>
            <a:stCxn id="23587" idx="4"/>
            <a:endCxn id="23590" idx="0"/>
          </p:cNvCxnSpPr>
          <p:nvPr/>
        </p:nvCxnSpPr>
        <p:spPr bwMode="auto">
          <a:xfrm>
            <a:off x="6883401" y="5174185"/>
            <a:ext cx="517525" cy="2936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96" name="AutoShape 44">
            <a:extLst>
              <a:ext uri="{FF2B5EF4-FFF2-40B4-BE49-F238E27FC236}">
                <a16:creationId xmlns:a16="http://schemas.microsoft.com/office/drawing/2014/main" id="{A28DA8ED-A0B8-5C4C-A077-1359B2564BF0}"/>
              </a:ext>
            </a:extLst>
          </p:cNvPr>
          <p:cNvCxnSpPr>
            <a:cxnSpLocks noChangeShapeType="1"/>
            <a:stCxn id="23589" idx="4"/>
            <a:endCxn id="23607" idx="0"/>
          </p:cNvCxnSpPr>
          <p:nvPr/>
        </p:nvCxnSpPr>
        <p:spPr bwMode="auto">
          <a:xfrm flipH="1">
            <a:off x="6026151" y="5799660"/>
            <a:ext cx="339725" cy="4016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97" name="AutoShape 45">
            <a:extLst>
              <a:ext uri="{FF2B5EF4-FFF2-40B4-BE49-F238E27FC236}">
                <a16:creationId xmlns:a16="http://schemas.microsoft.com/office/drawing/2014/main" id="{3ABA5481-772A-B742-832C-185ED2560B57}"/>
              </a:ext>
            </a:extLst>
          </p:cNvPr>
          <p:cNvCxnSpPr>
            <a:cxnSpLocks noChangeShapeType="1"/>
            <a:stCxn id="23590" idx="4"/>
            <a:endCxn id="23608" idx="0"/>
          </p:cNvCxnSpPr>
          <p:nvPr/>
        </p:nvCxnSpPr>
        <p:spPr bwMode="auto">
          <a:xfrm flipH="1">
            <a:off x="7092951" y="5799660"/>
            <a:ext cx="307975" cy="4016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98" name="AutoShape 46">
            <a:extLst>
              <a:ext uri="{FF2B5EF4-FFF2-40B4-BE49-F238E27FC236}">
                <a16:creationId xmlns:a16="http://schemas.microsoft.com/office/drawing/2014/main" id="{5C7F3051-0EDC-A142-8A47-E64AF74E8A28}"/>
              </a:ext>
            </a:extLst>
          </p:cNvPr>
          <p:cNvCxnSpPr>
            <a:cxnSpLocks noChangeShapeType="1"/>
            <a:stCxn id="23586" idx="4"/>
            <a:endCxn id="23588" idx="0"/>
          </p:cNvCxnSpPr>
          <p:nvPr/>
        </p:nvCxnSpPr>
        <p:spPr bwMode="auto">
          <a:xfrm>
            <a:off x="7867650" y="4551884"/>
            <a:ext cx="1035050" cy="2413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99" name="AutoShape 47">
            <a:extLst>
              <a:ext uri="{FF2B5EF4-FFF2-40B4-BE49-F238E27FC236}">
                <a16:creationId xmlns:a16="http://schemas.microsoft.com/office/drawing/2014/main" id="{67250957-3604-5D47-9AD3-72BB365984E3}"/>
              </a:ext>
            </a:extLst>
          </p:cNvPr>
          <p:cNvCxnSpPr>
            <a:cxnSpLocks noChangeShapeType="1"/>
            <a:stCxn id="23588" idx="4"/>
            <a:endCxn id="23591" idx="0"/>
          </p:cNvCxnSpPr>
          <p:nvPr/>
        </p:nvCxnSpPr>
        <p:spPr bwMode="auto">
          <a:xfrm flipH="1">
            <a:off x="8435976" y="5121797"/>
            <a:ext cx="466725" cy="3968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00" name="AutoShape 48">
            <a:extLst>
              <a:ext uri="{FF2B5EF4-FFF2-40B4-BE49-F238E27FC236}">
                <a16:creationId xmlns:a16="http://schemas.microsoft.com/office/drawing/2014/main" id="{EF0EF218-AE09-D94B-87BE-F0EEA3C28DF5}"/>
              </a:ext>
            </a:extLst>
          </p:cNvPr>
          <p:cNvCxnSpPr>
            <a:cxnSpLocks noChangeShapeType="1"/>
            <a:stCxn id="23588" idx="4"/>
            <a:endCxn id="23592" idx="0"/>
          </p:cNvCxnSpPr>
          <p:nvPr/>
        </p:nvCxnSpPr>
        <p:spPr bwMode="auto">
          <a:xfrm>
            <a:off x="8902701" y="5121797"/>
            <a:ext cx="569913" cy="3968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01" name="AutoShape 49">
            <a:extLst>
              <a:ext uri="{FF2B5EF4-FFF2-40B4-BE49-F238E27FC236}">
                <a16:creationId xmlns:a16="http://schemas.microsoft.com/office/drawing/2014/main" id="{21804858-8329-7046-B397-E66B03F450DC}"/>
              </a:ext>
            </a:extLst>
          </p:cNvPr>
          <p:cNvCxnSpPr>
            <a:cxnSpLocks noChangeShapeType="1"/>
            <a:stCxn id="23591" idx="4"/>
            <a:endCxn id="23609" idx="0"/>
          </p:cNvCxnSpPr>
          <p:nvPr/>
        </p:nvCxnSpPr>
        <p:spPr bwMode="auto">
          <a:xfrm flipH="1">
            <a:off x="8159751" y="5850460"/>
            <a:ext cx="277813" cy="3508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02" name="AutoShape 50">
            <a:extLst>
              <a:ext uri="{FF2B5EF4-FFF2-40B4-BE49-F238E27FC236}">
                <a16:creationId xmlns:a16="http://schemas.microsoft.com/office/drawing/2014/main" id="{3FDD273C-B66C-D641-A3B6-FD799511856E}"/>
              </a:ext>
            </a:extLst>
          </p:cNvPr>
          <p:cNvCxnSpPr>
            <a:cxnSpLocks noChangeShapeType="1"/>
            <a:stCxn id="23592" idx="4"/>
            <a:endCxn id="23610" idx="0"/>
          </p:cNvCxnSpPr>
          <p:nvPr/>
        </p:nvCxnSpPr>
        <p:spPr bwMode="auto">
          <a:xfrm flipH="1">
            <a:off x="9226551" y="5850460"/>
            <a:ext cx="246063" cy="3508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603" name="AutoShape 51">
            <a:extLst>
              <a:ext uri="{FF2B5EF4-FFF2-40B4-BE49-F238E27FC236}">
                <a16:creationId xmlns:a16="http://schemas.microsoft.com/office/drawing/2014/main" id="{4054E46B-17C5-E248-ABBB-8B7DB7079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8989" y="6201297"/>
            <a:ext cx="155575" cy="15557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3604" name="AutoShape 52">
            <a:extLst>
              <a:ext uri="{FF2B5EF4-FFF2-40B4-BE49-F238E27FC236}">
                <a16:creationId xmlns:a16="http://schemas.microsoft.com/office/drawing/2014/main" id="{307D90EC-7DB3-7647-9ED6-87E5FD954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0750" y="6201297"/>
            <a:ext cx="153988" cy="15557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3605" name="AutoShape 53">
            <a:extLst>
              <a:ext uri="{FF2B5EF4-FFF2-40B4-BE49-F238E27FC236}">
                <a16:creationId xmlns:a16="http://schemas.microsoft.com/office/drawing/2014/main" id="{86E8739C-7826-CF44-A9D7-FFB9DB996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4" y="6201297"/>
            <a:ext cx="155575" cy="15557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3606" name="AutoShape 54">
            <a:extLst>
              <a:ext uri="{FF2B5EF4-FFF2-40B4-BE49-F238E27FC236}">
                <a16:creationId xmlns:a16="http://schemas.microsoft.com/office/drawing/2014/main" id="{0A8CE7DD-426A-4F44-B3F0-F0BFBE46E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064" y="6201297"/>
            <a:ext cx="155575" cy="15557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3607" name="AutoShape 55">
            <a:extLst>
              <a:ext uri="{FF2B5EF4-FFF2-40B4-BE49-F238E27FC236}">
                <a16:creationId xmlns:a16="http://schemas.microsoft.com/office/drawing/2014/main" id="{54607E3B-33D6-8C4C-B943-E7676A5CF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8364" y="6213997"/>
            <a:ext cx="155575" cy="15557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3608" name="AutoShape 56">
            <a:extLst>
              <a:ext uri="{FF2B5EF4-FFF2-40B4-BE49-F238E27FC236}">
                <a16:creationId xmlns:a16="http://schemas.microsoft.com/office/drawing/2014/main" id="{449770A5-FC58-D84B-8073-FCF97A0D3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5164" y="6213997"/>
            <a:ext cx="155575" cy="15557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3609" name="AutoShape 57">
            <a:extLst>
              <a:ext uri="{FF2B5EF4-FFF2-40B4-BE49-F238E27FC236}">
                <a16:creationId xmlns:a16="http://schemas.microsoft.com/office/drawing/2014/main" id="{9A882C70-494A-0A41-B50D-C7645D85F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1964" y="6213997"/>
            <a:ext cx="155575" cy="15557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3610" name="AutoShape 58">
            <a:extLst>
              <a:ext uri="{FF2B5EF4-FFF2-40B4-BE49-F238E27FC236}">
                <a16:creationId xmlns:a16="http://schemas.microsoft.com/office/drawing/2014/main" id="{C98FC1F9-000B-3245-A93F-88604639F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8764" y="6213997"/>
            <a:ext cx="155575" cy="15557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3611" name="AutoShape 59">
            <a:extLst>
              <a:ext uri="{FF2B5EF4-FFF2-40B4-BE49-F238E27FC236}">
                <a16:creationId xmlns:a16="http://schemas.microsoft.com/office/drawing/2014/main" id="{A20AE988-04E9-764C-9F47-58BE4351CCC1}"/>
              </a:ext>
            </a:extLst>
          </p:cNvPr>
          <p:cNvCxnSpPr>
            <a:cxnSpLocks noChangeShapeType="1"/>
            <a:stCxn id="23592" idx="4"/>
            <a:endCxn id="23603" idx="0"/>
          </p:cNvCxnSpPr>
          <p:nvPr/>
        </p:nvCxnSpPr>
        <p:spPr bwMode="auto">
          <a:xfrm>
            <a:off x="9472613" y="5847285"/>
            <a:ext cx="284162" cy="3444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12" name="AutoShape 60">
            <a:extLst>
              <a:ext uri="{FF2B5EF4-FFF2-40B4-BE49-F238E27FC236}">
                <a16:creationId xmlns:a16="http://schemas.microsoft.com/office/drawing/2014/main" id="{6AD33202-EF7E-1942-A9C6-1395E3505D72}"/>
              </a:ext>
            </a:extLst>
          </p:cNvPr>
          <p:cNvCxnSpPr>
            <a:cxnSpLocks noChangeShapeType="1"/>
            <a:stCxn id="23591" idx="4"/>
            <a:endCxn id="23604" idx="0"/>
          </p:cNvCxnSpPr>
          <p:nvPr/>
        </p:nvCxnSpPr>
        <p:spPr bwMode="auto">
          <a:xfrm>
            <a:off x="8435976" y="5847285"/>
            <a:ext cx="182563" cy="3444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13" name="AutoShape 61">
            <a:extLst>
              <a:ext uri="{FF2B5EF4-FFF2-40B4-BE49-F238E27FC236}">
                <a16:creationId xmlns:a16="http://schemas.microsoft.com/office/drawing/2014/main" id="{EF926D7F-CE90-FB4B-8493-5B42DC6F7863}"/>
              </a:ext>
            </a:extLst>
          </p:cNvPr>
          <p:cNvCxnSpPr>
            <a:cxnSpLocks noChangeShapeType="1"/>
            <a:stCxn id="23590" idx="4"/>
            <a:endCxn id="23605" idx="0"/>
          </p:cNvCxnSpPr>
          <p:nvPr/>
        </p:nvCxnSpPr>
        <p:spPr bwMode="auto">
          <a:xfrm>
            <a:off x="7400926" y="5794897"/>
            <a:ext cx="130175" cy="3968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14" name="AutoShape 62">
            <a:extLst>
              <a:ext uri="{FF2B5EF4-FFF2-40B4-BE49-F238E27FC236}">
                <a16:creationId xmlns:a16="http://schemas.microsoft.com/office/drawing/2014/main" id="{30A83A6D-5788-104A-B8ED-93B3B37ED950}"/>
              </a:ext>
            </a:extLst>
          </p:cNvPr>
          <p:cNvCxnSpPr>
            <a:cxnSpLocks noChangeShapeType="1"/>
            <a:stCxn id="23589" idx="4"/>
            <a:endCxn id="23606" idx="0"/>
          </p:cNvCxnSpPr>
          <p:nvPr/>
        </p:nvCxnSpPr>
        <p:spPr bwMode="auto">
          <a:xfrm>
            <a:off x="6365876" y="5794897"/>
            <a:ext cx="180975" cy="3968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615" name="Text Box 63">
            <a:extLst>
              <a:ext uri="{FF2B5EF4-FFF2-40B4-BE49-F238E27FC236}">
                <a16:creationId xmlns:a16="http://schemas.microsoft.com/office/drawing/2014/main" id="{0D38D807-9E04-D440-AC57-43B897881E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095314"/>
            <a:ext cx="3097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FFFF0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143006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 Placeholder 4">
            <a:extLst>
              <a:ext uri="{FF2B5EF4-FFF2-40B4-BE49-F238E27FC236}">
                <a16:creationId xmlns:a16="http://schemas.microsoft.com/office/drawing/2014/main" id="{2D2ED7E2-7C69-E34B-8071-A9CF21F64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49F03-1195-6B4D-99BE-173E0EF6F175}" type="slidenum">
              <a:rPr lang="en-US" altLang="ja-JP"/>
              <a:pPr/>
              <a:t>14</a:t>
            </a:fld>
            <a:endParaRPr lang="en-US" altLang="ja-JP"/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7FA894CC-481A-B941-B726-A4C83CB936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/>
          <a:lstStyle/>
          <a:p>
            <a:r>
              <a:rPr lang="en-US" altLang="en-US" dirty="0">
                <a:solidFill>
                  <a:srgbClr val="FFFF00"/>
                </a:solidFill>
              </a:rPr>
              <a:t>Example</a:t>
            </a:r>
          </a:p>
        </p:txBody>
      </p:sp>
      <p:sp>
        <p:nvSpPr>
          <p:cNvPr id="24579" name="Oval 3">
            <a:extLst>
              <a:ext uri="{FF2B5EF4-FFF2-40B4-BE49-F238E27FC236}">
                <a16:creationId xmlns:a16="http://schemas.microsoft.com/office/drawing/2014/main" id="{038B181A-F666-5140-AB87-0D0320FFE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1" y="1866023"/>
            <a:ext cx="309563" cy="3111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200" dirty="0">
                <a:solidFill>
                  <a:schemeClr val="bg1"/>
                </a:solidFill>
              </a:rPr>
              <a:t>4.3</a:t>
            </a:r>
          </a:p>
        </p:txBody>
      </p:sp>
      <p:sp>
        <p:nvSpPr>
          <p:cNvPr id="24580" name="Oval 4">
            <a:extLst>
              <a:ext uri="{FF2B5EF4-FFF2-40B4-BE49-F238E27FC236}">
                <a16:creationId xmlns:a16="http://schemas.microsoft.com/office/drawing/2014/main" id="{A7E9C7D8-E6F7-7346-8B92-F255C9F64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1950" y="2486736"/>
            <a:ext cx="311150" cy="31115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2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4581" name="Oval 5">
            <a:extLst>
              <a:ext uri="{FF2B5EF4-FFF2-40B4-BE49-F238E27FC236}">
                <a16:creationId xmlns:a16="http://schemas.microsoft.com/office/drawing/2014/main" id="{4BB45F22-1F3C-0048-81B6-AAD514C1D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250" y="2435936"/>
            <a:ext cx="311150" cy="31115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4582" name="Oval 6">
            <a:extLst>
              <a:ext uri="{FF2B5EF4-FFF2-40B4-BE49-F238E27FC236}">
                <a16:creationId xmlns:a16="http://schemas.microsoft.com/office/drawing/2014/main" id="{A0CE0F79-3037-4841-9021-970C5EE77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4425" y="3109036"/>
            <a:ext cx="311150" cy="31115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4583" name="Oval 7">
            <a:extLst>
              <a:ext uri="{FF2B5EF4-FFF2-40B4-BE49-F238E27FC236}">
                <a16:creationId xmlns:a16="http://schemas.microsoft.com/office/drawing/2014/main" id="{BA20087B-C28D-594E-A8EC-4EB3A8552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9475" y="3109036"/>
            <a:ext cx="311150" cy="31115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4.2</a:t>
            </a:r>
          </a:p>
        </p:txBody>
      </p:sp>
      <p:sp>
        <p:nvSpPr>
          <p:cNvPr id="24584" name="Oval 8">
            <a:extLst>
              <a:ext uri="{FF2B5EF4-FFF2-40B4-BE49-F238E27FC236}">
                <a16:creationId xmlns:a16="http://schemas.microsoft.com/office/drawing/2014/main" id="{6A2A584A-5FE9-4B48-92BF-D2FFC8010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6113" y="3161424"/>
            <a:ext cx="309562" cy="309563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4585" name="Oval 9">
            <a:extLst>
              <a:ext uri="{FF2B5EF4-FFF2-40B4-BE49-F238E27FC236}">
                <a16:creationId xmlns:a16="http://schemas.microsoft.com/office/drawing/2014/main" id="{D5C6C1F4-6FB6-9C42-BCAD-542F30150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1163" y="3161424"/>
            <a:ext cx="311150" cy="309563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9</a:t>
            </a:r>
          </a:p>
        </p:txBody>
      </p:sp>
      <p:cxnSp>
        <p:nvCxnSpPr>
          <p:cNvPr id="24586" name="AutoShape 10">
            <a:extLst>
              <a:ext uri="{FF2B5EF4-FFF2-40B4-BE49-F238E27FC236}">
                <a16:creationId xmlns:a16="http://schemas.microsoft.com/office/drawing/2014/main" id="{6B0296D3-8922-5A40-9DD4-B7E265B48076}"/>
              </a:ext>
            </a:extLst>
          </p:cNvPr>
          <p:cNvCxnSpPr>
            <a:cxnSpLocks noChangeShapeType="1"/>
            <a:stCxn id="24579" idx="4"/>
            <a:endCxn id="24580" idx="0"/>
          </p:cNvCxnSpPr>
          <p:nvPr/>
        </p:nvCxnSpPr>
        <p:spPr bwMode="auto">
          <a:xfrm flipH="1">
            <a:off x="6867525" y="2185112"/>
            <a:ext cx="984250" cy="2936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7" name="AutoShape 11">
            <a:extLst>
              <a:ext uri="{FF2B5EF4-FFF2-40B4-BE49-F238E27FC236}">
                <a16:creationId xmlns:a16="http://schemas.microsoft.com/office/drawing/2014/main" id="{53C16355-3C90-9849-AEE7-1225AB79F79B}"/>
              </a:ext>
            </a:extLst>
          </p:cNvPr>
          <p:cNvCxnSpPr>
            <a:cxnSpLocks noChangeShapeType="1"/>
            <a:stCxn id="24580" idx="4"/>
            <a:endCxn id="24582" idx="0"/>
          </p:cNvCxnSpPr>
          <p:nvPr/>
        </p:nvCxnSpPr>
        <p:spPr bwMode="auto">
          <a:xfrm flipH="1">
            <a:off x="6350001" y="2807412"/>
            <a:ext cx="517525" cy="2936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8" name="AutoShape 12">
            <a:extLst>
              <a:ext uri="{FF2B5EF4-FFF2-40B4-BE49-F238E27FC236}">
                <a16:creationId xmlns:a16="http://schemas.microsoft.com/office/drawing/2014/main" id="{AFD1D65F-2D3B-534A-927A-A761AD2065E1}"/>
              </a:ext>
            </a:extLst>
          </p:cNvPr>
          <p:cNvCxnSpPr>
            <a:cxnSpLocks noChangeShapeType="1"/>
            <a:stCxn id="24580" idx="4"/>
            <a:endCxn id="24583" idx="0"/>
          </p:cNvCxnSpPr>
          <p:nvPr/>
        </p:nvCxnSpPr>
        <p:spPr bwMode="auto">
          <a:xfrm>
            <a:off x="6867526" y="2807412"/>
            <a:ext cx="517525" cy="2936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9" name="AutoShape 13">
            <a:extLst>
              <a:ext uri="{FF2B5EF4-FFF2-40B4-BE49-F238E27FC236}">
                <a16:creationId xmlns:a16="http://schemas.microsoft.com/office/drawing/2014/main" id="{EC87598B-8948-D14A-A7C0-2069AE0A409B}"/>
              </a:ext>
            </a:extLst>
          </p:cNvPr>
          <p:cNvCxnSpPr>
            <a:cxnSpLocks noChangeShapeType="1"/>
            <a:stCxn id="24582" idx="4"/>
            <a:endCxn id="24600" idx="0"/>
          </p:cNvCxnSpPr>
          <p:nvPr/>
        </p:nvCxnSpPr>
        <p:spPr bwMode="auto">
          <a:xfrm flipH="1">
            <a:off x="6010276" y="3432887"/>
            <a:ext cx="339725" cy="4016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0" name="AutoShape 14">
            <a:extLst>
              <a:ext uri="{FF2B5EF4-FFF2-40B4-BE49-F238E27FC236}">
                <a16:creationId xmlns:a16="http://schemas.microsoft.com/office/drawing/2014/main" id="{CF901B4A-6706-CC48-A1E7-6BA5E91E81DF}"/>
              </a:ext>
            </a:extLst>
          </p:cNvPr>
          <p:cNvCxnSpPr>
            <a:cxnSpLocks noChangeShapeType="1"/>
            <a:stCxn id="24583" idx="4"/>
            <a:endCxn id="24601" idx="0"/>
          </p:cNvCxnSpPr>
          <p:nvPr/>
        </p:nvCxnSpPr>
        <p:spPr bwMode="auto">
          <a:xfrm flipH="1">
            <a:off x="7077076" y="3432887"/>
            <a:ext cx="307975" cy="4016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1" name="AutoShape 15">
            <a:extLst>
              <a:ext uri="{FF2B5EF4-FFF2-40B4-BE49-F238E27FC236}">
                <a16:creationId xmlns:a16="http://schemas.microsoft.com/office/drawing/2014/main" id="{57B39947-50C8-7243-814F-5A585A59A209}"/>
              </a:ext>
            </a:extLst>
          </p:cNvPr>
          <p:cNvCxnSpPr>
            <a:cxnSpLocks noChangeShapeType="1"/>
            <a:stCxn id="24579" idx="4"/>
            <a:endCxn id="24581" idx="0"/>
          </p:cNvCxnSpPr>
          <p:nvPr/>
        </p:nvCxnSpPr>
        <p:spPr bwMode="auto">
          <a:xfrm>
            <a:off x="7851775" y="2185111"/>
            <a:ext cx="1035050" cy="2413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2" name="AutoShape 16">
            <a:extLst>
              <a:ext uri="{FF2B5EF4-FFF2-40B4-BE49-F238E27FC236}">
                <a16:creationId xmlns:a16="http://schemas.microsoft.com/office/drawing/2014/main" id="{C9E299DD-9387-C846-9110-2D61D14F6A0C}"/>
              </a:ext>
            </a:extLst>
          </p:cNvPr>
          <p:cNvCxnSpPr>
            <a:cxnSpLocks noChangeShapeType="1"/>
            <a:stCxn id="24581" idx="4"/>
            <a:endCxn id="24584" idx="0"/>
          </p:cNvCxnSpPr>
          <p:nvPr/>
        </p:nvCxnSpPr>
        <p:spPr bwMode="auto">
          <a:xfrm flipH="1">
            <a:off x="8420101" y="2755024"/>
            <a:ext cx="466725" cy="3968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3" name="AutoShape 17">
            <a:extLst>
              <a:ext uri="{FF2B5EF4-FFF2-40B4-BE49-F238E27FC236}">
                <a16:creationId xmlns:a16="http://schemas.microsoft.com/office/drawing/2014/main" id="{346200AA-69BB-0B49-A845-3BFED34DA0CA}"/>
              </a:ext>
            </a:extLst>
          </p:cNvPr>
          <p:cNvCxnSpPr>
            <a:cxnSpLocks noChangeShapeType="1"/>
            <a:stCxn id="24581" idx="4"/>
            <a:endCxn id="24585" idx="0"/>
          </p:cNvCxnSpPr>
          <p:nvPr/>
        </p:nvCxnSpPr>
        <p:spPr bwMode="auto">
          <a:xfrm>
            <a:off x="8886826" y="2755024"/>
            <a:ext cx="569913" cy="3968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4" name="AutoShape 18">
            <a:extLst>
              <a:ext uri="{FF2B5EF4-FFF2-40B4-BE49-F238E27FC236}">
                <a16:creationId xmlns:a16="http://schemas.microsoft.com/office/drawing/2014/main" id="{0061996D-9FF6-F140-AAAC-C6DDB60ED4F1}"/>
              </a:ext>
            </a:extLst>
          </p:cNvPr>
          <p:cNvCxnSpPr>
            <a:cxnSpLocks noChangeShapeType="1"/>
            <a:stCxn id="24584" idx="4"/>
            <a:endCxn id="24602" idx="0"/>
          </p:cNvCxnSpPr>
          <p:nvPr/>
        </p:nvCxnSpPr>
        <p:spPr bwMode="auto">
          <a:xfrm flipH="1">
            <a:off x="8143876" y="3483687"/>
            <a:ext cx="277813" cy="3508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5" name="AutoShape 19">
            <a:extLst>
              <a:ext uri="{FF2B5EF4-FFF2-40B4-BE49-F238E27FC236}">
                <a16:creationId xmlns:a16="http://schemas.microsoft.com/office/drawing/2014/main" id="{7459FDB5-EBCB-3248-A837-21D6310F39E0}"/>
              </a:ext>
            </a:extLst>
          </p:cNvPr>
          <p:cNvCxnSpPr>
            <a:cxnSpLocks noChangeShapeType="1"/>
            <a:stCxn id="24585" idx="4"/>
            <a:endCxn id="24603" idx="0"/>
          </p:cNvCxnSpPr>
          <p:nvPr/>
        </p:nvCxnSpPr>
        <p:spPr bwMode="auto">
          <a:xfrm flipH="1">
            <a:off x="9210676" y="3483687"/>
            <a:ext cx="246063" cy="3508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96" name="AutoShape 20">
            <a:extLst>
              <a:ext uri="{FF2B5EF4-FFF2-40B4-BE49-F238E27FC236}">
                <a16:creationId xmlns:a16="http://schemas.microsoft.com/office/drawing/2014/main" id="{0247C8AE-273F-784D-8E9D-071BC7FCC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3114" y="3834524"/>
            <a:ext cx="155575" cy="15557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4597" name="AutoShape 21">
            <a:extLst>
              <a:ext uri="{FF2B5EF4-FFF2-40B4-BE49-F238E27FC236}">
                <a16:creationId xmlns:a16="http://schemas.microsoft.com/office/drawing/2014/main" id="{50B2CEEA-CF06-0543-AE00-A9B8D2E47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4875" y="3834524"/>
            <a:ext cx="153988" cy="15557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4598" name="AutoShape 22">
            <a:extLst>
              <a:ext uri="{FF2B5EF4-FFF2-40B4-BE49-F238E27FC236}">
                <a16:creationId xmlns:a16="http://schemas.microsoft.com/office/drawing/2014/main" id="{A0BB0D8D-2DE7-A742-934F-8E42D1906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7439" y="3834524"/>
            <a:ext cx="155575" cy="15557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4599" name="AutoShape 23">
            <a:extLst>
              <a:ext uri="{FF2B5EF4-FFF2-40B4-BE49-F238E27FC236}">
                <a16:creationId xmlns:a16="http://schemas.microsoft.com/office/drawing/2014/main" id="{92A15A78-FCF1-2447-A340-0824874A1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3189" y="3834524"/>
            <a:ext cx="155575" cy="15557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4600" name="AutoShape 24">
            <a:extLst>
              <a:ext uri="{FF2B5EF4-FFF2-40B4-BE49-F238E27FC236}">
                <a16:creationId xmlns:a16="http://schemas.microsoft.com/office/drawing/2014/main" id="{2FFE94E4-A6F5-9B4E-BD92-EE3C0D27D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2489" y="3847224"/>
            <a:ext cx="155575" cy="15557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4601" name="AutoShape 25">
            <a:extLst>
              <a:ext uri="{FF2B5EF4-FFF2-40B4-BE49-F238E27FC236}">
                <a16:creationId xmlns:a16="http://schemas.microsoft.com/office/drawing/2014/main" id="{7C8F0061-3618-C245-A2DC-37A89692D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9289" y="3847224"/>
            <a:ext cx="155575" cy="15557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4602" name="AutoShape 26">
            <a:extLst>
              <a:ext uri="{FF2B5EF4-FFF2-40B4-BE49-F238E27FC236}">
                <a16:creationId xmlns:a16="http://schemas.microsoft.com/office/drawing/2014/main" id="{A92A19B3-A355-7C4A-9A71-51EAC1A55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6089" y="3847224"/>
            <a:ext cx="155575" cy="15557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4603" name="AutoShape 27">
            <a:extLst>
              <a:ext uri="{FF2B5EF4-FFF2-40B4-BE49-F238E27FC236}">
                <a16:creationId xmlns:a16="http://schemas.microsoft.com/office/drawing/2014/main" id="{4BCE976B-78D0-2849-9229-6E8921DEA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2889" y="3847224"/>
            <a:ext cx="155575" cy="15557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4604" name="AutoShape 28">
            <a:extLst>
              <a:ext uri="{FF2B5EF4-FFF2-40B4-BE49-F238E27FC236}">
                <a16:creationId xmlns:a16="http://schemas.microsoft.com/office/drawing/2014/main" id="{A89A545E-D94A-5E4A-9926-F54022632655}"/>
              </a:ext>
            </a:extLst>
          </p:cNvPr>
          <p:cNvCxnSpPr>
            <a:cxnSpLocks noChangeShapeType="1"/>
            <a:stCxn id="24585" idx="4"/>
            <a:endCxn id="24596" idx="0"/>
          </p:cNvCxnSpPr>
          <p:nvPr/>
        </p:nvCxnSpPr>
        <p:spPr bwMode="auto">
          <a:xfrm>
            <a:off x="9456738" y="3480512"/>
            <a:ext cx="284162" cy="3444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5" name="AutoShape 29">
            <a:extLst>
              <a:ext uri="{FF2B5EF4-FFF2-40B4-BE49-F238E27FC236}">
                <a16:creationId xmlns:a16="http://schemas.microsoft.com/office/drawing/2014/main" id="{4C1699FA-DCEE-8843-9A76-DF0E732F570A}"/>
              </a:ext>
            </a:extLst>
          </p:cNvPr>
          <p:cNvCxnSpPr>
            <a:cxnSpLocks noChangeShapeType="1"/>
            <a:stCxn id="24584" idx="4"/>
            <a:endCxn id="24597" idx="0"/>
          </p:cNvCxnSpPr>
          <p:nvPr/>
        </p:nvCxnSpPr>
        <p:spPr bwMode="auto">
          <a:xfrm>
            <a:off x="8420101" y="3480512"/>
            <a:ext cx="182563" cy="3444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6" name="AutoShape 30">
            <a:extLst>
              <a:ext uri="{FF2B5EF4-FFF2-40B4-BE49-F238E27FC236}">
                <a16:creationId xmlns:a16="http://schemas.microsoft.com/office/drawing/2014/main" id="{FCAF05F9-7020-3440-8F97-5A88E48B062C}"/>
              </a:ext>
            </a:extLst>
          </p:cNvPr>
          <p:cNvCxnSpPr>
            <a:cxnSpLocks noChangeShapeType="1"/>
            <a:stCxn id="24583" idx="4"/>
            <a:endCxn id="24598" idx="0"/>
          </p:cNvCxnSpPr>
          <p:nvPr/>
        </p:nvCxnSpPr>
        <p:spPr bwMode="auto">
          <a:xfrm>
            <a:off x="7385051" y="3428124"/>
            <a:ext cx="130175" cy="3968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7" name="AutoShape 31">
            <a:extLst>
              <a:ext uri="{FF2B5EF4-FFF2-40B4-BE49-F238E27FC236}">
                <a16:creationId xmlns:a16="http://schemas.microsoft.com/office/drawing/2014/main" id="{91671473-0B34-F445-9584-EA64461270D7}"/>
              </a:ext>
            </a:extLst>
          </p:cNvPr>
          <p:cNvCxnSpPr>
            <a:cxnSpLocks noChangeShapeType="1"/>
            <a:stCxn id="24582" idx="4"/>
            <a:endCxn id="24599" idx="0"/>
          </p:cNvCxnSpPr>
          <p:nvPr/>
        </p:nvCxnSpPr>
        <p:spPr bwMode="auto">
          <a:xfrm>
            <a:off x="6350001" y="3428124"/>
            <a:ext cx="180975" cy="3968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08" name="Rectangle 32">
            <a:extLst>
              <a:ext uri="{FF2B5EF4-FFF2-40B4-BE49-F238E27FC236}">
                <a16:creationId xmlns:a16="http://schemas.microsoft.com/office/drawing/2014/main" id="{FF63A5D4-DE85-434D-AF38-DE9D90841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0" y="1981200"/>
            <a:ext cx="34671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711200" indent="-711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1101725" indent="-64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511300" indent="-596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924050" indent="-5524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433638" indent="-60483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890838" indent="-6048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348038" indent="-6048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805238" indent="-6048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4262438" indent="-6048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en-US" sz="2000" dirty="0">
                <a:solidFill>
                  <a:schemeClr val="bg1"/>
                </a:solidFill>
              </a:rPr>
              <a:t>1. Every node colored red or black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b="1" dirty="0">
                <a:solidFill>
                  <a:schemeClr val="bg1"/>
                </a:solidFill>
              </a:rPr>
              <a:t>2. Root is black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dirty="0">
                <a:solidFill>
                  <a:schemeClr val="bg1"/>
                </a:solidFill>
              </a:rPr>
              <a:t>3. Leaves (NILs) are black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b="1" dirty="0">
                <a:solidFill>
                  <a:schemeClr val="bg1"/>
                </a:solidFill>
              </a:rPr>
              <a:t>4. If node red, both children black</a:t>
            </a:r>
            <a:endParaRPr lang="en-US" altLang="en-US" sz="20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dirty="0">
                <a:solidFill>
                  <a:schemeClr val="bg1"/>
                </a:solidFill>
              </a:rPr>
              <a:t>5. For each node, all paths from node to descendant leaves contain same number of black nodes</a:t>
            </a:r>
          </a:p>
        </p:txBody>
      </p:sp>
      <p:sp>
        <p:nvSpPr>
          <p:cNvPr id="24609" name="Text Box 33">
            <a:extLst>
              <a:ext uri="{FF2B5EF4-FFF2-40B4-BE49-F238E27FC236}">
                <a16:creationId xmlns:a16="http://schemas.microsoft.com/office/drawing/2014/main" id="{C77488A1-75C3-764F-90F9-FB41CF8A4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5325" y="1707273"/>
            <a:ext cx="3177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FFFF00"/>
                </a:solidFill>
              </a:rPr>
              <a:t>A</a:t>
            </a:r>
          </a:p>
        </p:txBody>
      </p:sp>
      <p:sp>
        <p:nvSpPr>
          <p:cNvPr id="24610" name="Oval 34">
            <a:extLst>
              <a:ext uri="{FF2B5EF4-FFF2-40B4-BE49-F238E27FC236}">
                <a16:creationId xmlns:a16="http://schemas.microsoft.com/office/drawing/2014/main" id="{BEA1B12B-CD57-494D-9E5B-C87527ADF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2076" y="4254072"/>
            <a:ext cx="309563" cy="31115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4.3</a:t>
            </a:r>
          </a:p>
        </p:txBody>
      </p:sp>
      <p:sp>
        <p:nvSpPr>
          <p:cNvPr id="24611" name="Oval 35">
            <a:extLst>
              <a:ext uri="{FF2B5EF4-FFF2-40B4-BE49-F238E27FC236}">
                <a16:creationId xmlns:a16="http://schemas.microsoft.com/office/drawing/2014/main" id="{3BF078CD-7AB6-094D-A1F7-6BD6678BA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7825" y="4874785"/>
            <a:ext cx="311150" cy="3111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4612" name="Oval 36">
            <a:extLst>
              <a:ext uri="{FF2B5EF4-FFF2-40B4-BE49-F238E27FC236}">
                <a16:creationId xmlns:a16="http://schemas.microsoft.com/office/drawing/2014/main" id="{92D46162-1575-2646-8172-C16F80C12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7125" y="4823985"/>
            <a:ext cx="311150" cy="3111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4613" name="Oval 37">
            <a:extLst>
              <a:ext uri="{FF2B5EF4-FFF2-40B4-BE49-F238E27FC236}">
                <a16:creationId xmlns:a16="http://schemas.microsoft.com/office/drawing/2014/main" id="{2C2214F6-97C5-C340-9B25-2396F78FF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0300" y="5497085"/>
            <a:ext cx="311150" cy="31115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4614" name="Oval 38">
            <a:extLst>
              <a:ext uri="{FF2B5EF4-FFF2-40B4-BE49-F238E27FC236}">
                <a16:creationId xmlns:a16="http://schemas.microsoft.com/office/drawing/2014/main" id="{2054A7FE-207A-F64D-8672-36A05548F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5350" y="5497085"/>
            <a:ext cx="311150" cy="31115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4.2</a:t>
            </a:r>
          </a:p>
        </p:txBody>
      </p:sp>
      <p:sp>
        <p:nvSpPr>
          <p:cNvPr id="24615" name="Oval 39">
            <a:extLst>
              <a:ext uri="{FF2B5EF4-FFF2-40B4-BE49-F238E27FC236}">
                <a16:creationId xmlns:a16="http://schemas.microsoft.com/office/drawing/2014/main" id="{B2A5F76D-2353-694E-9089-6E530B2B4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1988" y="5549473"/>
            <a:ext cx="309562" cy="309563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4616" name="Oval 40">
            <a:extLst>
              <a:ext uri="{FF2B5EF4-FFF2-40B4-BE49-F238E27FC236}">
                <a16:creationId xmlns:a16="http://schemas.microsoft.com/office/drawing/2014/main" id="{AEAA9249-23BB-7345-85FE-DC1052DB1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7038" y="5549473"/>
            <a:ext cx="311150" cy="309563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9</a:t>
            </a:r>
          </a:p>
        </p:txBody>
      </p:sp>
      <p:cxnSp>
        <p:nvCxnSpPr>
          <p:cNvPr id="24617" name="AutoShape 41">
            <a:extLst>
              <a:ext uri="{FF2B5EF4-FFF2-40B4-BE49-F238E27FC236}">
                <a16:creationId xmlns:a16="http://schemas.microsoft.com/office/drawing/2014/main" id="{69980D3A-A5BC-B942-BB18-9534CF372A6E}"/>
              </a:ext>
            </a:extLst>
          </p:cNvPr>
          <p:cNvCxnSpPr>
            <a:cxnSpLocks noChangeShapeType="1"/>
            <a:stCxn id="24610" idx="4"/>
            <a:endCxn id="24611" idx="0"/>
          </p:cNvCxnSpPr>
          <p:nvPr/>
        </p:nvCxnSpPr>
        <p:spPr bwMode="auto">
          <a:xfrm flipH="1">
            <a:off x="6883400" y="4573161"/>
            <a:ext cx="984250" cy="2936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18" name="AutoShape 42">
            <a:extLst>
              <a:ext uri="{FF2B5EF4-FFF2-40B4-BE49-F238E27FC236}">
                <a16:creationId xmlns:a16="http://schemas.microsoft.com/office/drawing/2014/main" id="{2FF60125-6ED7-3E45-B9E3-098D2DA8849B}"/>
              </a:ext>
            </a:extLst>
          </p:cNvPr>
          <p:cNvCxnSpPr>
            <a:cxnSpLocks noChangeShapeType="1"/>
            <a:stCxn id="24611" idx="4"/>
            <a:endCxn id="24613" idx="0"/>
          </p:cNvCxnSpPr>
          <p:nvPr/>
        </p:nvCxnSpPr>
        <p:spPr bwMode="auto">
          <a:xfrm flipH="1">
            <a:off x="6365876" y="5195461"/>
            <a:ext cx="517525" cy="2936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19" name="AutoShape 43">
            <a:extLst>
              <a:ext uri="{FF2B5EF4-FFF2-40B4-BE49-F238E27FC236}">
                <a16:creationId xmlns:a16="http://schemas.microsoft.com/office/drawing/2014/main" id="{39D29741-F414-6240-AE28-D3164C7475BC}"/>
              </a:ext>
            </a:extLst>
          </p:cNvPr>
          <p:cNvCxnSpPr>
            <a:cxnSpLocks noChangeShapeType="1"/>
            <a:stCxn id="24611" idx="4"/>
            <a:endCxn id="24614" idx="0"/>
          </p:cNvCxnSpPr>
          <p:nvPr/>
        </p:nvCxnSpPr>
        <p:spPr bwMode="auto">
          <a:xfrm>
            <a:off x="6883401" y="5195461"/>
            <a:ext cx="517525" cy="2936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20" name="AutoShape 44">
            <a:extLst>
              <a:ext uri="{FF2B5EF4-FFF2-40B4-BE49-F238E27FC236}">
                <a16:creationId xmlns:a16="http://schemas.microsoft.com/office/drawing/2014/main" id="{E2E76977-7152-494E-B4DA-3A68B9830709}"/>
              </a:ext>
            </a:extLst>
          </p:cNvPr>
          <p:cNvCxnSpPr>
            <a:cxnSpLocks noChangeShapeType="1"/>
            <a:stCxn id="24613" idx="4"/>
            <a:endCxn id="24631" idx="0"/>
          </p:cNvCxnSpPr>
          <p:nvPr/>
        </p:nvCxnSpPr>
        <p:spPr bwMode="auto">
          <a:xfrm flipH="1">
            <a:off x="6026151" y="5820936"/>
            <a:ext cx="339725" cy="4016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21" name="AutoShape 45">
            <a:extLst>
              <a:ext uri="{FF2B5EF4-FFF2-40B4-BE49-F238E27FC236}">
                <a16:creationId xmlns:a16="http://schemas.microsoft.com/office/drawing/2014/main" id="{0C39CF63-3B5C-C248-8C5E-3FCB19C99EAF}"/>
              </a:ext>
            </a:extLst>
          </p:cNvPr>
          <p:cNvCxnSpPr>
            <a:cxnSpLocks noChangeShapeType="1"/>
            <a:stCxn id="24614" idx="4"/>
            <a:endCxn id="24632" idx="0"/>
          </p:cNvCxnSpPr>
          <p:nvPr/>
        </p:nvCxnSpPr>
        <p:spPr bwMode="auto">
          <a:xfrm flipH="1">
            <a:off x="7092951" y="5820936"/>
            <a:ext cx="307975" cy="4016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22" name="AutoShape 46">
            <a:extLst>
              <a:ext uri="{FF2B5EF4-FFF2-40B4-BE49-F238E27FC236}">
                <a16:creationId xmlns:a16="http://schemas.microsoft.com/office/drawing/2014/main" id="{A51A0E24-5BFF-5F46-9E73-3247888BC7A0}"/>
              </a:ext>
            </a:extLst>
          </p:cNvPr>
          <p:cNvCxnSpPr>
            <a:cxnSpLocks noChangeShapeType="1"/>
            <a:stCxn id="24610" idx="4"/>
            <a:endCxn id="24612" idx="0"/>
          </p:cNvCxnSpPr>
          <p:nvPr/>
        </p:nvCxnSpPr>
        <p:spPr bwMode="auto">
          <a:xfrm>
            <a:off x="7867650" y="4573160"/>
            <a:ext cx="1035050" cy="2413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23" name="AutoShape 47">
            <a:extLst>
              <a:ext uri="{FF2B5EF4-FFF2-40B4-BE49-F238E27FC236}">
                <a16:creationId xmlns:a16="http://schemas.microsoft.com/office/drawing/2014/main" id="{67BC2809-A63F-7944-A158-4683CF56DA2A}"/>
              </a:ext>
            </a:extLst>
          </p:cNvPr>
          <p:cNvCxnSpPr>
            <a:cxnSpLocks noChangeShapeType="1"/>
            <a:stCxn id="24612" idx="4"/>
            <a:endCxn id="24615" idx="0"/>
          </p:cNvCxnSpPr>
          <p:nvPr/>
        </p:nvCxnSpPr>
        <p:spPr bwMode="auto">
          <a:xfrm flipH="1">
            <a:off x="8435976" y="5143073"/>
            <a:ext cx="466725" cy="3968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24" name="AutoShape 48">
            <a:extLst>
              <a:ext uri="{FF2B5EF4-FFF2-40B4-BE49-F238E27FC236}">
                <a16:creationId xmlns:a16="http://schemas.microsoft.com/office/drawing/2014/main" id="{25A3FD76-7718-8142-AD9F-FE685E3B15CD}"/>
              </a:ext>
            </a:extLst>
          </p:cNvPr>
          <p:cNvCxnSpPr>
            <a:cxnSpLocks noChangeShapeType="1"/>
            <a:stCxn id="24612" idx="4"/>
            <a:endCxn id="24616" idx="0"/>
          </p:cNvCxnSpPr>
          <p:nvPr/>
        </p:nvCxnSpPr>
        <p:spPr bwMode="auto">
          <a:xfrm>
            <a:off x="8902701" y="5143073"/>
            <a:ext cx="569913" cy="3968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25" name="AutoShape 49">
            <a:extLst>
              <a:ext uri="{FF2B5EF4-FFF2-40B4-BE49-F238E27FC236}">
                <a16:creationId xmlns:a16="http://schemas.microsoft.com/office/drawing/2014/main" id="{656BEEE6-2862-CB40-9D10-DCCD679FED5B}"/>
              </a:ext>
            </a:extLst>
          </p:cNvPr>
          <p:cNvCxnSpPr>
            <a:cxnSpLocks noChangeShapeType="1"/>
            <a:stCxn id="24615" idx="4"/>
            <a:endCxn id="24633" idx="0"/>
          </p:cNvCxnSpPr>
          <p:nvPr/>
        </p:nvCxnSpPr>
        <p:spPr bwMode="auto">
          <a:xfrm flipH="1">
            <a:off x="8159751" y="5871736"/>
            <a:ext cx="277813" cy="3508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26" name="AutoShape 50">
            <a:extLst>
              <a:ext uri="{FF2B5EF4-FFF2-40B4-BE49-F238E27FC236}">
                <a16:creationId xmlns:a16="http://schemas.microsoft.com/office/drawing/2014/main" id="{2085EFB7-D109-E54B-BB5C-34B802CED0A2}"/>
              </a:ext>
            </a:extLst>
          </p:cNvPr>
          <p:cNvCxnSpPr>
            <a:cxnSpLocks noChangeShapeType="1"/>
            <a:stCxn id="24616" idx="4"/>
            <a:endCxn id="24634" idx="0"/>
          </p:cNvCxnSpPr>
          <p:nvPr/>
        </p:nvCxnSpPr>
        <p:spPr bwMode="auto">
          <a:xfrm flipH="1">
            <a:off x="9226551" y="5871736"/>
            <a:ext cx="246063" cy="3508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27" name="AutoShape 51">
            <a:extLst>
              <a:ext uri="{FF2B5EF4-FFF2-40B4-BE49-F238E27FC236}">
                <a16:creationId xmlns:a16="http://schemas.microsoft.com/office/drawing/2014/main" id="{F6F53EFF-614D-F441-AFF8-9524421F6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8989" y="6222573"/>
            <a:ext cx="155575" cy="15557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4628" name="AutoShape 52">
            <a:extLst>
              <a:ext uri="{FF2B5EF4-FFF2-40B4-BE49-F238E27FC236}">
                <a16:creationId xmlns:a16="http://schemas.microsoft.com/office/drawing/2014/main" id="{4ECB126B-3C4F-7347-9A70-FA22BF8D3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0750" y="6222573"/>
            <a:ext cx="153988" cy="15557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4629" name="AutoShape 53">
            <a:extLst>
              <a:ext uri="{FF2B5EF4-FFF2-40B4-BE49-F238E27FC236}">
                <a16:creationId xmlns:a16="http://schemas.microsoft.com/office/drawing/2014/main" id="{45C9D671-8AFB-C041-9022-EF0BEB7F6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4" y="6222573"/>
            <a:ext cx="155575" cy="15557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4630" name="AutoShape 54">
            <a:extLst>
              <a:ext uri="{FF2B5EF4-FFF2-40B4-BE49-F238E27FC236}">
                <a16:creationId xmlns:a16="http://schemas.microsoft.com/office/drawing/2014/main" id="{845EA191-1E2C-124F-BBE2-16F7039D9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064" y="6222573"/>
            <a:ext cx="155575" cy="15557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4631" name="AutoShape 55">
            <a:extLst>
              <a:ext uri="{FF2B5EF4-FFF2-40B4-BE49-F238E27FC236}">
                <a16:creationId xmlns:a16="http://schemas.microsoft.com/office/drawing/2014/main" id="{4FD5904C-227A-D24E-971D-2A87D5848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8364" y="6235273"/>
            <a:ext cx="155575" cy="15557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4632" name="AutoShape 56">
            <a:extLst>
              <a:ext uri="{FF2B5EF4-FFF2-40B4-BE49-F238E27FC236}">
                <a16:creationId xmlns:a16="http://schemas.microsoft.com/office/drawing/2014/main" id="{ACBFC223-CC44-434C-A910-2493597E3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5164" y="6235273"/>
            <a:ext cx="155575" cy="15557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4633" name="AutoShape 57">
            <a:extLst>
              <a:ext uri="{FF2B5EF4-FFF2-40B4-BE49-F238E27FC236}">
                <a16:creationId xmlns:a16="http://schemas.microsoft.com/office/drawing/2014/main" id="{71114F31-2294-3648-8DBB-6435776A4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1964" y="6235273"/>
            <a:ext cx="155575" cy="15557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4634" name="AutoShape 58">
            <a:extLst>
              <a:ext uri="{FF2B5EF4-FFF2-40B4-BE49-F238E27FC236}">
                <a16:creationId xmlns:a16="http://schemas.microsoft.com/office/drawing/2014/main" id="{238F8D19-DD84-994E-A9FA-B62B09295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8764" y="6235273"/>
            <a:ext cx="155575" cy="15557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4635" name="AutoShape 59">
            <a:extLst>
              <a:ext uri="{FF2B5EF4-FFF2-40B4-BE49-F238E27FC236}">
                <a16:creationId xmlns:a16="http://schemas.microsoft.com/office/drawing/2014/main" id="{C6186AC8-8C7F-7C45-B4BB-0A75DEC78A27}"/>
              </a:ext>
            </a:extLst>
          </p:cNvPr>
          <p:cNvCxnSpPr>
            <a:cxnSpLocks noChangeShapeType="1"/>
            <a:stCxn id="24616" idx="4"/>
            <a:endCxn id="24627" idx="0"/>
          </p:cNvCxnSpPr>
          <p:nvPr/>
        </p:nvCxnSpPr>
        <p:spPr bwMode="auto">
          <a:xfrm>
            <a:off x="9472613" y="5868561"/>
            <a:ext cx="284162" cy="3444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36" name="AutoShape 60">
            <a:extLst>
              <a:ext uri="{FF2B5EF4-FFF2-40B4-BE49-F238E27FC236}">
                <a16:creationId xmlns:a16="http://schemas.microsoft.com/office/drawing/2014/main" id="{5E9BC099-A9BF-F84B-9B68-48602C464858}"/>
              </a:ext>
            </a:extLst>
          </p:cNvPr>
          <p:cNvCxnSpPr>
            <a:cxnSpLocks noChangeShapeType="1"/>
            <a:stCxn id="24615" idx="4"/>
            <a:endCxn id="24628" idx="0"/>
          </p:cNvCxnSpPr>
          <p:nvPr/>
        </p:nvCxnSpPr>
        <p:spPr bwMode="auto">
          <a:xfrm>
            <a:off x="8435976" y="5868561"/>
            <a:ext cx="182563" cy="3444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37" name="AutoShape 61">
            <a:extLst>
              <a:ext uri="{FF2B5EF4-FFF2-40B4-BE49-F238E27FC236}">
                <a16:creationId xmlns:a16="http://schemas.microsoft.com/office/drawing/2014/main" id="{389BAD80-BCBF-4E4D-B07F-96A0547A1CD5}"/>
              </a:ext>
            </a:extLst>
          </p:cNvPr>
          <p:cNvCxnSpPr>
            <a:cxnSpLocks noChangeShapeType="1"/>
            <a:stCxn id="24614" idx="4"/>
            <a:endCxn id="24629" idx="0"/>
          </p:cNvCxnSpPr>
          <p:nvPr/>
        </p:nvCxnSpPr>
        <p:spPr bwMode="auto">
          <a:xfrm>
            <a:off x="7400926" y="5816173"/>
            <a:ext cx="130175" cy="3968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38" name="AutoShape 62">
            <a:extLst>
              <a:ext uri="{FF2B5EF4-FFF2-40B4-BE49-F238E27FC236}">
                <a16:creationId xmlns:a16="http://schemas.microsoft.com/office/drawing/2014/main" id="{FB94C800-DADB-1E4E-9FE5-6BD98D1766BC}"/>
              </a:ext>
            </a:extLst>
          </p:cNvPr>
          <p:cNvCxnSpPr>
            <a:cxnSpLocks noChangeShapeType="1"/>
            <a:stCxn id="24613" idx="4"/>
            <a:endCxn id="24630" idx="0"/>
          </p:cNvCxnSpPr>
          <p:nvPr/>
        </p:nvCxnSpPr>
        <p:spPr bwMode="auto">
          <a:xfrm>
            <a:off x="6365876" y="5816173"/>
            <a:ext cx="180975" cy="3968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39" name="Text Box 63">
            <a:extLst>
              <a:ext uri="{FF2B5EF4-FFF2-40B4-BE49-F238E27FC236}">
                <a16:creationId xmlns:a16="http://schemas.microsoft.com/office/drawing/2014/main" id="{F85142EA-A0CE-9140-AEFD-F2AF844D4F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095322"/>
            <a:ext cx="3097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FFFF0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342865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 Placeholder 5">
            <a:extLst>
              <a:ext uri="{FF2B5EF4-FFF2-40B4-BE49-F238E27FC236}">
                <a16:creationId xmlns:a16="http://schemas.microsoft.com/office/drawing/2014/main" id="{4C39EC3F-E790-9246-89BD-B660F3F53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D93C1-7A47-8748-97CF-DAAAAF316595}" type="slidenum">
              <a:rPr lang="en-US" altLang="ja-JP"/>
              <a:pPr/>
              <a:t>15</a:t>
            </a:fld>
            <a:endParaRPr lang="en-US" altLang="ja-JP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C19CD19D-F4A0-5347-95BB-DA7112094E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31136" y="358750"/>
            <a:ext cx="7729728" cy="1188720"/>
          </a:xfrm>
        </p:spPr>
        <p:txBody>
          <a:bodyPr/>
          <a:lstStyle/>
          <a:p>
            <a:r>
              <a:rPr lang="en-US" altLang="en-US" dirty="0"/>
              <a:t>Question: Is this a Valid </a:t>
            </a:r>
            <a:br>
              <a:rPr lang="en-US" altLang="en-US" dirty="0"/>
            </a:br>
            <a:r>
              <a:rPr lang="en-US" altLang="en-US" dirty="0"/>
              <a:t>red-black tree</a:t>
            </a:r>
          </a:p>
        </p:txBody>
      </p:sp>
      <p:sp>
        <p:nvSpPr>
          <p:cNvPr id="25603" name="Oval 3">
            <a:extLst>
              <a:ext uri="{FF2B5EF4-FFF2-40B4-BE49-F238E27FC236}">
                <a16:creationId xmlns:a16="http://schemas.microsoft.com/office/drawing/2014/main" id="{F0A8F876-8CD0-3447-ABB1-2305F2947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1" y="1676400"/>
            <a:ext cx="309563" cy="3111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200" dirty="0">
                <a:solidFill>
                  <a:schemeClr val="bg1"/>
                </a:solidFill>
              </a:rPr>
              <a:t>4.3</a:t>
            </a:r>
          </a:p>
        </p:txBody>
      </p:sp>
      <p:sp>
        <p:nvSpPr>
          <p:cNvPr id="25604" name="Oval 4">
            <a:extLst>
              <a:ext uri="{FF2B5EF4-FFF2-40B4-BE49-F238E27FC236}">
                <a16:creationId xmlns:a16="http://schemas.microsoft.com/office/drawing/2014/main" id="{655CEFFF-AD7C-0C44-AFE6-7E92256E7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550" y="2297113"/>
            <a:ext cx="311150" cy="31115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2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5605" name="Oval 5">
            <a:extLst>
              <a:ext uri="{FF2B5EF4-FFF2-40B4-BE49-F238E27FC236}">
                <a16:creationId xmlns:a16="http://schemas.microsoft.com/office/drawing/2014/main" id="{DBC8A35A-1413-5244-A1B2-5FB84BD79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4850" y="2246313"/>
            <a:ext cx="311150" cy="31115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5606" name="Oval 6">
            <a:extLst>
              <a:ext uri="{FF2B5EF4-FFF2-40B4-BE49-F238E27FC236}">
                <a16:creationId xmlns:a16="http://schemas.microsoft.com/office/drawing/2014/main" id="{A5C8461B-C9F3-4945-AA2D-6A84B44CD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8025" y="2919413"/>
            <a:ext cx="311150" cy="3111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5607" name="Oval 7">
            <a:extLst>
              <a:ext uri="{FF2B5EF4-FFF2-40B4-BE49-F238E27FC236}">
                <a16:creationId xmlns:a16="http://schemas.microsoft.com/office/drawing/2014/main" id="{33688295-1BDB-0A4B-AF14-DAB1BE6C7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3075" y="2919413"/>
            <a:ext cx="311150" cy="3111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4.2</a:t>
            </a:r>
          </a:p>
        </p:txBody>
      </p:sp>
      <p:sp>
        <p:nvSpPr>
          <p:cNvPr id="25608" name="Oval 8">
            <a:extLst>
              <a:ext uri="{FF2B5EF4-FFF2-40B4-BE49-F238E27FC236}">
                <a16:creationId xmlns:a16="http://schemas.microsoft.com/office/drawing/2014/main" id="{C87CCFC8-E787-7A4C-98A6-E33D3F414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9713" y="2971801"/>
            <a:ext cx="309562" cy="30956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5609" name="Oval 9">
            <a:extLst>
              <a:ext uri="{FF2B5EF4-FFF2-40B4-BE49-F238E27FC236}">
                <a16:creationId xmlns:a16="http://schemas.microsoft.com/office/drawing/2014/main" id="{2A1EBAFA-A725-E843-9BCE-A4C46CFE6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4763" y="2971801"/>
            <a:ext cx="311150" cy="30956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25610" name="Oval 10">
            <a:extLst>
              <a:ext uri="{FF2B5EF4-FFF2-40B4-BE49-F238E27FC236}">
                <a16:creationId xmlns:a16="http://schemas.microsoft.com/office/drawing/2014/main" id="{C59C29A7-8BC8-6647-858F-DCA1ADFB8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6076" y="3592513"/>
            <a:ext cx="309563" cy="31115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5611" name="Oval 11">
            <a:extLst>
              <a:ext uri="{FF2B5EF4-FFF2-40B4-BE49-F238E27FC236}">
                <a16:creationId xmlns:a16="http://schemas.microsoft.com/office/drawing/2014/main" id="{9912ECAB-2476-614C-89A1-8C9253487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3513" y="3592513"/>
            <a:ext cx="309562" cy="31115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4.1</a:t>
            </a:r>
          </a:p>
        </p:txBody>
      </p:sp>
      <p:sp>
        <p:nvSpPr>
          <p:cNvPr id="25612" name="Oval 12">
            <a:extLst>
              <a:ext uri="{FF2B5EF4-FFF2-40B4-BE49-F238E27FC236}">
                <a16:creationId xmlns:a16="http://schemas.microsoft.com/office/drawing/2014/main" id="{953551E6-835C-3B4B-BE19-C2B31B30F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9363" y="3592513"/>
            <a:ext cx="311150" cy="31115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4.4</a:t>
            </a:r>
          </a:p>
        </p:txBody>
      </p:sp>
      <p:sp>
        <p:nvSpPr>
          <p:cNvPr id="25613" name="Oval 13">
            <a:extLst>
              <a:ext uri="{FF2B5EF4-FFF2-40B4-BE49-F238E27FC236}">
                <a16:creationId xmlns:a16="http://schemas.microsoft.com/office/drawing/2014/main" id="{E4047FC1-F1AD-F04A-8FAB-D429159CF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6001" y="3592513"/>
            <a:ext cx="309563" cy="31115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8</a:t>
            </a:r>
          </a:p>
        </p:txBody>
      </p:sp>
      <p:cxnSp>
        <p:nvCxnSpPr>
          <p:cNvPr id="25614" name="AutoShape 14">
            <a:extLst>
              <a:ext uri="{FF2B5EF4-FFF2-40B4-BE49-F238E27FC236}">
                <a16:creationId xmlns:a16="http://schemas.microsoft.com/office/drawing/2014/main" id="{457DC036-95D4-7744-8676-1AC89E47653D}"/>
              </a:ext>
            </a:extLst>
          </p:cNvPr>
          <p:cNvCxnSpPr>
            <a:cxnSpLocks noChangeShapeType="1"/>
            <a:stCxn id="25603" idx="4"/>
            <a:endCxn id="25604" idx="0"/>
          </p:cNvCxnSpPr>
          <p:nvPr/>
        </p:nvCxnSpPr>
        <p:spPr bwMode="auto">
          <a:xfrm flipH="1">
            <a:off x="5191125" y="1995489"/>
            <a:ext cx="984250" cy="2936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5" name="AutoShape 15">
            <a:extLst>
              <a:ext uri="{FF2B5EF4-FFF2-40B4-BE49-F238E27FC236}">
                <a16:creationId xmlns:a16="http://schemas.microsoft.com/office/drawing/2014/main" id="{08E7EEB2-B08C-9243-AA71-005E3103388E}"/>
              </a:ext>
            </a:extLst>
          </p:cNvPr>
          <p:cNvCxnSpPr>
            <a:cxnSpLocks noChangeShapeType="1"/>
            <a:stCxn id="25604" idx="4"/>
            <a:endCxn id="25606" idx="0"/>
          </p:cNvCxnSpPr>
          <p:nvPr/>
        </p:nvCxnSpPr>
        <p:spPr bwMode="auto">
          <a:xfrm flipH="1">
            <a:off x="4673601" y="2617789"/>
            <a:ext cx="517525" cy="2936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6" name="AutoShape 16">
            <a:extLst>
              <a:ext uri="{FF2B5EF4-FFF2-40B4-BE49-F238E27FC236}">
                <a16:creationId xmlns:a16="http://schemas.microsoft.com/office/drawing/2014/main" id="{A0440FBA-F576-0B4D-AE27-426BFC2FA0E8}"/>
              </a:ext>
            </a:extLst>
          </p:cNvPr>
          <p:cNvCxnSpPr>
            <a:cxnSpLocks noChangeShapeType="1"/>
            <a:stCxn id="25604" idx="4"/>
            <a:endCxn id="25607" idx="0"/>
          </p:cNvCxnSpPr>
          <p:nvPr/>
        </p:nvCxnSpPr>
        <p:spPr bwMode="auto">
          <a:xfrm>
            <a:off x="5191126" y="2617789"/>
            <a:ext cx="517525" cy="2936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7" name="AutoShape 17">
            <a:extLst>
              <a:ext uri="{FF2B5EF4-FFF2-40B4-BE49-F238E27FC236}">
                <a16:creationId xmlns:a16="http://schemas.microsoft.com/office/drawing/2014/main" id="{46CA3366-C13E-F14B-86BB-999DFB1BCE17}"/>
              </a:ext>
            </a:extLst>
          </p:cNvPr>
          <p:cNvCxnSpPr>
            <a:cxnSpLocks noChangeShapeType="1"/>
            <a:stCxn id="25606" idx="4"/>
            <a:endCxn id="25610" idx="0"/>
          </p:cNvCxnSpPr>
          <p:nvPr/>
        </p:nvCxnSpPr>
        <p:spPr bwMode="auto">
          <a:xfrm flipH="1">
            <a:off x="4310064" y="3238501"/>
            <a:ext cx="363537" cy="346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8" name="AutoShape 18">
            <a:extLst>
              <a:ext uri="{FF2B5EF4-FFF2-40B4-BE49-F238E27FC236}">
                <a16:creationId xmlns:a16="http://schemas.microsoft.com/office/drawing/2014/main" id="{FC994E16-6FE2-1A46-9310-A3686A96AD4C}"/>
              </a:ext>
            </a:extLst>
          </p:cNvPr>
          <p:cNvCxnSpPr>
            <a:cxnSpLocks noChangeShapeType="1"/>
            <a:stCxn id="25607" idx="4"/>
            <a:endCxn id="25611" idx="0"/>
          </p:cNvCxnSpPr>
          <p:nvPr/>
        </p:nvCxnSpPr>
        <p:spPr bwMode="auto">
          <a:xfrm flipH="1">
            <a:off x="5397500" y="3238501"/>
            <a:ext cx="311150" cy="346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9" name="AutoShape 19">
            <a:extLst>
              <a:ext uri="{FF2B5EF4-FFF2-40B4-BE49-F238E27FC236}">
                <a16:creationId xmlns:a16="http://schemas.microsoft.com/office/drawing/2014/main" id="{BB4668DB-8B50-ED4E-9014-F59FCB3917B8}"/>
              </a:ext>
            </a:extLst>
          </p:cNvPr>
          <p:cNvCxnSpPr>
            <a:cxnSpLocks noChangeShapeType="1"/>
            <a:stCxn id="25603" idx="4"/>
            <a:endCxn id="25605" idx="0"/>
          </p:cNvCxnSpPr>
          <p:nvPr/>
        </p:nvCxnSpPr>
        <p:spPr bwMode="auto">
          <a:xfrm>
            <a:off x="6175375" y="1995488"/>
            <a:ext cx="1035050" cy="2413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0" name="AutoShape 20">
            <a:extLst>
              <a:ext uri="{FF2B5EF4-FFF2-40B4-BE49-F238E27FC236}">
                <a16:creationId xmlns:a16="http://schemas.microsoft.com/office/drawing/2014/main" id="{264CA286-7D41-204F-82E7-36AFCC00D6A4}"/>
              </a:ext>
            </a:extLst>
          </p:cNvPr>
          <p:cNvCxnSpPr>
            <a:cxnSpLocks noChangeShapeType="1"/>
            <a:stCxn id="25605" idx="4"/>
            <a:endCxn id="25608" idx="0"/>
          </p:cNvCxnSpPr>
          <p:nvPr/>
        </p:nvCxnSpPr>
        <p:spPr bwMode="auto">
          <a:xfrm flipH="1">
            <a:off x="6743701" y="2565401"/>
            <a:ext cx="466725" cy="3968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1" name="AutoShape 21">
            <a:extLst>
              <a:ext uri="{FF2B5EF4-FFF2-40B4-BE49-F238E27FC236}">
                <a16:creationId xmlns:a16="http://schemas.microsoft.com/office/drawing/2014/main" id="{23CC7D22-95CF-6241-95B4-74A81CFB0C01}"/>
              </a:ext>
            </a:extLst>
          </p:cNvPr>
          <p:cNvCxnSpPr>
            <a:cxnSpLocks noChangeShapeType="1"/>
            <a:stCxn id="25605" idx="4"/>
            <a:endCxn id="25609" idx="0"/>
          </p:cNvCxnSpPr>
          <p:nvPr/>
        </p:nvCxnSpPr>
        <p:spPr bwMode="auto">
          <a:xfrm>
            <a:off x="7210426" y="2565401"/>
            <a:ext cx="569913" cy="3968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2" name="AutoShape 22">
            <a:extLst>
              <a:ext uri="{FF2B5EF4-FFF2-40B4-BE49-F238E27FC236}">
                <a16:creationId xmlns:a16="http://schemas.microsoft.com/office/drawing/2014/main" id="{36329AA3-2BE5-494F-B2C2-1B525611F2C9}"/>
              </a:ext>
            </a:extLst>
          </p:cNvPr>
          <p:cNvCxnSpPr>
            <a:cxnSpLocks noChangeShapeType="1"/>
            <a:stCxn id="25608" idx="4"/>
            <a:endCxn id="25612" idx="0"/>
          </p:cNvCxnSpPr>
          <p:nvPr/>
        </p:nvCxnSpPr>
        <p:spPr bwMode="auto">
          <a:xfrm flipH="1">
            <a:off x="6484938" y="3290889"/>
            <a:ext cx="258762" cy="2936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3" name="AutoShape 23">
            <a:extLst>
              <a:ext uri="{FF2B5EF4-FFF2-40B4-BE49-F238E27FC236}">
                <a16:creationId xmlns:a16="http://schemas.microsoft.com/office/drawing/2014/main" id="{77872F10-090D-9A45-BC7F-9F1A7802CA91}"/>
              </a:ext>
            </a:extLst>
          </p:cNvPr>
          <p:cNvCxnSpPr>
            <a:cxnSpLocks noChangeShapeType="1"/>
            <a:stCxn id="25609" idx="4"/>
            <a:endCxn id="25613" idx="0"/>
          </p:cNvCxnSpPr>
          <p:nvPr/>
        </p:nvCxnSpPr>
        <p:spPr bwMode="auto">
          <a:xfrm flipH="1">
            <a:off x="7521576" y="3290889"/>
            <a:ext cx="258763" cy="2936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24" name="AutoShape 24">
            <a:extLst>
              <a:ext uri="{FF2B5EF4-FFF2-40B4-BE49-F238E27FC236}">
                <a16:creationId xmlns:a16="http://schemas.microsoft.com/office/drawing/2014/main" id="{0B9900EC-5D31-2C46-A8E9-A13EEB51C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6714" y="3644901"/>
            <a:ext cx="155575" cy="15557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5625" name="AutoShape 25">
            <a:extLst>
              <a:ext uri="{FF2B5EF4-FFF2-40B4-BE49-F238E27FC236}">
                <a16:creationId xmlns:a16="http://schemas.microsoft.com/office/drawing/2014/main" id="{DB7466FE-6641-1948-8698-A0C270D16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8475" y="3644901"/>
            <a:ext cx="153988" cy="15557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5626" name="AutoShape 26">
            <a:extLst>
              <a:ext uri="{FF2B5EF4-FFF2-40B4-BE49-F238E27FC236}">
                <a16:creationId xmlns:a16="http://schemas.microsoft.com/office/drawing/2014/main" id="{916C3C5F-D480-A84F-B150-43A9DC4B2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1039" y="3644901"/>
            <a:ext cx="155575" cy="15557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5627" name="AutoShape 27">
            <a:extLst>
              <a:ext uri="{FF2B5EF4-FFF2-40B4-BE49-F238E27FC236}">
                <a16:creationId xmlns:a16="http://schemas.microsoft.com/office/drawing/2014/main" id="{B59D27EC-1D74-F246-BBD1-3B7AF2024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6789" y="3644901"/>
            <a:ext cx="155575" cy="15557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5628" name="AutoShape 28">
            <a:extLst>
              <a:ext uri="{FF2B5EF4-FFF2-40B4-BE49-F238E27FC236}">
                <a16:creationId xmlns:a16="http://schemas.microsoft.com/office/drawing/2014/main" id="{1047E1F8-0549-AB41-ADC8-2A1524A09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3689" y="4265614"/>
            <a:ext cx="155575" cy="15557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5629" name="AutoShape 29">
            <a:extLst>
              <a:ext uri="{FF2B5EF4-FFF2-40B4-BE49-F238E27FC236}">
                <a16:creationId xmlns:a16="http://schemas.microsoft.com/office/drawing/2014/main" id="{4A973FAD-5DED-F44C-88F2-FC33BB51E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2451" y="4265614"/>
            <a:ext cx="155575" cy="15557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5630" name="AutoShape 30">
            <a:extLst>
              <a:ext uri="{FF2B5EF4-FFF2-40B4-BE49-F238E27FC236}">
                <a16:creationId xmlns:a16="http://schemas.microsoft.com/office/drawing/2014/main" id="{409974C3-078E-AF4F-AF51-B59F3268C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126" y="4265614"/>
            <a:ext cx="155575" cy="15557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5631" name="AutoShape 31">
            <a:extLst>
              <a:ext uri="{FF2B5EF4-FFF2-40B4-BE49-F238E27FC236}">
                <a16:creationId xmlns:a16="http://schemas.microsoft.com/office/drawing/2014/main" id="{3CD406A5-7397-214C-8B02-C3DFE890CC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9889" y="4265614"/>
            <a:ext cx="155575" cy="15557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5632" name="AutoShape 32">
            <a:extLst>
              <a:ext uri="{FF2B5EF4-FFF2-40B4-BE49-F238E27FC236}">
                <a16:creationId xmlns:a16="http://schemas.microsoft.com/office/drawing/2014/main" id="{8B282366-CC22-424F-B100-C2EC7C769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8564" y="4265614"/>
            <a:ext cx="155575" cy="15557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5633" name="AutoShape 33">
            <a:extLst>
              <a:ext uri="{FF2B5EF4-FFF2-40B4-BE49-F238E27FC236}">
                <a16:creationId xmlns:a16="http://schemas.microsoft.com/office/drawing/2014/main" id="{400DA3F2-3D83-5A4B-8116-AE98E0D3E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7326" y="4265614"/>
            <a:ext cx="155575" cy="15557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5634" name="AutoShape 34">
            <a:extLst>
              <a:ext uri="{FF2B5EF4-FFF2-40B4-BE49-F238E27FC236}">
                <a16:creationId xmlns:a16="http://schemas.microsoft.com/office/drawing/2014/main" id="{D81B0EE9-C37F-7643-833F-CED16D657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3614" y="4265614"/>
            <a:ext cx="155575" cy="15557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5635" name="AutoShape 35">
            <a:extLst>
              <a:ext uri="{FF2B5EF4-FFF2-40B4-BE49-F238E27FC236}">
                <a16:creationId xmlns:a16="http://schemas.microsoft.com/office/drawing/2014/main" id="{DE66CAC0-3576-E247-9BA9-9127CEA63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2376" y="4265614"/>
            <a:ext cx="155575" cy="15557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5636" name="AutoShape 36">
            <a:extLst>
              <a:ext uri="{FF2B5EF4-FFF2-40B4-BE49-F238E27FC236}">
                <a16:creationId xmlns:a16="http://schemas.microsoft.com/office/drawing/2014/main" id="{31658CF7-83CA-824D-B76C-03715887B875}"/>
              </a:ext>
            </a:extLst>
          </p:cNvPr>
          <p:cNvCxnSpPr>
            <a:cxnSpLocks noChangeShapeType="1"/>
            <a:stCxn id="25609" idx="4"/>
            <a:endCxn id="25624" idx="0"/>
          </p:cNvCxnSpPr>
          <p:nvPr/>
        </p:nvCxnSpPr>
        <p:spPr bwMode="auto">
          <a:xfrm>
            <a:off x="7780338" y="3290889"/>
            <a:ext cx="284162" cy="3444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37" name="AutoShape 37">
            <a:extLst>
              <a:ext uri="{FF2B5EF4-FFF2-40B4-BE49-F238E27FC236}">
                <a16:creationId xmlns:a16="http://schemas.microsoft.com/office/drawing/2014/main" id="{868F7E64-4B7E-6947-8EEE-CCE78EF19E0A}"/>
              </a:ext>
            </a:extLst>
          </p:cNvPr>
          <p:cNvCxnSpPr>
            <a:cxnSpLocks noChangeShapeType="1"/>
            <a:stCxn id="25608" idx="4"/>
            <a:endCxn id="25625" idx="0"/>
          </p:cNvCxnSpPr>
          <p:nvPr/>
        </p:nvCxnSpPr>
        <p:spPr bwMode="auto">
          <a:xfrm>
            <a:off x="6743701" y="3290889"/>
            <a:ext cx="182563" cy="3444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38" name="AutoShape 38">
            <a:extLst>
              <a:ext uri="{FF2B5EF4-FFF2-40B4-BE49-F238E27FC236}">
                <a16:creationId xmlns:a16="http://schemas.microsoft.com/office/drawing/2014/main" id="{4A3B54B4-BF04-404A-8797-41ACAAB95693}"/>
              </a:ext>
            </a:extLst>
          </p:cNvPr>
          <p:cNvCxnSpPr>
            <a:cxnSpLocks noChangeShapeType="1"/>
            <a:stCxn id="25607" idx="4"/>
            <a:endCxn id="25626" idx="0"/>
          </p:cNvCxnSpPr>
          <p:nvPr/>
        </p:nvCxnSpPr>
        <p:spPr bwMode="auto">
          <a:xfrm>
            <a:off x="5708651" y="3238501"/>
            <a:ext cx="130175" cy="3968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39" name="AutoShape 39">
            <a:extLst>
              <a:ext uri="{FF2B5EF4-FFF2-40B4-BE49-F238E27FC236}">
                <a16:creationId xmlns:a16="http://schemas.microsoft.com/office/drawing/2014/main" id="{E6328D6D-D594-5646-97D5-B255A6EA993D}"/>
              </a:ext>
            </a:extLst>
          </p:cNvPr>
          <p:cNvCxnSpPr>
            <a:cxnSpLocks noChangeShapeType="1"/>
            <a:stCxn id="25606" idx="4"/>
            <a:endCxn id="25627" idx="0"/>
          </p:cNvCxnSpPr>
          <p:nvPr/>
        </p:nvCxnSpPr>
        <p:spPr bwMode="auto">
          <a:xfrm>
            <a:off x="4673601" y="3238501"/>
            <a:ext cx="180975" cy="3968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40" name="AutoShape 40">
            <a:extLst>
              <a:ext uri="{FF2B5EF4-FFF2-40B4-BE49-F238E27FC236}">
                <a16:creationId xmlns:a16="http://schemas.microsoft.com/office/drawing/2014/main" id="{4562C307-E084-2142-99E4-A8A76021AB63}"/>
              </a:ext>
            </a:extLst>
          </p:cNvPr>
          <p:cNvCxnSpPr>
            <a:cxnSpLocks noChangeShapeType="1"/>
            <a:stCxn id="25610" idx="4"/>
            <a:endCxn id="25628" idx="0"/>
          </p:cNvCxnSpPr>
          <p:nvPr/>
        </p:nvCxnSpPr>
        <p:spPr bwMode="auto">
          <a:xfrm flipH="1">
            <a:off x="4181475" y="3911601"/>
            <a:ext cx="128588" cy="346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41" name="AutoShape 41">
            <a:extLst>
              <a:ext uri="{FF2B5EF4-FFF2-40B4-BE49-F238E27FC236}">
                <a16:creationId xmlns:a16="http://schemas.microsoft.com/office/drawing/2014/main" id="{75A95945-1FF2-C647-AC32-D5B4F8C77BFE}"/>
              </a:ext>
            </a:extLst>
          </p:cNvPr>
          <p:cNvCxnSpPr>
            <a:cxnSpLocks noChangeShapeType="1"/>
            <a:stCxn id="25610" idx="4"/>
            <a:endCxn id="25629" idx="0"/>
          </p:cNvCxnSpPr>
          <p:nvPr/>
        </p:nvCxnSpPr>
        <p:spPr bwMode="auto">
          <a:xfrm>
            <a:off x="4310064" y="3911601"/>
            <a:ext cx="130175" cy="346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42" name="AutoShape 42">
            <a:extLst>
              <a:ext uri="{FF2B5EF4-FFF2-40B4-BE49-F238E27FC236}">
                <a16:creationId xmlns:a16="http://schemas.microsoft.com/office/drawing/2014/main" id="{2B74AAB3-A1F1-8A4A-A7E2-A7550D200290}"/>
              </a:ext>
            </a:extLst>
          </p:cNvPr>
          <p:cNvCxnSpPr>
            <a:cxnSpLocks noChangeShapeType="1"/>
            <a:stCxn id="25611" idx="4"/>
            <a:endCxn id="25630" idx="0"/>
          </p:cNvCxnSpPr>
          <p:nvPr/>
        </p:nvCxnSpPr>
        <p:spPr bwMode="auto">
          <a:xfrm flipH="1">
            <a:off x="5268914" y="3911601"/>
            <a:ext cx="128587" cy="346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43" name="AutoShape 43">
            <a:extLst>
              <a:ext uri="{FF2B5EF4-FFF2-40B4-BE49-F238E27FC236}">
                <a16:creationId xmlns:a16="http://schemas.microsoft.com/office/drawing/2014/main" id="{27B5FAF3-F8FF-EF49-A5AE-714D246E75A9}"/>
              </a:ext>
            </a:extLst>
          </p:cNvPr>
          <p:cNvCxnSpPr>
            <a:cxnSpLocks noChangeShapeType="1"/>
            <a:stCxn id="25611" idx="4"/>
            <a:endCxn id="25631" idx="0"/>
          </p:cNvCxnSpPr>
          <p:nvPr/>
        </p:nvCxnSpPr>
        <p:spPr bwMode="auto">
          <a:xfrm>
            <a:off x="5397501" y="3911601"/>
            <a:ext cx="130175" cy="346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44" name="AutoShape 44">
            <a:extLst>
              <a:ext uri="{FF2B5EF4-FFF2-40B4-BE49-F238E27FC236}">
                <a16:creationId xmlns:a16="http://schemas.microsoft.com/office/drawing/2014/main" id="{6DABE75F-D07D-C04F-9EDA-1EBB3B24E830}"/>
              </a:ext>
            </a:extLst>
          </p:cNvPr>
          <p:cNvCxnSpPr>
            <a:cxnSpLocks noChangeShapeType="1"/>
            <a:stCxn id="25612" idx="4"/>
            <a:endCxn id="25632" idx="0"/>
          </p:cNvCxnSpPr>
          <p:nvPr/>
        </p:nvCxnSpPr>
        <p:spPr bwMode="auto">
          <a:xfrm flipH="1">
            <a:off x="6356350" y="3911601"/>
            <a:ext cx="128588" cy="346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45" name="AutoShape 45">
            <a:extLst>
              <a:ext uri="{FF2B5EF4-FFF2-40B4-BE49-F238E27FC236}">
                <a16:creationId xmlns:a16="http://schemas.microsoft.com/office/drawing/2014/main" id="{DB7C91C1-1165-4547-8617-F4A9A8D90AF9}"/>
              </a:ext>
            </a:extLst>
          </p:cNvPr>
          <p:cNvCxnSpPr>
            <a:cxnSpLocks noChangeShapeType="1"/>
            <a:stCxn id="25612" idx="4"/>
            <a:endCxn id="25633" idx="0"/>
          </p:cNvCxnSpPr>
          <p:nvPr/>
        </p:nvCxnSpPr>
        <p:spPr bwMode="auto">
          <a:xfrm>
            <a:off x="6484939" y="3911601"/>
            <a:ext cx="130175" cy="346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46" name="AutoShape 46">
            <a:extLst>
              <a:ext uri="{FF2B5EF4-FFF2-40B4-BE49-F238E27FC236}">
                <a16:creationId xmlns:a16="http://schemas.microsoft.com/office/drawing/2014/main" id="{E691B38E-485F-F845-BC63-B5DBCEB82FCC}"/>
              </a:ext>
            </a:extLst>
          </p:cNvPr>
          <p:cNvCxnSpPr>
            <a:cxnSpLocks noChangeShapeType="1"/>
            <a:stCxn id="25613" idx="4"/>
            <a:endCxn id="25634" idx="0"/>
          </p:cNvCxnSpPr>
          <p:nvPr/>
        </p:nvCxnSpPr>
        <p:spPr bwMode="auto">
          <a:xfrm flipH="1">
            <a:off x="7391401" y="3911601"/>
            <a:ext cx="130175" cy="346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47" name="AutoShape 47">
            <a:extLst>
              <a:ext uri="{FF2B5EF4-FFF2-40B4-BE49-F238E27FC236}">
                <a16:creationId xmlns:a16="http://schemas.microsoft.com/office/drawing/2014/main" id="{F91B10EA-0BDC-C542-9687-150C3A19847B}"/>
              </a:ext>
            </a:extLst>
          </p:cNvPr>
          <p:cNvCxnSpPr>
            <a:cxnSpLocks noChangeShapeType="1"/>
            <a:stCxn id="25613" idx="4"/>
            <a:endCxn id="25635" idx="0"/>
          </p:cNvCxnSpPr>
          <p:nvPr/>
        </p:nvCxnSpPr>
        <p:spPr bwMode="auto">
          <a:xfrm>
            <a:off x="7521575" y="3911601"/>
            <a:ext cx="128588" cy="346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49" name="Rectangle 49">
            <a:extLst>
              <a:ext uri="{FF2B5EF4-FFF2-40B4-BE49-F238E27FC236}">
                <a16:creationId xmlns:a16="http://schemas.microsoft.com/office/drawing/2014/main" id="{F83ADF78-0726-2C4E-A86D-4C7E9AE038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95500" y="4648200"/>
            <a:ext cx="8039100" cy="1905000"/>
          </a:xfrm>
        </p:spPr>
        <p:txBody>
          <a:bodyPr/>
          <a:lstStyle/>
          <a:p>
            <a:r>
              <a:rPr lang="en-US" altLang="en-US" sz="2000"/>
              <a:t>Black-height: Number of black nodes on any path from root to leaf (here, 3)</a:t>
            </a:r>
          </a:p>
          <a:p>
            <a:r>
              <a:rPr lang="en-US" altLang="en-US" sz="2000"/>
              <a:t>Tree with black-height n, what is minimum height?</a:t>
            </a:r>
          </a:p>
          <a:p>
            <a:r>
              <a:rPr lang="en-US" altLang="en-US" sz="2000"/>
              <a:t>Tree with black-height n, what is maximum height?</a:t>
            </a:r>
          </a:p>
        </p:txBody>
      </p:sp>
    </p:spTree>
    <p:extLst>
      <p:ext uri="{BB962C8B-B14F-4D97-AF65-F5344CB8AC3E}">
        <p14:creationId xmlns:p14="http://schemas.microsoft.com/office/powerpoint/2010/main" val="2187555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4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lide Number Placeholder 4">
            <a:extLst>
              <a:ext uri="{FF2B5EF4-FFF2-40B4-BE49-F238E27FC236}">
                <a16:creationId xmlns:a16="http://schemas.microsoft.com/office/drawing/2014/main" id="{A2B54283-D947-0D48-ADA1-15D99BE4B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4EAC3-0FAF-B945-BF79-076F6D340489}" type="slidenum">
              <a:rPr lang="en-US" altLang="ja-JP"/>
              <a:pPr/>
              <a:t>16</a:t>
            </a:fld>
            <a:endParaRPr lang="en-US" altLang="ja-JP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88BAF2DC-DED0-BE49-9914-1FD109C9CD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/>
          <a:lstStyle/>
          <a:p>
            <a:r>
              <a:rPr lang="en-US" altLang="en-US" dirty="0">
                <a:solidFill>
                  <a:srgbClr val="FFFF00"/>
                </a:solidFill>
              </a:rPr>
              <a:t>Manipulating trees: Rotations</a:t>
            </a:r>
          </a:p>
        </p:txBody>
      </p:sp>
      <p:grpSp>
        <p:nvGrpSpPr>
          <p:cNvPr id="27749" name="Group 101">
            <a:extLst>
              <a:ext uri="{FF2B5EF4-FFF2-40B4-BE49-F238E27FC236}">
                <a16:creationId xmlns:a16="http://schemas.microsoft.com/office/drawing/2014/main" id="{733413A5-DB7D-C344-A952-AA1959A5088D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2819400"/>
            <a:ext cx="4876800" cy="2895600"/>
            <a:chOff x="-96" y="1632"/>
            <a:chExt cx="3072" cy="1824"/>
          </a:xfrm>
        </p:grpSpPr>
        <p:sp>
          <p:nvSpPr>
            <p:cNvPr id="27698" name="AutoShape 50">
              <a:extLst>
                <a:ext uri="{FF2B5EF4-FFF2-40B4-BE49-F238E27FC236}">
                  <a16:creationId xmlns:a16="http://schemas.microsoft.com/office/drawing/2014/main" id="{828FE241-A914-4843-88F9-695BA8EFB2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96" y="1776"/>
              <a:ext cx="1872" cy="1584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7" name="AutoShape 49">
              <a:extLst>
                <a:ext uri="{FF2B5EF4-FFF2-40B4-BE49-F238E27FC236}">
                  <a16:creationId xmlns:a16="http://schemas.microsoft.com/office/drawing/2014/main" id="{EEF90B35-4579-1D40-B20D-ADBE61F76E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208"/>
              <a:ext cx="960" cy="120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6" name="AutoShape 48">
              <a:extLst>
                <a:ext uri="{FF2B5EF4-FFF2-40B4-BE49-F238E27FC236}">
                  <a16:creationId xmlns:a16="http://schemas.microsoft.com/office/drawing/2014/main" id="{83B50860-91C2-0842-AD55-F7FDECF90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112"/>
              <a:ext cx="960" cy="1344"/>
            </a:xfrm>
            <a:prstGeom prst="triangle">
              <a:avLst>
                <a:gd name="adj" fmla="val 50000"/>
              </a:avLst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651" name="Oval 3">
              <a:extLst>
                <a:ext uri="{FF2B5EF4-FFF2-40B4-BE49-F238E27FC236}">
                  <a16:creationId xmlns:a16="http://schemas.microsoft.com/office/drawing/2014/main" id="{A67AAC96-1038-A948-B03E-AC4D69A40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632"/>
              <a:ext cx="195" cy="1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1200" dirty="0">
                  <a:solidFill>
                    <a:schemeClr val="bg1"/>
                  </a:solidFill>
                </a:rPr>
                <a:t>4.3</a:t>
              </a:r>
            </a:p>
          </p:txBody>
        </p:sp>
        <p:sp>
          <p:nvSpPr>
            <p:cNvPr id="27652" name="Oval 4">
              <a:extLst>
                <a:ext uri="{FF2B5EF4-FFF2-40B4-BE49-F238E27FC236}">
                  <a16:creationId xmlns:a16="http://schemas.microsoft.com/office/drawing/2014/main" id="{B86CC930-A9C3-744E-9BD9-FF87D3D171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" y="2023"/>
              <a:ext cx="196" cy="196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120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7653" name="Oval 5">
              <a:extLst>
                <a:ext uri="{FF2B5EF4-FFF2-40B4-BE49-F238E27FC236}">
                  <a16:creationId xmlns:a16="http://schemas.microsoft.com/office/drawing/2014/main" id="{D9186504-2B5A-174E-B143-79AF692494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4" y="1991"/>
              <a:ext cx="196" cy="196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120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27654" name="Oval 6">
              <a:extLst>
                <a:ext uri="{FF2B5EF4-FFF2-40B4-BE49-F238E27FC236}">
                  <a16:creationId xmlns:a16="http://schemas.microsoft.com/office/drawing/2014/main" id="{9F0B3777-CAAE-EC49-94B9-7D044C0E4A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" y="2415"/>
              <a:ext cx="196" cy="1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12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7655" name="Oval 7">
              <a:extLst>
                <a:ext uri="{FF2B5EF4-FFF2-40B4-BE49-F238E27FC236}">
                  <a16:creationId xmlns:a16="http://schemas.microsoft.com/office/drawing/2014/main" id="{FB5F2583-4F98-0846-BA49-DE75F494B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" y="2415"/>
              <a:ext cx="196" cy="1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1200">
                  <a:solidFill>
                    <a:schemeClr val="bg1"/>
                  </a:solidFill>
                </a:rPr>
                <a:t>4.2</a:t>
              </a:r>
            </a:p>
          </p:txBody>
        </p:sp>
        <p:sp>
          <p:nvSpPr>
            <p:cNvPr id="27656" name="Oval 8">
              <a:extLst>
                <a:ext uri="{FF2B5EF4-FFF2-40B4-BE49-F238E27FC236}">
                  <a16:creationId xmlns:a16="http://schemas.microsoft.com/office/drawing/2014/main" id="{DC81380F-6964-5848-ADE7-BD7D98B0B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1" y="2448"/>
              <a:ext cx="195" cy="19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120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7657" name="Oval 9">
              <a:extLst>
                <a:ext uri="{FF2B5EF4-FFF2-40B4-BE49-F238E27FC236}">
                  <a16:creationId xmlns:a16="http://schemas.microsoft.com/office/drawing/2014/main" id="{D01C8C92-45FC-A74E-934E-C1DBC8BD1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3" y="2448"/>
              <a:ext cx="196" cy="19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1200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7658" name="Oval 10">
              <a:extLst>
                <a:ext uri="{FF2B5EF4-FFF2-40B4-BE49-F238E27FC236}">
                  <a16:creationId xmlns:a16="http://schemas.microsoft.com/office/drawing/2014/main" id="{2E588228-6372-E842-B924-4FDEF2B263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" y="2839"/>
              <a:ext cx="195" cy="196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12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7659" name="Oval 11">
              <a:extLst>
                <a:ext uri="{FF2B5EF4-FFF2-40B4-BE49-F238E27FC236}">
                  <a16:creationId xmlns:a16="http://schemas.microsoft.com/office/drawing/2014/main" id="{97313F72-24D8-A849-B14A-43A0EAF205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" y="2839"/>
              <a:ext cx="195" cy="196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1200">
                  <a:solidFill>
                    <a:schemeClr val="bg1"/>
                  </a:solidFill>
                </a:rPr>
                <a:t>4.1</a:t>
              </a:r>
            </a:p>
          </p:txBody>
        </p:sp>
        <p:sp>
          <p:nvSpPr>
            <p:cNvPr id="27660" name="Oval 12">
              <a:extLst>
                <a:ext uri="{FF2B5EF4-FFF2-40B4-BE49-F238E27FC236}">
                  <a16:creationId xmlns:a16="http://schemas.microsoft.com/office/drawing/2014/main" id="{70574CD2-5DFD-7847-8928-5F21D9B419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7" y="2839"/>
              <a:ext cx="196" cy="196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1200">
                  <a:solidFill>
                    <a:schemeClr val="bg1"/>
                  </a:solidFill>
                </a:rPr>
                <a:t>4.4</a:t>
              </a:r>
            </a:p>
          </p:txBody>
        </p:sp>
        <p:sp>
          <p:nvSpPr>
            <p:cNvPr id="27661" name="Oval 13">
              <a:extLst>
                <a:ext uri="{FF2B5EF4-FFF2-40B4-BE49-F238E27FC236}">
                  <a16:creationId xmlns:a16="http://schemas.microsoft.com/office/drawing/2014/main" id="{1390F33A-9BFF-BA45-A1B9-E0439C60A7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0" y="2839"/>
              <a:ext cx="195" cy="196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1200">
                  <a:solidFill>
                    <a:schemeClr val="bg1"/>
                  </a:solidFill>
                </a:rPr>
                <a:t>8</a:t>
              </a:r>
            </a:p>
          </p:txBody>
        </p:sp>
        <p:cxnSp>
          <p:nvCxnSpPr>
            <p:cNvPr id="27662" name="AutoShape 14">
              <a:extLst>
                <a:ext uri="{FF2B5EF4-FFF2-40B4-BE49-F238E27FC236}">
                  <a16:creationId xmlns:a16="http://schemas.microsoft.com/office/drawing/2014/main" id="{31620623-1090-E742-BBE3-93626FCA94EF}"/>
                </a:ext>
              </a:extLst>
            </p:cNvPr>
            <p:cNvCxnSpPr>
              <a:cxnSpLocks noChangeShapeType="1"/>
              <a:stCxn id="27651" idx="4"/>
              <a:endCxn id="27652" idx="0"/>
            </p:cNvCxnSpPr>
            <p:nvPr/>
          </p:nvCxnSpPr>
          <p:spPr bwMode="auto">
            <a:xfrm flipH="1">
              <a:off x="870" y="1833"/>
              <a:ext cx="620" cy="18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63" name="AutoShape 15">
              <a:extLst>
                <a:ext uri="{FF2B5EF4-FFF2-40B4-BE49-F238E27FC236}">
                  <a16:creationId xmlns:a16="http://schemas.microsoft.com/office/drawing/2014/main" id="{1753DCA8-BA68-F74A-9082-0BADF8AAE1FE}"/>
                </a:ext>
              </a:extLst>
            </p:cNvPr>
            <p:cNvCxnSpPr>
              <a:cxnSpLocks noChangeShapeType="1"/>
              <a:stCxn id="27652" idx="4"/>
              <a:endCxn id="27654" idx="0"/>
            </p:cNvCxnSpPr>
            <p:nvPr/>
          </p:nvCxnSpPr>
          <p:spPr bwMode="auto">
            <a:xfrm flipH="1">
              <a:off x="544" y="2225"/>
              <a:ext cx="326" cy="18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64" name="AutoShape 16">
              <a:extLst>
                <a:ext uri="{FF2B5EF4-FFF2-40B4-BE49-F238E27FC236}">
                  <a16:creationId xmlns:a16="http://schemas.microsoft.com/office/drawing/2014/main" id="{343AB7CC-4266-E047-9779-D4185CCF98CC}"/>
                </a:ext>
              </a:extLst>
            </p:cNvPr>
            <p:cNvCxnSpPr>
              <a:cxnSpLocks noChangeShapeType="1"/>
              <a:stCxn id="27652" idx="4"/>
              <a:endCxn id="27655" idx="0"/>
            </p:cNvCxnSpPr>
            <p:nvPr/>
          </p:nvCxnSpPr>
          <p:spPr bwMode="auto">
            <a:xfrm>
              <a:off x="870" y="2225"/>
              <a:ext cx="326" cy="18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65" name="AutoShape 17">
              <a:extLst>
                <a:ext uri="{FF2B5EF4-FFF2-40B4-BE49-F238E27FC236}">
                  <a16:creationId xmlns:a16="http://schemas.microsoft.com/office/drawing/2014/main" id="{4CCAC6AA-E04F-9546-B7CA-90983C5D1950}"/>
                </a:ext>
              </a:extLst>
            </p:cNvPr>
            <p:cNvCxnSpPr>
              <a:cxnSpLocks noChangeShapeType="1"/>
              <a:stCxn id="27654" idx="4"/>
              <a:endCxn id="27658" idx="0"/>
            </p:cNvCxnSpPr>
            <p:nvPr/>
          </p:nvCxnSpPr>
          <p:spPr bwMode="auto">
            <a:xfrm flipH="1">
              <a:off x="315" y="2616"/>
              <a:ext cx="229" cy="21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66" name="AutoShape 18">
              <a:extLst>
                <a:ext uri="{FF2B5EF4-FFF2-40B4-BE49-F238E27FC236}">
                  <a16:creationId xmlns:a16="http://schemas.microsoft.com/office/drawing/2014/main" id="{B6127673-3D85-154B-B49F-3730734B62EA}"/>
                </a:ext>
              </a:extLst>
            </p:cNvPr>
            <p:cNvCxnSpPr>
              <a:cxnSpLocks noChangeShapeType="1"/>
              <a:stCxn id="27655" idx="4"/>
              <a:endCxn id="27659" idx="0"/>
            </p:cNvCxnSpPr>
            <p:nvPr/>
          </p:nvCxnSpPr>
          <p:spPr bwMode="auto">
            <a:xfrm flipH="1">
              <a:off x="1000" y="2616"/>
              <a:ext cx="196" cy="21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67" name="AutoShape 19">
              <a:extLst>
                <a:ext uri="{FF2B5EF4-FFF2-40B4-BE49-F238E27FC236}">
                  <a16:creationId xmlns:a16="http://schemas.microsoft.com/office/drawing/2014/main" id="{E708B07C-3CD5-304A-94CD-5F1DAE7701D4}"/>
                </a:ext>
              </a:extLst>
            </p:cNvPr>
            <p:cNvCxnSpPr>
              <a:cxnSpLocks noChangeShapeType="1"/>
              <a:stCxn id="27651" idx="4"/>
              <a:endCxn id="27653" idx="0"/>
            </p:cNvCxnSpPr>
            <p:nvPr/>
          </p:nvCxnSpPr>
          <p:spPr bwMode="auto">
            <a:xfrm>
              <a:off x="1490" y="1833"/>
              <a:ext cx="652" cy="15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68" name="AutoShape 20">
              <a:extLst>
                <a:ext uri="{FF2B5EF4-FFF2-40B4-BE49-F238E27FC236}">
                  <a16:creationId xmlns:a16="http://schemas.microsoft.com/office/drawing/2014/main" id="{6B1B1F78-4849-8E43-AE16-7FD8C00A77FC}"/>
                </a:ext>
              </a:extLst>
            </p:cNvPr>
            <p:cNvCxnSpPr>
              <a:cxnSpLocks noChangeShapeType="1"/>
              <a:stCxn id="27653" idx="4"/>
              <a:endCxn id="27656" idx="0"/>
            </p:cNvCxnSpPr>
            <p:nvPr/>
          </p:nvCxnSpPr>
          <p:spPr bwMode="auto">
            <a:xfrm flipH="1">
              <a:off x="1848" y="2192"/>
              <a:ext cx="294" cy="25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69" name="AutoShape 21">
              <a:extLst>
                <a:ext uri="{FF2B5EF4-FFF2-40B4-BE49-F238E27FC236}">
                  <a16:creationId xmlns:a16="http://schemas.microsoft.com/office/drawing/2014/main" id="{C59CE7C8-2054-9B4C-91C3-8D6DFFB2C81E}"/>
                </a:ext>
              </a:extLst>
            </p:cNvPr>
            <p:cNvCxnSpPr>
              <a:cxnSpLocks noChangeShapeType="1"/>
              <a:stCxn id="27653" idx="4"/>
              <a:endCxn id="27657" idx="0"/>
            </p:cNvCxnSpPr>
            <p:nvPr/>
          </p:nvCxnSpPr>
          <p:spPr bwMode="auto">
            <a:xfrm>
              <a:off x="2142" y="2192"/>
              <a:ext cx="359" cy="25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70" name="AutoShape 22">
              <a:extLst>
                <a:ext uri="{FF2B5EF4-FFF2-40B4-BE49-F238E27FC236}">
                  <a16:creationId xmlns:a16="http://schemas.microsoft.com/office/drawing/2014/main" id="{E11870FB-50AF-E64E-8BD5-F329E81E4A83}"/>
                </a:ext>
              </a:extLst>
            </p:cNvPr>
            <p:cNvCxnSpPr>
              <a:cxnSpLocks noChangeShapeType="1"/>
              <a:stCxn id="27656" idx="4"/>
              <a:endCxn id="27660" idx="0"/>
            </p:cNvCxnSpPr>
            <p:nvPr/>
          </p:nvCxnSpPr>
          <p:spPr bwMode="auto">
            <a:xfrm flipH="1">
              <a:off x="1685" y="2649"/>
              <a:ext cx="163" cy="18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71" name="AutoShape 23">
              <a:extLst>
                <a:ext uri="{FF2B5EF4-FFF2-40B4-BE49-F238E27FC236}">
                  <a16:creationId xmlns:a16="http://schemas.microsoft.com/office/drawing/2014/main" id="{ED49A467-4E6E-3B49-A97C-147DD7B14DD0}"/>
                </a:ext>
              </a:extLst>
            </p:cNvPr>
            <p:cNvCxnSpPr>
              <a:cxnSpLocks noChangeShapeType="1"/>
              <a:stCxn id="27657" idx="4"/>
              <a:endCxn id="27661" idx="0"/>
            </p:cNvCxnSpPr>
            <p:nvPr/>
          </p:nvCxnSpPr>
          <p:spPr bwMode="auto">
            <a:xfrm flipH="1">
              <a:off x="2338" y="2649"/>
              <a:ext cx="163" cy="18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672" name="AutoShape 24">
              <a:extLst>
                <a:ext uri="{FF2B5EF4-FFF2-40B4-BE49-F238E27FC236}">
                  <a16:creationId xmlns:a16="http://schemas.microsoft.com/office/drawing/2014/main" id="{CC49C32F-6069-E64A-8E12-70B8EE18DD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1" y="2872"/>
              <a:ext cx="98" cy="98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673" name="AutoShape 25">
              <a:extLst>
                <a:ext uri="{FF2B5EF4-FFF2-40B4-BE49-F238E27FC236}">
                  <a16:creationId xmlns:a16="http://schemas.microsoft.com/office/drawing/2014/main" id="{D1CC1FE2-C71D-2A49-8CA7-D347DD947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4" y="2872"/>
              <a:ext cx="97" cy="98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674" name="AutoShape 26">
              <a:extLst>
                <a:ext uri="{FF2B5EF4-FFF2-40B4-BE49-F238E27FC236}">
                  <a16:creationId xmlns:a16="http://schemas.microsoft.com/office/drawing/2014/main" id="{2318EBA9-D7A9-7348-9F0E-298570C12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9" y="2872"/>
              <a:ext cx="98" cy="98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675" name="AutoShape 27">
              <a:extLst>
                <a:ext uri="{FF2B5EF4-FFF2-40B4-BE49-F238E27FC236}">
                  <a16:creationId xmlns:a16="http://schemas.microsoft.com/office/drawing/2014/main" id="{F367F505-EF34-2649-B568-56B92201E5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" y="2872"/>
              <a:ext cx="98" cy="98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676" name="AutoShape 28">
              <a:extLst>
                <a:ext uri="{FF2B5EF4-FFF2-40B4-BE49-F238E27FC236}">
                  <a16:creationId xmlns:a16="http://schemas.microsoft.com/office/drawing/2014/main" id="{611EF550-9CCF-3C4D-A365-E8A5DE03DA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" y="3263"/>
              <a:ext cx="98" cy="98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677" name="AutoShape 29">
              <a:extLst>
                <a:ext uri="{FF2B5EF4-FFF2-40B4-BE49-F238E27FC236}">
                  <a16:creationId xmlns:a16="http://schemas.microsoft.com/office/drawing/2014/main" id="{0E531BD3-4CCF-9643-B7C9-BAF830469A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" y="3263"/>
              <a:ext cx="98" cy="98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678" name="AutoShape 30">
              <a:extLst>
                <a:ext uri="{FF2B5EF4-FFF2-40B4-BE49-F238E27FC236}">
                  <a16:creationId xmlns:a16="http://schemas.microsoft.com/office/drawing/2014/main" id="{F9E5DBE6-312B-724C-A887-AFEBA3658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0" y="3263"/>
              <a:ext cx="98" cy="98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679" name="AutoShape 31">
              <a:extLst>
                <a:ext uri="{FF2B5EF4-FFF2-40B4-BE49-F238E27FC236}">
                  <a16:creationId xmlns:a16="http://schemas.microsoft.com/office/drawing/2014/main" id="{A0C6E3AD-11D9-0041-B09B-37369D4DD5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" y="3263"/>
              <a:ext cx="98" cy="98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680" name="AutoShape 32">
              <a:extLst>
                <a:ext uri="{FF2B5EF4-FFF2-40B4-BE49-F238E27FC236}">
                  <a16:creationId xmlns:a16="http://schemas.microsoft.com/office/drawing/2014/main" id="{18B26917-697C-E148-A40E-2B2BC113BB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5" y="3263"/>
              <a:ext cx="98" cy="98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681" name="AutoShape 33">
              <a:extLst>
                <a:ext uri="{FF2B5EF4-FFF2-40B4-BE49-F238E27FC236}">
                  <a16:creationId xmlns:a16="http://schemas.microsoft.com/office/drawing/2014/main" id="{36BC0A0E-A67D-5C45-9D04-16E8CBD9B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8" y="3263"/>
              <a:ext cx="98" cy="98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682" name="AutoShape 34">
              <a:extLst>
                <a:ext uri="{FF2B5EF4-FFF2-40B4-BE49-F238E27FC236}">
                  <a16:creationId xmlns:a16="http://schemas.microsoft.com/office/drawing/2014/main" id="{96CD9FB5-1192-5C42-AFDD-C8AB405F53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7" y="3263"/>
              <a:ext cx="98" cy="98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683" name="AutoShape 35">
              <a:extLst>
                <a:ext uri="{FF2B5EF4-FFF2-40B4-BE49-F238E27FC236}">
                  <a16:creationId xmlns:a16="http://schemas.microsoft.com/office/drawing/2014/main" id="{869E0295-DBD9-EC4F-A7F7-F8115D280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" y="3263"/>
              <a:ext cx="98" cy="98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cxnSp>
          <p:nvCxnSpPr>
            <p:cNvPr id="27684" name="AutoShape 36">
              <a:extLst>
                <a:ext uri="{FF2B5EF4-FFF2-40B4-BE49-F238E27FC236}">
                  <a16:creationId xmlns:a16="http://schemas.microsoft.com/office/drawing/2014/main" id="{BC9BC0CA-6664-7D4F-AFCE-8DDD98971058}"/>
                </a:ext>
              </a:extLst>
            </p:cNvPr>
            <p:cNvCxnSpPr>
              <a:cxnSpLocks noChangeShapeType="1"/>
              <a:stCxn id="27657" idx="4"/>
              <a:endCxn id="27672" idx="0"/>
            </p:cNvCxnSpPr>
            <p:nvPr/>
          </p:nvCxnSpPr>
          <p:spPr bwMode="auto">
            <a:xfrm>
              <a:off x="2501" y="2649"/>
              <a:ext cx="179" cy="21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85" name="AutoShape 37">
              <a:extLst>
                <a:ext uri="{FF2B5EF4-FFF2-40B4-BE49-F238E27FC236}">
                  <a16:creationId xmlns:a16="http://schemas.microsoft.com/office/drawing/2014/main" id="{435A7B1F-60F6-594E-B0FD-E02FB34475EC}"/>
                </a:ext>
              </a:extLst>
            </p:cNvPr>
            <p:cNvCxnSpPr>
              <a:cxnSpLocks noChangeShapeType="1"/>
              <a:stCxn id="27656" idx="4"/>
              <a:endCxn id="27673" idx="0"/>
            </p:cNvCxnSpPr>
            <p:nvPr/>
          </p:nvCxnSpPr>
          <p:spPr bwMode="auto">
            <a:xfrm>
              <a:off x="1848" y="2649"/>
              <a:ext cx="115" cy="21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86" name="AutoShape 38">
              <a:extLst>
                <a:ext uri="{FF2B5EF4-FFF2-40B4-BE49-F238E27FC236}">
                  <a16:creationId xmlns:a16="http://schemas.microsoft.com/office/drawing/2014/main" id="{6E0AA9AC-E9FB-714C-A680-ADD43F05A2B6}"/>
                </a:ext>
              </a:extLst>
            </p:cNvPr>
            <p:cNvCxnSpPr>
              <a:cxnSpLocks noChangeShapeType="1"/>
              <a:stCxn id="27655" idx="4"/>
              <a:endCxn id="27674" idx="0"/>
            </p:cNvCxnSpPr>
            <p:nvPr/>
          </p:nvCxnSpPr>
          <p:spPr bwMode="auto">
            <a:xfrm>
              <a:off x="1196" y="2616"/>
              <a:ext cx="82" cy="25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87" name="AutoShape 39">
              <a:extLst>
                <a:ext uri="{FF2B5EF4-FFF2-40B4-BE49-F238E27FC236}">
                  <a16:creationId xmlns:a16="http://schemas.microsoft.com/office/drawing/2014/main" id="{B7797771-98B0-6142-91AB-F8BA8E2ECDF2}"/>
                </a:ext>
              </a:extLst>
            </p:cNvPr>
            <p:cNvCxnSpPr>
              <a:cxnSpLocks noChangeShapeType="1"/>
              <a:stCxn id="27654" idx="4"/>
              <a:endCxn id="27675" idx="0"/>
            </p:cNvCxnSpPr>
            <p:nvPr/>
          </p:nvCxnSpPr>
          <p:spPr bwMode="auto">
            <a:xfrm>
              <a:off x="544" y="2616"/>
              <a:ext cx="114" cy="25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88" name="AutoShape 40">
              <a:extLst>
                <a:ext uri="{FF2B5EF4-FFF2-40B4-BE49-F238E27FC236}">
                  <a16:creationId xmlns:a16="http://schemas.microsoft.com/office/drawing/2014/main" id="{1D443A4D-642C-AA4D-BA49-7ED122DAEFBC}"/>
                </a:ext>
              </a:extLst>
            </p:cNvPr>
            <p:cNvCxnSpPr>
              <a:cxnSpLocks noChangeShapeType="1"/>
              <a:stCxn id="27658" idx="4"/>
              <a:endCxn id="27676" idx="0"/>
            </p:cNvCxnSpPr>
            <p:nvPr/>
          </p:nvCxnSpPr>
          <p:spPr bwMode="auto">
            <a:xfrm flipH="1">
              <a:off x="234" y="3040"/>
              <a:ext cx="81" cy="21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89" name="AutoShape 41">
              <a:extLst>
                <a:ext uri="{FF2B5EF4-FFF2-40B4-BE49-F238E27FC236}">
                  <a16:creationId xmlns:a16="http://schemas.microsoft.com/office/drawing/2014/main" id="{E9700A02-06C4-7E44-83CC-B317FB0365E3}"/>
                </a:ext>
              </a:extLst>
            </p:cNvPr>
            <p:cNvCxnSpPr>
              <a:cxnSpLocks noChangeShapeType="1"/>
              <a:stCxn id="27658" idx="4"/>
              <a:endCxn id="27677" idx="0"/>
            </p:cNvCxnSpPr>
            <p:nvPr/>
          </p:nvCxnSpPr>
          <p:spPr bwMode="auto">
            <a:xfrm>
              <a:off x="315" y="3040"/>
              <a:ext cx="82" cy="21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90" name="AutoShape 42">
              <a:extLst>
                <a:ext uri="{FF2B5EF4-FFF2-40B4-BE49-F238E27FC236}">
                  <a16:creationId xmlns:a16="http://schemas.microsoft.com/office/drawing/2014/main" id="{261BBBB3-88B3-EE4F-93CA-7C71205761B0}"/>
                </a:ext>
              </a:extLst>
            </p:cNvPr>
            <p:cNvCxnSpPr>
              <a:cxnSpLocks noChangeShapeType="1"/>
              <a:stCxn id="27659" idx="4"/>
              <a:endCxn id="27678" idx="0"/>
            </p:cNvCxnSpPr>
            <p:nvPr/>
          </p:nvCxnSpPr>
          <p:spPr bwMode="auto">
            <a:xfrm flipH="1">
              <a:off x="919" y="3040"/>
              <a:ext cx="81" cy="21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91" name="AutoShape 43">
              <a:extLst>
                <a:ext uri="{FF2B5EF4-FFF2-40B4-BE49-F238E27FC236}">
                  <a16:creationId xmlns:a16="http://schemas.microsoft.com/office/drawing/2014/main" id="{28F4E049-FFEE-AB4B-B169-B6D1264888C9}"/>
                </a:ext>
              </a:extLst>
            </p:cNvPr>
            <p:cNvCxnSpPr>
              <a:cxnSpLocks noChangeShapeType="1"/>
              <a:stCxn id="27659" idx="4"/>
              <a:endCxn id="27679" idx="0"/>
            </p:cNvCxnSpPr>
            <p:nvPr/>
          </p:nvCxnSpPr>
          <p:spPr bwMode="auto">
            <a:xfrm>
              <a:off x="1000" y="3040"/>
              <a:ext cx="82" cy="21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92" name="AutoShape 44">
              <a:extLst>
                <a:ext uri="{FF2B5EF4-FFF2-40B4-BE49-F238E27FC236}">
                  <a16:creationId xmlns:a16="http://schemas.microsoft.com/office/drawing/2014/main" id="{A46B389E-6741-734F-9A7D-C4EFDFF22084}"/>
                </a:ext>
              </a:extLst>
            </p:cNvPr>
            <p:cNvCxnSpPr>
              <a:cxnSpLocks noChangeShapeType="1"/>
              <a:stCxn id="27660" idx="4"/>
              <a:endCxn id="27680" idx="0"/>
            </p:cNvCxnSpPr>
            <p:nvPr/>
          </p:nvCxnSpPr>
          <p:spPr bwMode="auto">
            <a:xfrm flipH="1">
              <a:off x="1604" y="3040"/>
              <a:ext cx="81" cy="21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93" name="AutoShape 45">
              <a:extLst>
                <a:ext uri="{FF2B5EF4-FFF2-40B4-BE49-F238E27FC236}">
                  <a16:creationId xmlns:a16="http://schemas.microsoft.com/office/drawing/2014/main" id="{DAE647BE-0169-8942-87D7-C7C6BBD7FD1A}"/>
                </a:ext>
              </a:extLst>
            </p:cNvPr>
            <p:cNvCxnSpPr>
              <a:cxnSpLocks noChangeShapeType="1"/>
              <a:stCxn id="27660" idx="4"/>
              <a:endCxn id="27681" idx="0"/>
            </p:cNvCxnSpPr>
            <p:nvPr/>
          </p:nvCxnSpPr>
          <p:spPr bwMode="auto">
            <a:xfrm>
              <a:off x="1685" y="3040"/>
              <a:ext cx="82" cy="21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94" name="AutoShape 46">
              <a:extLst>
                <a:ext uri="{FF2B5EF4-FFF2-40B4-BE49-F238E27FC236}">
                  <a16:creationId xmlns:a16="http://schemas.microsoft.com/office/drawing/2014/main" id="{A4756D22-88B6-C747-85B0-010F24427E72}"/>
                </a:ext>
              </a:extLst>
            </p:cNvPr>
            <p:cNvCxnSpPr>
              <a:cxnSpLocks noChangeShapeType="1"/>
              <a:stCxn id="27661" idx="4"/>
              <a:endCxn id="27682" idx="0"/>
            </p:cNvCxnSpPr>
            <p:nvPr/>
          </p:nvCxnSpPr>
          <p:spPr bwMode="auto">
            <a:xfrm flipH="1">
              <a:off x="2256" y="3040"/>
              <a:ext cx="82" cy="21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95" name="AutoShape 47">
              <a:extLst>
                <a:ext uri="{FF2B5EF4-FFF2-40B4-BE49-F238E27FC236}">
                  <a16:creationId xmlns:a16="http://schemas.microsoft.com/office/drawing/2014/main" id="{13A072B4-FDB0-9047-8E06-047418E42814}"/>
                </a:ext>
              </a:extLst>
            </p:cNvPr>
            <p:cNvCxnSpPr>
              <a:cxnSpLocks noChangeShapeType="1"/>
              <a:stCxn id="27661" idx="4"/>
              <a:endCxn id="27683" idx="0"/>
            </p:cNvCxnSpPr>
            <p:nvPr/>
          </p:nvCxnSpPr>
          <p:spPr bwMode="auto">
            <a:xfrm>
              <a:off x="2338" y="3040"/>
              <a:ext cx="81" cy="21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7748" name="Group 100">
            <a:extLst>
              <a:ext uri="{FF2B5EF4-FFF2-40B4-BE49-F238E27FC236}">
                <a16:creationId xmlns:a16="http://schemas.microsoft.com/office/drawing/2014/main" id="{C7AFF6BF-4236-B647-9D75-BE3F318ACB4B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2057400"/>
            <a:ext cx="4572000" cy="4267200"/>
            <a:chOff x="2976" y="1488"/>
            <a:chExt cx="2880" cy="2688"/>
          </a:xfrm>
        </p:grpSpPr>
        <p:sp>
          <p:nvSpPr>
            <p:cNvPr id="27747" name="AutoShape 99">
              <a:extLst>
                <a:ext uri="{FF2B5EF4-FFF2-40B4-BE49-F238E27FC236}">
                  <a16:creationId xmlns:a16="http://schemas.microsoft.com/office/drawing/2014/main" id="{79E85FD6-9037-9143-8F42-43152D25E8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592"/>
              <a:ext cx="1872" cy="1584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46" name="AutoShape 98">
              <a:extLst>
                <a:ext uri="{FF2B5EF4-FFF2-40B4-BE49-F238E27FC236}">
                  <a16:creationId xmlns:a16="http://schemas.microsoft.com/office/drawing/2014/main" id="{4B4E2E71-3091-094B-A2E3-04ACE1D6C2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2208"/>
              <a:ext cx="960" cy="120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45" name="AutoShape 97">
              <a:extLst>
                <a:ext uri="{FF2B5EF4-FFF2-40B4-BE49-F238E27FC236}">
                  <a16:creationId xmlns:a16="http://schemas.microsoft.com/office/drawing/2014/main" id="{CBF4652F-8161-854F-9CE2-4D360E1B5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1776"/>
              <a:ext cx="960" cy="1344"/>
            </a:xfrm>
            <a:prstGeom prst="triangle">
              <a:avLst>
                <a:gd name="adj" fmla="val 50000"/>
              </a:avLst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7699" name="Oval 51">
              <a:extLst>
                <a:ext uri="{FF2B5EF4-FFF2-40B4-BE49-F238E27FC236}">
                  <a16:creationId xmlns:a16="http://schemas.microsoft.com/office/drawing/2014/main" id="{D1E3FE9E-CE94-494D-B43E-6470561A66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112"/>
              <a:ext cx="195" cy="1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1200" dirty="0">
                  <a:solidFill>
                    <a:schemeClr val="bg1"/>
                  </a:solidFill>
                </a:rPr>
                <a:t>4.3</a:t>
              </a:r>
            </a:p>
          </p:txBody>
        </p:sp>
        <p:sp>
          <p:nvSpPr>
            <p:cNvPr id="27700" name="Oval 52">
              <a:extLst>
                <a:ext uri="{FF2B5EF4-FFF2-40B4-BE49-F238E27FC236}">
                  <a16:creationId xmlns:a16="http://schemas.microsoft.com/office/drawing/2014/main" id="{677DC25D-B22C-8C47-95B0-48760C362E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832"/>
              <a:ext cx="196" cy="196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120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7701" name="Oval 53">
              <a:extLst>
                <a:ext uri="{FF2B5EF4-FFF2-40B4-BE49-F238E27FC236}">
                  <a16:creationId xmlns:a16="http://schemas.microsoft.com/office/drawing/2014/main" id="{EDBC2B31-6521-E04B-BFCE-A3088A616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1488"/>
              <a:ext cx="196" cy="196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120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27702" name="Oval 54">
              <a:extLst>
                <a:ext uri="{FF2B5EF4-FFF2-40B4-BE49-F238E27FC236}">
                  <a16:creationId xmlns:a16="http://schemas.microsoft.com/office/drawing/2014/main" id="{2F41FBAE-EBA3-6E4B-A7ED-C390B775F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4" y="3224"/>
              <a:ext cx="196" cy="1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12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7703" name="Oval 55">
              <a:extLst>
                <a:ext uri="{FF2B5EF4-FFF2-40B4-BE49-F238E27FC236}">
                  <a16:creationId xmlns:a16="http://schemas.microsoft.com/office/drawing/2014/main" id="{75734FBE-E4E1-9F40-B05D-B4D72377B6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6" y="3224"/>
              <a:ext cx="196" cy="1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1200">
                  <a:solidFill>
                    <a:schemeClr val="bg1"/>
                  </a:solidFill>
                </a:rPr>
                <a:t>4.2</a:t>
              </a:r>
            </a:p>
          </p:txBody>
        </p:sp>
        <p:sp>
          <p:nvSpPr>
            <p:cNvPr id="27704" name="Oval 56">
              <a:extLst>
                <a:ext uri="{FF2B5EF4-FFF2-40B4-BE49-F238E27FC236}">
                  <a16:creationId xmlns:a16="http://schemas.microsoft.com/office/drawing/2014/main" id="{5EE2C9B2-C1B4-AF49-95A0-99F80CB2AE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48"/>
              <a:ext cx="195" cy="19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120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7705" name="Oval 57">
              <a:extLst>
                <a:ext uri="{FF2B5EF4-FFF2-40B4-BE49-F238E27FC236}">
                  <a16:creationId xmlns:a16="http://schemas.microsoft.com/office/drawing/2014/main" id="{D9C23C0B-D5AA-4A40-A665-A4A9C2F2FF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0" y="2112"/>
              <a:ext cx="196" cy="19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1200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7706" name="Oval 58">
              <a:extLst>
                <a:ext uri="{FF2B5EF4-FFF2-40B4-BE49-F238E27FC236}">
                  <a16:creationId xmlns:a16="http://schemas.microsoft.com/office/drawing/2014/main" id="{45B2F793-1C66-1F42-B591-77424B674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" y="3648"/>
              <a:ext cx="195" cy="196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12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7707" name="Oval 59">
              <a:extLst>
                <a:ext uri="{FF2B5EF4-FFF2-40B4-BE49-F238E27FC236}">
                  <a16:creationId xmlns:a16="http://schemas.microsoft.com/office/drawing/2014/main" id="{C9BC31A0-C0D5-FD44-B06B-51E985A9C9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1" y="3648"/>
              <a:ext cx="195" cy="196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1200">
                  <a:solidFill>
                    <a:schemeClr val="bg1"/>
                  </a:solidFill>
                </a:rPr>
                <a:t>4.1</a:t>
              </a:r>
            </a:p>
          </p:txBody>
        </p:sp>
        <p:sp>
          <p:nvSpPr>
            <p:cNvPr id="27708" name="Oval 60">
              <a:extLst>
                <a:ext uri="{FF2B5EF4-FFF2-40B4-BE49-F238E27FC236}">
                  <a16:creationId xmlns:a16="http://schemas.microsoft.com/office/drawing/2014/main" id="{3EF952D3-9D16-5F42-A5AE-88193FD32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0" y="2839"/>
              <a:ext cx="196" cy="196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1200">
                  <a:solidFill>
                    <a:schemeClr val="bg1"/>
                  </a:solidFill>
                </a:rPr>
                <a:t>4.4</a:t>
              </a:r>
            </a:p>
          </p:txBody>
        </p:sp>
        <p:sp>
          <p:nvSpPr>
            <p:cNvPr id="27709" name="Oval 61">
              <a:extLst>
                <a:ext uri="{FF2B5EF4-FFF2-40B4-BE49-F238E27FC236}">
                  <a16:creationId xmlns:a16="http://schemas.microsoft.com/office/drawing/2014/main" id="{9F075DA2-B9C3-644E-97FA-19EB1363F6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7" y="2503"/>
              <a:ext cx="195" cy="196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1200">
                  <a:solidFill>
                    <a:schemeClr val="bg1"/>
                  </a:solidFill>
                </a:rPr>
                <a:t>8</a:t>
              </a:r>
            </a:p>
          </p:txBody>
        </p:sp>
        <p:cxnSp>
          <p:nvCxnSpPr>
            <p:cNvPr id="27710" name="AutoShape 62">
              <a:extLst>
                <a:ext uri="{FF2B5EF4-FFF2-40B4-BE49-F238E27FC236}">
                  <a16:creationId xmlns:a16="http://schemas.microsoft.com/office/drawing/2014/main" id="{038FB672-66EC-5549-B0BD-76F5B975DB8C}"/>
                </a:ext>
              </a:extLst>
            </p:cNvPr>
            <p:cNvCxnSpPr>
              <a:cxnSpLocks noChangeShapeType="1"/>
              <a:stCxn id="27699" idx="4"/>
              <a:endCxn id="27700" idx="0"/>
            </p:cNvCxnSpPr>
            <p:nvPr/>
          </p:nvCxnSpPr>
          <p:spPr bwMode="auto">
            <a:xfrm flipH="1">
              <a:off x="3938" y="2316"/>
              <a:ext cx="288" cy="50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711" name="AutoShape 63">
              <a:extLst>
                <a:ext uri="{FF2B5EF4-FFF2-40B4-BE49-F238E27FC236}">
                  <a16:creationId xmlns:a16="http://schemas.microsoft.com/office/drawing/2014/main" id="{7A814EDA-4098-504C-AC78-9D1AB5D5D9A6}"/>
                </a:ext>
              </a:extLst>
            </p:cNvPr>
            <p:cNvCxnSpPr>
              <a:cxnSpLocks noChangeShapeType="1"/>
              <a:stCxn id="27700" idx="4"/>
              <a:endCxn id="27702" idx="0"/>
            </p:cNvCxnSpPr>
            <p:nvPr/>
          </p:nvCxnSpPr>
          <p:spPr bwMode="auto">
            <a:xfrm flipH="1">
              <a:off x="3612" y="3034"/>
              <a:ext cx="326" cy="18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712" name="AutoShape 64">
              <a:extLst>
                <a:ext uri="{FF2B5EF4-FFF2-40B4-BE49-F238E27FC236}">
                  <a16:creationId xmlns:a16="http://schemas.microsoft.com/office/drawing/2014/main" id="{BC5657BB-3665-524A-9B18-FFB028690275}"/>
                </a:ext>
              </a:extLst>
            </p:cNvPr>
            <p:cNvCxnSpPr>
              <a:cxnSpLocks noChangeShapeType="1"/>
              <a:stCxn id="27700" idx="4"/>
              <a:endCxn id="27703" idx="0"/>
            </p:cNvCxnSpPr>
            <p:nvPr/>
          </p:nvCxnSpPr>
          <p:spPr bwMode="auto">
            <a:xfrm>
              <a:off x="3938" y="3034"/>
              <a:ext cx="326" cy="18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713" name="AutoShape 65">
              <a:extLst>
                <a:ext uri="{FF2B5EF4-FFF2-40B4-BE49-F238E27FC236}">
                  <a16:creationId xmlns:a16="http://schemas.microsoft.com/office/drawing/2014/main" id="{DE8397FE-9740-FE47-BB75-DDA5A1169F1D}"/>
                </a:ext>
              </a:extLst>
            </p:cNvPr>
            <p:cNvCxnSpPr>
              <a:cxnSpLocks noChangeShapeType="1"/>
              <a:stCxn id="27702" idx="4"/>
              <a:endCxn id="27706" idx="0"/>
            </p:cNvCxnSpPr>
            <p:nvPr/>
          </p:nvCxnSpPr>
          <p:spPr bwMode="auto">
            <a:xfrm flipH="1">
              <a:off x="3383" y="3425"/>
              <a:ext cx="229" cy="21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714" name="AutoShape 66">
              <a:extLst>
                <a:ext uri="{FF2B5EF4-FFF2-40B4-BE49-F238E27FC236}">
                  <a16:creationId xmlns:a16="http://schemas.microsoft.com/office/drawing/2014/main" id="{9C7DD785-84D7-E144-AED0-E21213135FA8}"/>
                </a:ext>
              </a:extLst>
            </p:cNvPr>
            <p:cNvCxnSpPr>
              <a:cxnSpLocks noChangeShapeType="1"/>
              <a:stCxn id="27703" idx="4"/>
              <a:endCxn id="27707" idx="0"/>
            </p:cNvCxnSpPr>
            <p:nvPr/>
          </p:nvCxnSpPr>
          <p:spPr bwMode="auto">
            <a:xfrm flipH="1">
              <a:off x="4068" y="3425"/>
              <a:ext cx="196" cy="21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716" name="AutoShape 68">
              <a:extLst>
                <a:ext uri="{FF2B5EF4-FFF2-40B4-BE49-F238E27FC236}">
                  <a16:creationId xmlns:a16="http://schemas.microsoft.com/office/drawing/2014/main" id="{DB0D43A6-18EF-8D42-B651-E14185841B3B}"/>
                </a:ext>
              </a:extLst>
            </p:cNvPr>
            <p:cNvCxnSpPr>
              <a:cxnSpLocks noChangeShapeType="1"/>
              <a:stCxn id="27699" idx="4"/>
              <a:endCxn id="27704" idx="0"/>
            </p:cNvCxnSpPr>
            <p:nvPr/>
          </p:nvCxnSpPr>
          <p:spPr bwMode="auto">
            <a:xfrm>
              <a:off x="4226" y="2316"/>
              <a:ext cx="576" cy="12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717" name="AutoShape 69">
              <a:extLst>
                <a:ext uri="{FF2B5EF4-FFF2-40B4-BE49-F238E27FC236}">
                  <a16:creationId xmlns:a16="http://schemas.microsoft.com/office/drawing/2014/main" id="{1F837915-ACF5-8146-8869-91FDA9331FDE}"/>
                </a:ext>
              </a:extLst>
            </p:cNvPr>
            <p:cNvCxnSpPr>
              <a:cxnSpLocks noChangeShapeType="1"/>
              <a:stCxn id="27701" idx="4"/>
              <a:endCxn id="27705" idx="0"/>
            </p:cNvCxnSpPr>
            <p:nvPr/>
          </p:nvCxnSpPr>
          <p:spPr bwMode="auto">
            <a:xfrm>
              <a:off x="4898" y="1692"/>
              <a:ext cx="480" cy="4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718" name="AutoShape 70">
              <a:extLst>
                <a:ext uri="{FF2B5EF4-FFF2-40B4-BE49-F238E27FC236}">
                  <a16:creationId xmlns:a16="http://schemas.microsoft.com/office/drawing/2014/main" id="{51CCC588-CD87-8846-A6E6-123B90546079}"/>
                </a:ext>
              </a:extLst>
            </p:cNvPr>
            <p:cNvCxnSpPr>
              <a:cxnSpLocks noChangeShapeType="1"/>
              <a:stCxn id="27704" idx="4"/>
              <a:endCxn id="27708" idx="0"/>
            </p:cNvCxnSpPr>
            <p:nvPr/>
          </p:nvCxnSpPr>
          <p:spPr bwMode="auto">
            <a:xfrm flipH="1">
              <a:off x="4638" y="2649"/>
              <a:ext cx="163" cy="18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719" name="AutoShape 71">
              <a:extLst>
                <a:ext uri="{FF2B5EF4-FFF2-40B4-BE49-F238E27FC236}">
                  <a16:creationId xmlns:a16="http://schemas.microsoft.com/office/drawing/2014/main" id="{C663FFE0-0740-D84F-AF36-20557C1107A1}"/>
                </a:ext>
              </a:extLst>
            </p:cNvPr>
            <p:cNvCxnSpPr>
              <a:cxnSpLocks noChangeShapeType="1"/>
              <a:stCxn id="27705" idx="4"/>
              <a:endCxn id="27709" idx="0"/>
            </p:cNvCxnSpPr>
            <p:nvPr/>
          </p:nvCxnSpPr>
          <p:spPr bwMode="auto">
            <a:xfrm flipH="1">
              <a:off x="5215" y="2313"/>
              <a:ext cx="163" cy="18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720" name="AutoShape 72">
              <a:extLst>
                <a:ext uri="{FF2B5EF4-FFF2-40B4-BE49-F238E27FC236}">
                  <a16:creationId xmlns:a16="http://schemas.microsoft.com/office/drawing/2014/main" id="{F997A329-B2B5-0941-A69E-7C29D0F675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8" y="2536"/>
              <a:ext cx="98" cy="98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721" name="AutoShape 73">
              <a:extLst>
                <a:ext uri="{FF2B5EF4-FFF2-40B4-BE49-F238E27FC236}">
                  <a16:creationId xmlns:a16="http://schemas.microsoft.com/office/drawing/2014/main" id="{1F141E81-2B9E-224D-8C05-DBAA02659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7" y="2872"/>
              <a:ext cx="97" cy="98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722" name="AutoShape 74">
              <a:extLst>
                <a:ext uri="{FF2B5EF4-FFF2-40B4-BE49-F238E27FC236}">
                  <a16:creationId xmlns:a16="http://schemas.microsoft.com/office/drawing/2014/main" id="{04740595-8642-8848-A738-728196580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7" y="3681"/>
              <a:ext cx="98" cy="98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723" name="AutoShape 75">
              <a:extLst>
                <a:ext uri="{FF2B5EF4-FFF2-40B4-BE49-F238E27FC236}">
                  <a16:creationId xmlns:a16="http://schemas.microsoft.com/office/drawing/2014/main" id="{416E9743-FF67-6243-A369-3918AAEA5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7" y="3681"/>
              <a:ext cx="98" cy="98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724" name="AutoShape 76">
              <a:extLst>
                <a:ext uri="{FF2B5EF4-FFF2-40B4-BE49-F238E27FC236}">
                  <a16:creationId xmlns:a16="http://schemas.microsoft.com/office/drawing/2014/main" id="{739F94E0-07DC-BD46-97CD-3E4B2A70D1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3" y="4072"/>
              <a:ext cx="98" cy="98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725" name="AutoShape 77">
              <a:extLst>
                <a:ext uri="{FF2B5EF4-FFF2-40B4-BE49-F238E27FC236}">
                  <a16:creationId xmlns:a16="http://schemas.microsoft.com/office/drawing/2014/main" id="{A1D96F69-537A-8B49-8710-E82C6F199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6" y="4072"/>
              <a:ext cx="98" cy="98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726" name="AutoShape 78">
              <a:extLst>
                <a:ext uri="{FF2B5EF4-FFF2-40B4-BE49-F238E27FC236}">
                  <a16:creationId xmlns:a16="http://schemas.microsoft.com/office/drawing/2014/main" id="{18F2F6A5-8944-D245-83A7-F270DE509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8" y="4072"/>
              <a:ext cx="98" cy="98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727" name="AutoShape 79">
              <a:extLst>
                <a:ext uri="{FF2B5EF4-FFF2-40B4-BE49-F238E27FC236}">
                  <a16:creationId xmlns:a16="http://schemas.microsoft.com/office/drawing/2014/main" id="{C2E6A3E7-F3C1-BC49-83BA-31CAF28E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1" y="4072"/>
              <a:ext cx="98" cy="98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728" name="AutoShape 80">
              <a:extLst>
                <a:ext uri="{FF2B5EF4-FFF2-40B4-BE49-F238E27FC236}">
                  <a16:creationId xmlns:a16="http://schemas.microsoft.com/office/drawing/2014/main" id="{C6FADEAA-F481-5444-B9F3-88ED2554E5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8" y="3263"/>
              <a:ext cx="98" cy="98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729" name="AutoShape 81">
              <a:extLst>
                <a:ext uri="{FF2B5EF4-FFF2-40B4-BE49-F238E27FC236}">
                  <a16:creationId xmlns:a16="http://schemas.microsoft.com/office/drawing/2014/main" id="{BB9987C5-C488-874C-94AB-EC2B922D9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1" y="3263"/>
              <a:ext cx="98" cy="98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730" name="AutoShape 82">
              <a:extLst>
                <a:ext uri="{FF2B5EF4-FFF2-40B4-BE49-F238E27FC236}">
                  <a16:creationId xmlns:a16="http://schemas.microsoft.com/office/drawing/2014/main" id="{C13A5D40-E5BB-974F-B6D5-8CF59E7461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4" y="2927"/>
              <a:ext cx="98" cy="98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731" name="AutoShape 83">
              <a:extLst>
                <a:ext uri="{FF2B5EF4-FFF2-40B4-BE49-F238E27FC236}">
                  <a16:creationId xmlns:a16="http://schemas.microsoft.com/office/drawing/2014/main" id="{FED41089-23C8-444B-98F5-AC1F8544B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7" y="2927"/>
              <a:ext cx="98" cy="98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cxnSp>
          <p:nvCxnSpPr>
            <p:cNvPr id="27732" name="AutoShape 84">
              <a:extLst>
                <a:ext uri="{FF2B5EF4-FFF2-40B4-BE49-F238E27FC236}">
                  <a16:creationId xmlns:a16="http://schemas.microsoft.com/office/drawing/2014/main" id="{1155C953-DB98-1D46-A030-5693EE93E983}"/>
                </a:ext>
              </a:extLst>
            </p:cNvPr>
            <p:cNvCxnSpPr>
              <a:cxnSpLocks noChangeShapeType="1"/>
              <a:stCxn id="27705" idx="4"/>
              <a:endCxn id="27720" idx="0"/>
            </p:cNvCxnSpPr>
            <p:nvPr/>
          </p:nvCxnSpPr>
          <p:spPr bwMode="auto">
            <a:xfrm>
              <a:off x="5378" y="2313"/>
              <a:ext cx="179" cy="21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733" name="AutoShape 85">
              <a:extLst>
                <a:ext uri="{FF2B5EF4-FFF2-40B4-BE49-F238E27FC236}">
                  <a16:creationId xmlns:a16="http://schemas.microsoft.com/office/drawing/2014/main" id="{7C5E6CB3-2D6F-0243-9B96-F8F04A79F14B}"/>
                </a:ext>
              </a:extLst>
            </p:cNvPr>
            <p:cNvCxnSpPr>
              <a:cxnSpLocks noChangeShapeType="1"/>
              <a:stCxn id="27704" idx="4"/>
              <a:endCxn id="27721" idx="0"/>
            </p:cNvCxnSpPr>
            <p:nvPr/>
          </p:nvCxnSpPr>
          <p:spPr bwMode="auto">
            <a:xfrm>
              <a:off x="4801" y="2649"/>
              <a:ext cx="115" cy="21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734" name="AutoShape 86">
              <a:extLst>
                <a:ext uri="{FF2B5EF4-FFF2-40B4-BE49-F238E27FC236}">
                  <a16:creationId xmlns:a16="http://schemas.microsoft.com/office/drawing/2014/main" id="{76BECA35-53AE-E349-88C8-126A40572433}"/>
                </a:ext>
              </a:extLst>
            </p:cNvPr>
            <p:cNvCxnSpPr>
              <a:cxnSpLocks noChangeShapeType="1"/>
              <a:stCxn id="27703" idx="4"/>
              <a:endCxn id="27722" idx="0"/>
            </p:cNvCxnSpPr>
            <p:nvPr/>
          </p:nvCxnSpPr>
          <p:spPr bwMode="auto">
            <a:xfrm>
              <a:off x="4264" y="3425"/>
              <a:ext cx="82" cy="25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735" name="AutoShape 87">
              <a:extLst>
                <a:ext uri="{FF2B5EF4-FFF2-40B4-BE49-F238E27FC236}">
                  <a16:creationId xmlns:a16="http://schemas.microsoft.com/office/drawing/2014/main" id="{FC7E7732-6C70-434F-9ACF-C733EDDD5F4C}"/>
                </a:ext>
              </a:extLst>
            </p:cNvPr>
            <p:cNvCxnSpPr>
              <a:cxnSpLocks noChangeShapeType="1"/>
              <a:stCxn id="27702" idx="4"/>
              <a:endCxn id="27723" idx="0"/>
            </p:cNvCxnSpPr>
            <p:nvPr/>
          </p:nvCxnSpPr>
          <p:spPr bwMode="auto">
            <a:xfrm>
              <a:off x="3612" y="3425"/>
              <a:ext cx="114" cy="25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736" name="AutoShape 88">
              <a:extLst>
                <a:ext uri="{FF2B5EF4-FFF2-40B4-BE49-F238E27FC236}">
                  <a16:creationId xmlns:a16="http://schemas.microsoft.com/office/drawing/2014/main" id="{91ACD8F2-4F3E-1A45-A6A6-6F23D8E0CCAF}"/>
                </a:ext>
              </a:extLst>
            </p:cNvPr>
            <p:cNvCxnSpPr>
              <a:cxnSpLocks noChangeShapeType="1"/>
              <a:stCxn id="27706" idx="4"/>
              <a:endCxn id="27724" idx="0"/>
            </p:cNvCxnSpPr>
            <p:nvPr/>
          </p:nvCxnSpPr>
          <p:spPr bwMode="auto">
            <a:xfrm flipH="1">
              <a:off x="3302" y="3849"/>
              <a:ext cx="81" cy="21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737" name="AutoShape 89">
              <a:extLst>
                <a:ext uri="{FF2B5EF4-FFF2-40B4-BE49-F238E27FC236}">
                  <a16:creationId xmlns:a16="http://schemas.microsoft.com/office/drawing/2014/main" id="{6FF87997-1963-5E48-8112-940AA7A2569E}"/>
                </a:ext>
              </a:extLst>
            </p:cNvPr>
            <p:cNvCxnSpPr>
              <a:cxnSpLocks noChangeShapeType="1"/>
              <a:stCxn id="27706" idx="4"/>
              <a:endCxn id="27725" idx="0"/>
            </p:cNvCxnSpPr>
            <p:nvPr/>
          </p:nvCxnSpPr>
          <p:spPr bwMode="auto">
            <a:xfrm>
              <a:off x="3383" y="3849"/>
              <a:ext cx="82" cy="21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738" name="AutoShape 90">
              <a:extLst>
                <a:ext uri="{FF2B5EF4-FFF2-40B4-BE49-F238E27FC236}">
                  <a16:creationId xmlns:a16="http://schemas.microsoft.com/office/drawing/2014/main" id="{F95BB290-8CBF-BC45-9D80-354A20800C42}"/>
                </a:ext>
              </a:extLst>
            </p:cNvPr>
            <p:cNvCxnSpPr>
              <a:cxnSpLocks noChangeShapeType="1"/>
              <a:stCxn id="27707" idx="4"/>
              <a:endCxn id="27726" idx="0"/>
            </p:cNvCxnSpPr>
            <p:nvPr/>
          </p:nvCxnSpPr>
          <p:spPr bwMode="auto">
            <a:xfrm flipH="1">
              <a:off x="3987" y="3849"/>
              <a:ext cx="81" cy="21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739" name="AutoShape 91">
              <a:extLst>
                <a:ext uri="{FF2B5EF4-FFF2-40B4-BE49-F238E27FC236}">
                  <a16:creationId xmlns:a16="http://schemas.microsoft.com/office/drawing/2014/main" id="{E7064BAF-D16D-C844-8F9D-ECBC2E798AED}"/>
                </a:ext>
              </a:extLst>
            </p:cNvPr>
            <p:cNvCxnSpPr>
              <a:cxnSpLocks noChangeShapeType="1"/>
              <a:stCxn id="27707" idx="4"/>
              <a:endCxn id="27727" idx="0"/>
            </p:cNvCxnSpPr>
            <p:nvPr/>
          </p:nvCxnSpPr>
          <p:spPr bwMode="auto">
            <a:xfrm>
              <a:off x="4068" y="3849"/>
              <a:ext cx="82" cy="21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740" name="AutoShape 92">
              <a:extLst>
                <a:ext uri="{FF2B5EF4-FFF2-40B4-BE49-F238E27FC236}">
                  <a16:creationId xmlns:a16="http://schemas.microsoft.com/office/drawing/2014/main" id="{B1D87F17-A131-D345-BEB1-0301C84B6BFD}"/>
                </a:ext>
              </a:extLst>
            </p:cNvPr>
            <p:cNvCxnSpPr>
              <a:cxnSpLocks noChangeShapeType="1"/>
              <a:stCxn id="27708" idx="4"/>
              <a:endCxn id="27728" idx="0"/>
            </p:cNvCxnSpPr>
            <p:nvPr/>
          </p:nvCxnSpPr>
          <p:spPr bwMode="auto">
            <a:xfrm flipH="1">
              <a:off x="4557" y="3040"/>
              <a:ext cx="81" cy="21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741" name="AutoShape 93">
              <a:extLst>
                <a:ext uri="{FF2B5EF4-FFF2-40B4-BE49-F238E27FC236}">
                  <a16:creationId xmlns:a16="http://schemas.microsoft.com/office/drawing/2014/main" id="{149CCE36-CCCD-E841-A0CD-FD2172F509BC}"/>
                </a:ext>
              </a:extLst>
            </p:cNvPr>
            <p:cNvCxnSpPr>
              <a:cxnSpLocks noChangeShapeType="1"/>
              <a:stCxn id="27708" idx="4"/>
              <a:endCxn id="27729" idx="0"/>
            </p:cNvCxnSpPr>
            <p:nvPr/>
          </p:nvCxnSpPr>
          <p:spPr bwMode="auto">
            <a:xfrm>
              <a:off x="4638" y="3040"/>
              <a:ext cx="82" cy="21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742" name="AutoShape 94">
              <a:extLst>
                <a:ext uri="{FF2B5EF4-FFF2-40B4-BE49-F238E27FC236}">
                  <a16:creationId xmlns:a16="http://schemas.microsoft.com/office/drawing/2014/main" id="{46FDCB5F-6230-3A44-837E-63F2F4441C70}"/>
                </a:ext>
              </a:extLst>
            </p:cNvPr>
            <p:cNvCxnSpPr>
              <a:cxnSpLocks noChangeShapeType="1"/>
              <a:stCxn id="27709" idx="4"/>
              <a:endCxn id="27730" idx="0"/>
            </p:cNvCxnSpPr>
            <p:nvPr/>
          </p:nvCxnSpPr>
          <p:spPr bwMode="auto">
            <a:xfrm flipH="1">
              <a:off x="5133" y="2704"/>
              <a:ext cx="82" cy="21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743" name="AutoShape 95">
              <a:extLst>
                <a:ext uri="{FF2B5EF4-FFF2-40B4-BE49-F238E27FC236}">
                  <a16:creationId xmlns:a16="http://schemas.microsoft.com/office/drawing/2014/main" id="{1EB2EA88-F56B-804B-BFED-4EC6036043E3}"/>
                </a:ext>
              </a:extLst>
            </p:cNvPr>
            <p:cNvCxnSpPr>
              <a:cxnSpLocks noChangeShapeType="1"/>
              <a:stCxn id="27709" idx="4"/>
              <a:endCxn id="27731" idx="0"/>
            </p:cNvCxnSpPr>
            <p:nvPr/>
          </p:nvCxnSpPr>
          <p:spPr bwMode="auto">
            <a:xfrm>
              <a:off x="5215" y="2704"/>
              <a:ext cx="81" cy="21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744" name="AutoShape 96">
              <a:extLst>
                <a:ext uri="{FF2B5EF4-FFF2-40B4-BE49-F238E27FC236}">
                  <a16:creationId xmlns:a16="http://schemas.microsoft.com/office/drawing/2014/main" id="{D95B07D0-7FBD-5C4D-8FA8-F2F50C18AFE0}"/>
                </a:ext>
              </a:extLst>
            </p:cNvPr>
            <p:cNvCxnSpPr>
              <a:cxnSpLocks noChangeShapeType="1"/>
              <a:stCxn id="27701" idx="4"/>
              <a:endCxn id="27699" idx="0"/>
            </p:cNvCxnSpPr>
            <p:nvPr/>
          </p:nvCxnSpPr>
          <p:spPr bwMode="auto">
            <a:xfrm flipH="1">
              <a:off x="4226" y="1692"/>
              <a:ext cx="672" cy="4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74026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4">
            <a:extLst>
              <a:ext uri="{FF2B5EF4-FFF2-40B4-BE49-F238E27FC236}">
                <a16:creationId xmlns:a16="http://schemas.microsoft.com/office/drawing/2014/main" id="{F039E01A-5D87-4B40-8152-6386A9514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55E25-DF4F-EB45-878A-A1EA60B2F5FC}" type="slidenum">
              <a:rPr lang="en-US" altLang="ja-JP"/>
              <a:pPr/>
              <a:t>17</a:t>
            </a:fld>
            <a:endParaRPr lang="en-US" altLang="ja-JP"/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845DEA98-9C1B-9D48-9126-FA1AFB261B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/>
          <a:lstStyle/>
          <a:p>
            <a:r>
              <a:rPr lang="en-US" altLang="en-US" dirty="0">
                <a:solidFill>
                  <a:srgbClr val="FFFF00"/>
                </a:solidFill>
              </a:rPr>
              <a:t>Right rotation</a:t>
            </a:r>
          </a:p>
        </p:txBody>
      </p:sp>
      <p:grpSp>
        <p:nvGrpSpPr>
          <p:cNvPr id="50199" name="Group 23">
            <a:extLst>
              <a:ext uri="{FF2B5EF4-FFF2-40B4-BE49-F238E27FC236}">
                <a16:creationId xmlns:a16="http://schemas.microsoft.com/office/drawing/2014/main" id="{97ED7C57-4E00-8C41-88BC-B0E4E06CAA21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1981201"/>
            <a:ext cx="3124200" cy="3076575"/>
            <a:chOff x="528" y="1248"/>
            <a:chExt cx="1968" cy="1938"/>
          </a:xfrm>
        </p:grpSpPr>
        <p:sp>
          <p:nvSpPr>
            <p:cNvPr id="50179" name="Oval 3">
              <a:extLst>
                <a:ext uri="{FF2B5EF4-FFF2-40B4-BE49-F238E27FC236}">
                  <a16:creationId xmlns:a16="http://schemas.microsoft.com/office/drawing/2014/main" id="{F8054B5E-9B3B-7044-8AC0-027740DC9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248"/>
              <a:ext cx="384" cy="384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>
                  <a:solidFill>
                    <a:schemeClr val="bg1"/>
                  </a:solidFill>
                </a:rPr>
                <a:t>y</a:t>
              </a:r>
            </a:p>
          </p:txBody>
        </p:sp>
        <p:sp>
          <p:nvSpPr>
            <p:cNvPr id="50180" name="Oval 4">
              <a:extLst>
                <a:ext uri="{FF2B5EF4-FFF2-40B4-BE49-F238E27FC236}">
                  <a16:creationId xmlns:a16="http://schemas.microsoft.com/office/drawing/2014/main" id="{A6110465-F51F-D544-888B-2EF813C9E9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920"/>
              <a:ext cx="384" cy="384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50181" name="AutoShape 5">
              <a:extLst>
                <a:ext uri="{FF2B5EF4-FFF2-40B4-BE49-F238E27FC236}">
                  <a16:creationId xmlns:a16="http://schemas.microsoft.com/office/drawing/2014/main" id="{87C56E48-FD9A-2548-8AD4-086DF297F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688"/>
              <a:ext cx="576" cy="498"/>
            </a:xfrm>
            <a:prstGeom prst="triangle">
              <a:avLst>
                <a:gd name="adj" fmla="val 50000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dirty="0"/>
                <a:t>A</a:t>
              </a:r>
            </a:p>
          </p:txBody>
        </p:sp>
        <p:sp>
          <p:nvSpPr>
            <p:cNvPr id="50182" name="AutoShape 6">
              <a:extLst>
                <a:ext uri="{FF2B5EF4-FFF2-40B4-BE49-F238E27FC236}">
                  <a16:creationId xmlns:a16="http://schemas.microsoft.com/office/drawing/2014/main" id="{560C4BF2-EEAC-1847-8FCC-B5C1B76BA1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688"/>
              <a:ext cx="576" cy="498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dirty="0"/>
                <a:t>B</a:t>
              </a:r>
            </a:p>
          </p:txBody>
        </p:sp>
        <p:sp>
          <p:nvSpPr>
            <p:cNvPr id="50183" name="AutoShape 7">
              <a:extLst>
                <a:ext uri="{FF2B5EF4-FFF2-40B4-BE49-F238E27FC236}">
                  <a16:creationId xmlns:a16="http://schemas.microsoft.com/office/drawing/2014/main" id="{6FF1E564-726F-1C4A-9C89-09A9EA9352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016"/>
              <a:ext cx="576" cy="498"/>
            </a:xfrm>
            <a:prstGeom prst="triangle">
              <a:avLst>
                <a:gd name="adj" fmla="val 50000"/>
              </a:avLst>
            </a:prstGeom>
            <a:solidFill>
              <a:srgbClr val="00B05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dirty="0"/>
                <a:t>C</a:t>
              </a:r>
            </a:p>
          </p:txBody>
        </p:sp>
        <p:cxnSp>
          <p:nvCxnSpPr>
            <p:cNvPr id="50189" name="AutoShape 13">
              <a:extLst>
                <a:ext uri="{FF2B5EF4-FFF2-40B4-BE49-F238E27FC236}">
                  <a16:creationId xmlns:a16="http://schemas.microsoft.com/office/drawing/2014/main" id="{4D2BB4B4-9E5D-544C-87E7-CC3F002F4ECD}"/>
                </a:ext>
              </a:extLst>
            </p:cNvPr>
            <p:cNvCxnSpPr>
              <a:cxnSpLocks noChangeShapeType="1"/>
              <a:stCxn id="50179" idx="4"/>
              <a:endCxn id="50180" idx="0"/>
            </p:cNvCxnSpPr>
            <p:nvPr/>
          </p:nvCxnSpPr>
          <p:spPr bwMode="auto">
            <a:xfrm flipH="1">
              <a:off x="1200" y="1632"/>
              <a:ext cx="528" cy="2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190" name="AutoShape 14">
              <a:extLst>
                <a:ext uri="{FF2B5EF4-FFF2-40B4-BE49-F238E27FC236}">
                  <a16:creationId xmlns:a16="http://schemas.microsoft.com/office/drawing/2014/main" id="{5398DB37-1C05-BB48-88D2-372FFE484570}"/>
                </a:ext>
              </a:extLst>
            </p:cNvPr>
            <p:cNvCxnSpPr>
              <a:cxnSpLocks noChangeShapeType="1"/>
              <a:stCxn id="50179" idx="4"/>
              <a:endCxn id="50183" idx="0"/>
            </p:cNvCxnSpPr>
            <p:nvPr/>
          </p:nvCxnSpPr>
          <p:spPr bwMode="auto">
            <a:xfrm>
              <a:off x="1728" y="1632"/>
              <a:ext cx="480" cy="38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191" name="AutoShape 15">
              <a:extLst>
                <a:ext uri="{FF2B5EF4-FFF2-40B4-BE49-F238E27FC236}">
                  <a16:creationId xmlns:a16="http://schemas.microsoft.com/office/drawing/2014/main" id="{DE75C9B9-56DF-DA4A-AF92-39816EFEB8FE}"/>
                </a:ext>
              </a:extLst>
            </p:cNvPr>
            <p:cNvCxnSpPr>
              <a:cxnSpLocks noChangeShapeType="1"/>
              <a:stCxn id="50180" idx="4"/>
              <a:endCxn id="50182" idx="0"/>
            </p:cNvCxnSpPr>
            <p:nvPr/>
          </p:nvCxnSpPr>
          <p:spPr bwMode="auto">
            <a:xfrm>
              <a:off x="1200" y="2304"/>
              <a:ext cx="336" cy="38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192" name="AutoShape 16">
              <a:extLst>
                <a:ext uri="{FF2B5EF4-FFF2-40B4-BE49-F238E27FC236}">
                  <a16:creationId xmlns:a16="http://schemas.microsoft.com/office/drawing/2014/main" id="{C359DE2C-5C28-D34E-8C58-7C00AAB2677B}"/>
                </a:ext>
              </a:extLst>
            </p:cNvPr>
            <p:cNvCxnSpPr>
              <a:cxnSpLocks noChangeShapeType="1"/>
              <a:stCxn id="50180" idx="4"/>
              <a:endCxn id="50181" idx="0"/>
            </p:cNvCxnSpPr>
            <p:nvPr/>
          </p:nvCxnSpPr>
          <p:spPr bwMode="auto">
            <a:xfrm flipH="1">
              <a:off x="816" y="2304"/>
              <a:ext cx="384" cy="38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0198" name="Group 22">
            <a:extLst>
              <a:ext uri="{FF2B5EF4-FFF2-40B4-BE49-F238E27FC236}">
                <a16:creationId xmlns:a16="http://schemas.microsoft.com/office/drawing/2014/main" id="{67FFFC91-E217-3F42-A305-24B3C90F84F5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2057401"/>
            <a:ext cx="3124200" cy="3076575"/>
            <a:chOff x="3168" y="1296"/>
            <a:chExt cx="1968" cy="1938"/>
          </a:xfrm>
        </p:grpSpPr>
        <p:sp>
          <p:nvSpPr>
            <p:cNvPr id="50184" name="Oval 8">
              <a:extLst>
                <a:ext uri="{FF2B5EF4-FFF2-40B4-BE49-F238E27FC236}">
                  <a16:creationId xmlns:a16="http://schemas.microsoft.com/office/drawing/2014/main" id="{1D952460-5E7C-5843-89D6-AD0EFCFB902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744" y="1296"/>
              <a:ext cx="384" cy="384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dirty="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50185" name="Oval 9">
              <a:extLst>
                <a:ext uri="{FF2B5EF4-FFF2-40B4-BE49-F238E27FC236}">
                  <a16:creationId xmlns:a16="http://schemas.microsoft.com/office/drawing/2014/main" id="{6686281C-BF16-0D42-A356-F5F8716B2AD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272" y="1968"/>
              <a:ext cx="384" cy="384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>
                  <a:solidFill>
                    <a:schemeClr val="bg1"/>
                  </a:solidFill>
                </a:rPr>
                <a:t>y</a:t>
              </a:r>
            </a:p>
          </p:txBody>
        </p:sp>
        <p:sp>
          <p:nvSpPr>
            <p:cNvPr id="50186" name="AutoShape 10">
              <a:extLst>
                <a:ext uri="{FF2B5EF4-FFF2-40B4-BE49-F238E27FC236}">
                  <a16:creationId xmlns:a16="http://schemas.microsoft.com/office/drawing/2014/main" id="{88FAA8B2-976A-C646-9597-8B640B966F4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560" y="2736"/>
              <a:ext cx="576" cy="498"/>
            </a:xfrm>
            <a:prstGeom prst="triangle">
              <a:avLst>
                <a:gd name="adj" fmla="val 50000"/>
              </a:avLst>
            </a:prstGeom>
            <a:solidFill>
              <a:srgbClr val="00B05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/>
                <a:t>C</a:t>
              </a:r>
            </a:p>
          </p:txBody>
        </p:sp>
        <p:sp>
          <p:nvSpPr>
            <p:cNvPr id="50187" name="AutoShape 11">
              <a:extLst>
                <a:ext uri="{FF2B5EF4-FFF2-40B4-BE49-F238E27FC236}">
                  <a16:creationId xmlns:a16="http://schemas.microsoft.com/office/drawing/2014/main" id="{CB14D2EC-9B10-1E44-A32A-38ED691E64C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840" y="2736"/>
              <a:ext cx="576" cy="498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dirty="0"/>
                <a:t>B</a:t>
              </a:r>
            </a:p>
          </p:txBody>
        </p:sp>
        <p:sp>
          <p:nvSpPr>
            <p:cNvPr id="50188" name="AutoShape 12">
              <a:extLst>
                <a:ext uri="{FF2B5EF4-FFF2-40B4-BE49-F238E27FC236}">
                  <a16:creationId xmlns:a16="http://schemas.microsoft.com/office/drawing/2014/main" id="{4BAFBD3C-FD4C-B541-B1FD-1A138F7FAEC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168" y="2064"/>
              <a:ext cx="576" cy="498"/>
            </a:xfrm>
            <a:prstGeom prst="triangle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/>
                <a:t>A</a:t>
              </a:r>
            </a:p>
          </p:txBody>
        </p:sp>
        <p:cxnSp>
          <p:nvCxnSpPr>
            <p:cNvPr id="50193" name="AutoShape 17">
              <a:extLst>
                <a:ext uri="{FF2B5EF4-FFF2-40B4-BE49-F238E27FC236}">
                  <a16:creationId xmlns:a16="http://schemas.microsoft.com/office/drawing/2014/main" id="{936DB8CA-AF6C-2E4B-852B-DA5121FC349C}"/>
                </a:ext>
              </a:extLst>
            </p:cNvPr>
            <p:cNvCxnSpPr>
              <a:cxnSpLocks noChangeShapeType="1"/>
              <a:stCxn id="50184" idx="4"/>
              <a:endCxn id="50185" idx="0"/>
            </p:cNvCxnSpPr>
            <p:nvPr/>
          </p:nvCxnSpPr>
          <p:spPr bwMode="auto">
            <a:xfrm>
              <a:off x="3936" y="1679"/>
              <a:ext cx="528" cy="28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194" name="AutoShape 18">
              <a:extLst>
                <a:ext uri="{FF2B5EF4-FFF2-40B4-BE49-F238E27FC236}">
                  <a16:creationId xmlns:a16="http://schemas.microsoft.com/office/drawing/2014/main" id="{7AA89343-D4AA-5645-B7F7-C11A7B72809B}"/>
                </a:ext>
              </a:extLst>
            </p:cNvPr>
            <p:cNvCxnSpPr>
              <a:cxnSpLocks noChangeShapeType="1"/>
              <a:stCxn id="50184" idx="4"/>
              <a:endCxn id="50188" idx="0"/>
            </p:cNvCxnSpPr>
            <p:nvPr/>
          </p:nvCxnSpPr>
          <p:spPr bwMode="auto">
            <a:xfrm flipH="1">
              <a:off x="3456" y="1679"/>
              <a:ext cx="480" cy="38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195" name="AutoShape 19">
              <a:extLst>
                <a:ext uri="{FF2B5EF4-FFF2-40B4-BE49-F238E27FC236}">
                  <a16:creationId xmlns:a16="http://schemas.microsoft.com/office/drawing/2014/main" id="{F6C2715A-0B5B-0847-B32D-2EE24043BF6B}"/>
                </a:ext>
              </a:extLst>
            </p:cNvPr>
            <p:cNvCxnSpPr>
              <a:cxnSpLocks noChangeShapeType="1"/>
              <a:stCxn id="50185" idx="4"/>
              <a:endCxn id="50187" idx="0"/>
            </p:cNvCxnSpPr>
            <p:nvPr/>
          </p:nvCxnSpPr>
          <p:spPr bwMode="auto">
            <a:xfrm flipH="1">
              <a:off x="4128" y="2351"/>
              <a:ext cx="336" cy="38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196" name="AutoShape 20">
              <a:extLst>
                <a:ext uri="{FF2B5EF4-FFF2-40B4-BE49-F238E27FC236}">
                  <a16:creationId xmlns:a16="http://schemas.microsoft.com/office/drawing/2014/main" id="{7E9B5621-D21C-654A-8D5E-A80CFD2236F9}"/>
                </a:ext>
              </a:extLst>
            </p:cNvPr>
            <p:cNvCxnSpPr>
              <a:cxnSpLocks noChangeShapeType="1"/>
              <a:stCxn id="50185" idx="4"/>
              <a:endCxn id="50186" idx="0"/>
            </p:cNvCxnSpPr>
            <p:nvPr/>
          </p:nvCxnSpPr>
          <p:spPr bwMode="auto">
            <a:xfrm>
              <a:off x="4464" y="2351"/>
              <a:ext cx="384" cy="38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0200" name="Line 24">
            <a:extLst>
              <a:ext uri="{FF2B5EF4-FFF2-40B4-BE49-F238E27FC236}">
                <a16:creationId xmlns:a16="http://schemas.microsoft.com/office/drawing/2014/main" id="{35E2CD08-2383-5742-B02F-F7F830F0CC8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3657600"/>
            <a:ext cx="762000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99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4">
            <a:extLst>
              <a:ext uri="{FF2B5EF4-FFF2-40B4-BE49-F238E27FC236}">
                <a16:creationId xmlns:a16="http://schemas.microsoft.com/office/drawing/2014/main" id="{6887A384-618F-7947-92FA-3AD65105C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98B4C-AC01-8840-8DA0-351A7A7346EA}" type="slidenum">
              <a:rPr lang="en-US" altLang="ja-JP"/>
              <a:pPr/>
              <a:t>18</a:t>
            </a:fld>
            <a:endParaRPr lang="en-US" altLang="ja-JP"/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71852897-1427-B844-9BA3-D77053D527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/>
          <a:lstStyle/>
          <a:p>
            <a:r>
              <a:rPr lang="en-US" altLang="en-US" dirty="0">
                <a:solidFill>
                  <a:srgbClr val="FFFF00"/>
                </a:solidFill>
              </a:rPr>
              <a:t>Left rotation</a:t>
            </a:r>
          </a:p>
        </p:txBody>
      </p:sp>
      <p:grpSp>
        <p:nvGrpSpPr>
          <p:cNvPr id="51203" name="Group 3">
            <a:extLst>
              <a:ext uri="{FF2B5EF4-FFF2-40B4-BE49-F238E27FC236}">
                <a16:creationId xmlns:a16="http://schemas.microsoft.com/office/drawing/2014/main" id="{F4B5FD4F-66AD-B64D-9E48-B7FB07528892}"/>
              </a:ext>
            </a:extLst>
          </p:cNvPr>
          <p:cNvGrpSpPr>
            <a:grpSpLocks/>
          </p:cNvGrpSpPr>
          <p:nvPr/>
        </p:nvGrpSpPr>
        <p:grpSpPr bwMode="auto">
          <a:xfrm>
            <a:off x="6629400" y="2286001"/>
            <a:ext cx="3124200" cy="3076575"/>
            <a:chOff x="528" y="1248"/>
            <a:chExt cx="1968" cy="1938"/>
          </a:xfrm>
        </p:grpSpPr>
        <p:sp>
          <p:nvSpPr>
            <p:cNvPr id="51204" name="Oval 4">
              <a:extLst>
                <a:ext uri="{FF2B5EF4-FFF2-40B4-BE49-F238E27FC236}">
                  <a16:creationId xmlns:a16="http://schemas.microsoft.com/office/drawing/2014/main" id="{07244F0E-1CA3-5645-B53B-343EE9740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248"/>
              <a:ext cx="384" cy="384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dirty="0">
                  <a:solidFill>
                    <a:schemeClr val="bg1"/>
                  </a:solidFill>
                </a:rPr>
                <a:t>y</a:t>
              </a:r>
            </a:p>
          </p:txBody>
        </p:sp>
        <p:sp>
          <p:nvSpPr>
            <p:cNvPr id="51205" name="Oval 5">
              <a:extLst>
                <a:ext uri="{FF2B5EF4-FFF2-40B4-BE49-F238E27FC236}">
                  <a16:creationId xmlns:a16="http://schemas.microsoft.com/office/drawing/2014/main" id="{F1F2AD7A-69AB-A540-A01A-40CA357A61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920"/>
              <a:ext cx="384" cy="384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dirty="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51206" name="AutoShape 6">
              <a:extLst>
                <a:ext uri="{FF2B5EF4-FFF2-40B4-BE49-F238E27FC236}">
                  <a16:creationId xmlns:a16="http://schemas.microsoft.com/office/drawing/2014/main" id="{E105DA86-1153-894B-9FE0-61FA6F3AB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688"/>
              <a:ext cx="576" cy="498"/>
            </a:xfrm>
            <a:prstGeom prst="triangle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dirty="0"/>
                <a:t>A</a:t>
              </a:r>
            </a:p>
          </p:txBody>
        </p:sp>
        <p:sp>
          <p:nvSpPr>
            <p:cNvPr id="51207" name="AutoShape 7">
              <a:extLst>
                <a:ext uri="{FF2B5EF4-FFF2-40B4-BE49-F238E27FC236}">
                  <a16:creationId xmlns:a16="http://schemas.microsoft.com/office/drawing/2014/main" id="{257F7C69-ACD8-BA40-B04F-13B0B4F4FD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688"/>
              <a:ext cx="576" cy="498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/>
                <a:t>B</a:t>
              </a:r>
            </a:p>
          </p:txBody>
        </p:sp>
        <p:sp>
          <p:nvSpPr>
            <p:cNvPr id="51208" name="AutoShape 8">
              <a:extLst>
                <a:ext uri="{FF2B5EF4-FFF2-40B4-BE49-F238E27FC236}">
                  <a16:creationId xmlns:a16="http://schemas.microsoft.com/office/drawing/2014/main" id="{ABA0EF63-FAA9-9C42-BCF5-62C328B9E7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016"/>
              <a:ext cx="576" cy="498"/>
            </a:xfrm>
            <a:prstGeom prst="triangle">
              <a:avLst>
                <a:gd name="adj" fmla="val 50000"/>
              </a:avLst>
            </a:prstGeom>
            <a:solidFill>
              <a:srgbClr val="00B05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/>
                <a:t>C</a:t>
              </a:r>
            </a:p>
          </p:txBody>
        </p:sp>
        <p:cxnSp>
          <p:nvCxnSpPr>
            <p:cNvPr id="51209" name="AutoShape 9">
              <a:extLst>
                <a:ext uri="{FF2B5EF4-FFF2-40B4-BE49-F238E27FC236}">
                  <a16:creationId xmlns:a16="http://schemas.microsoft.com/office/drawing/2014/main" id="{48E47BFA-E591-1C45-8140-BD1B7958BD46}"/>
                </a:ext>
              </a:extLst>
            </p:cNvPr>
            <p:cNvCxnSpPr>
              <a:cxnSpLocks noChangeShapeType="1"/>
              <a:stCxn id="51204" idx="4"/>
              <a:endCxn id="51205" idx="0"/>
            </p:cNvCxnSpPr>
            <p:nvPr/>
          </p:nvCxnSpPr>
          <p:spPr bwMode="auto">
            <a:xfrm flipH="1">
              <a:off x="1200" y="1632"/>
              <a:ext cx="528" cy="2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10" name="AutoShape 10">
              <a:extLst>
                <a:ext uri="{FF2B5EF4-FFF2-40B4-BE49-F238E27FC236}">
                  <a16:creationId xmlns:a16="http://schemas.microsoft.com/office/drawing/2014/main" id="{5C0D3616-CF00-424B-A70E-A6BC037544A9}"/>
                </a:ext>
              </a:extLst>
            </p:cNvPr>
            <p:cNvCxnSpPr>
              <a:cxnSpLocks noChangeShapeType="1"/>
              <a:stCxn id="51204" idx="4"/>
              <a:endCxn id="51208" idx="0"/>
            </p:cNvCxnSpPr>
            <p:nvPr/>
          </p:nvCxnSpPr>
          <p:spPr bwMode="auto">
            <a:xfrm>
              <a:off x="1728" y="1632"/>
              <a:ext cx="480" cy="38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11" name="AutoShape 11">
              <a:extLst>
                <a:ext uri="{FF2B5EF4-FFF2-40B4-BE49-F238E27FC236}">
                  <a16:creationId xmlns:a16="http://schemas.microsoft.com/office/drawing/2014/main" id="{EFB2D3BC-F63E-5F47-A8C4-DCE4217B9E9C}"/>
                </a:ext>
              </a:extLst>
            </p:cNvPr>
            <p:cNvCxnSpPr>
              <a:cxnSpLocks noChangeShapeType="1"/>
              <a:stCxn id="51205" idx="4"/>
              <a:endCxn id="51207" idx="0"/>
            </p:cNvCxnSpPr>
            <p:nvPr/>
          </p:nvCxnSpPr>
          <p:spPr bwMode="auto">
            <a:xfrm>
              <a:off x="1200" y="2304"/>
              <a:ext cx="336" cy="38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12" name="AutoShape 12">
              <a:extLst>
                <a:ext uri="{FF2B5EF4-FFF2-40B4-BE49-F238E27FC236}">
                  <a16:creationId xmlns:a16="http://schemas.microsoft.com/office/drawing/2014/main" id="{1FCC527C-0A5E-254C-A6CF-20E9674640E9}"/>
                </a:ext>
              </a:extLst>
            </p:cNvPr>
            <p:cNvCxnSpPr>
              <a:cxnSpLocks noChangeShapeType="1"/>
              <a:stCxn id="51205" idx="4"/>
              <a:endCxn id="51206" idx="0"/>
            </p:cNvCxnSpPr>
            <p:nvPr/>
          </p:nvCxnSpPr>
          <p:spPr bwMode="auto">
            <a:xfrm flipH="1">
              <a:off x="816" y="2304"/>
              <a:ext cx="384" cy="38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1213" name="Group 13">
            <a:extLst>
              <a:ext uri="{FF2B5EF4-FFF2-40B4-BE49-F238E27FC236}">
                <a16:creationId xmlns:a16="http://schemas.microsoft.com/office/drawing/2014/main" id="{E7AB8632-11FD-4344-83C9-B5F4488D7FB2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2209801"/>
            <a:ext cx="3124200" cy="3076575"/>
            <a:chOff x="3168" y="1296"/>
            <a:chExt cx="1968" cy="1938"/>
          </a:xfrm>
        </p:grpSpPr>
        <p:sp>
          <p:nvSpPr>
            <p:cNvPr id="51214" name="Oval 14">
              <a:extLst>
                <a:ext uri="{FF2B5EF4-FFF2-40B4-BE49-F238E27FC236}">
                  <a16:creationId xmlns:a16="http://schemas.microsoft.com/office/drawing/2014/main" id="{76B827DB-7396-2246-AE1D-EBAB8E10FCB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744" y="1296"/>
              <a:ext cx="384" cy="384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dirty="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51215" name="Oval 15">
              <a:extLst>
                <a:ext uri="{FF2B5EF4-FFF2-40B4-BE49-F238E27FC236}">
                  <a16:creationId xmlns:a16="http://schemas.microsoft.com/office/drawing/2014/main" id="{DD16265E-C2E4-154F-982B-74F21EBC499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272" y="1968"/>
              <a:ext cx="384" cy="384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dirty="0">
                  <a:solidFill>
                    <a:schemeClr val="bg1"/>
                  </a:solidFill>
                </a:rPr>
                <a:t>y</a:t>
              </a:r>
            </a:p>
          </p:txBody>
        </p:sp>
        <p:sp>
          <p:nvSpPr>
            <p:cNvPr id="51216" name="AutoShape 16">
              <a:extLst>
                <a:ext uri="{FF2B5EF4-FFF2-40B4-BE49-F238E27FC236}">
                  <a16:creationId xmlns:a16="http://schemas.microsoft.com/office/drawing/2014/main" id="{6D9393DD-6749-CE45-9EF4-23FB2EA0AF6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560" y="2736"/>
              <a:ext cx="576" cy="498"/>
            </a:xfrm>
            <a:prstGeom prst="triangle">
              <a:avLst>
                <a:gd name="adj" fmla="val 50000"/>
              </a:avLst>
            </a:prstGeom>
            <a:solidFill>
              <a:srgbClr val="00B05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dirty="0"/>
                <a:t>C</a:t>
              </a:r>
            </a:p>
          </p:txBody>
        </p:sp>
        <p:sp>
          <p:nvSpPr>
            <p:cNvPr id="51217" name="AutoShape 17">
              <a:extLst>
                <a:ext uri="{FF2B5EF4-FFF2-40B4-BE49-F238E27FC236}">
                  <a16:creationId xmlns:a16="http://schemas.microsoft.com/office/drawing/2014/main" id="{40E49A8E-3237-3549-B4C0-3CA7195BF16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840" y="2736"/>
              <a:ext cx="576" cy="498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/>
                <a:t>B</a:t>
              </a:r>
            </a:p>
          </p:txBody>
        </p:sp>
        <p:sp>
          <p:nvSpPr>
            <p:cNvPr id="51218" name="AutoShape 18">
              <a:extLst>
                <a:ext uri="{FF2B5EF4-FFF2-40B4-BE49-F238E27FC236}">
                  <a16:creationId xmlns:a16="http://schemas.microsoft.com/office/drawing/2014/main" id="{0FAF92B5-B9B0-EC44-A2E2-1686B9556B4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168" y="2064"/>
              <a:ext cx="576" cy="498"/>
            </a:xfrm>
            <a:prstGeom prst="triangle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dirty="0"/>
                <a:t>A</a:t>
              </a:r>
            </a:p>
          </p:txBody>
        </p:sp>
        <p:cxnSp>
          <p:nvCxnSpPr>
            <p:cNvPr id="51219" name="AutoShape 19">
              <a:extLst>
                <a:ext uri="{FF2B5EF4-FFF2-40B4-BE49-F238E27FC236}">
                  <a16:creationId xmlns:a16="http://schemas.microsoft.com/office/drawing/2014/main" id="{A33B4BC9-03B5-E248-BBE1-1B94277142E4}"/>
                </a:ext>
              </a:extLst>
            </p:cNvPr>
            <p:cNvCxnSpPr>
              <a:cxnSpLocks noChangeShapeType="1"/>
              <a:stCxn id="51214" idx="4"/>
              <a:endCxn id="51215" idx="0"/>
            </p:cNvCxnSpPr>
            <p:nvPr/>
          </p:nvCxnSpPr>
          <p:spPr bwMode="auto">
            <a:xfrm>
              <a:off x="3936" y="1679"/>
              <a:ext cx="528" cy="28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20" name="AutoShape 20">
              <a:extLst>
                <a:ext uri="{FF2B5EF4-FFF2-40B4-BE49-F238E27FC236}">
                  <a16:creationId xmlns:a16="http://schemas.microsoft.com/office/drawing/2014/main" id="{CA6AF978-414D-6B41-B773-CDC68559ED25}"/>
                </a:ext>
              </a:extLst>
            </p:cNvPr>
            <p:cNvCxnSpPr>
              <a:cxnSpLocks noChangeShapeType="1"/>
              <a:stCxn id="51214" idx="4"/>
              <a:endCxn id="51218" idx="0"/>
            </p:cNvCxnSpPr>
            <p:nvPr/>
          </p:nvCxnSpPr>
          <p:spPr bwMode="auto">
            <a:xfrm flipH="1">
              <a:off x="3456" y="1679"/>
              <a:ext cx="480" cy="38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21" name="AutoShape 21">
              <a:extLst>
                <a:ext uri="{FF2B5EF4-FFF2-40B4-BE49-F238E27FC236}">
                  <a16:creationId xmlns:a16="http://schemas.microsoft.com/office/drawing/2014/main" id="{178B95F8-2622-9940-AF56-5692B0765E06}"/>
                </a:ext>
              </a:extLst>
            </p:cNvPr>
            <p:cNvCxnSpPr>
              <a:cxnSpLocks noChangeShapeType="1"/>
              <a:stCxn id="51215" idx="4"/>
              <a:endCxn id="51217" idx="0"/>
            </p:cNvCxnSpPr>
            <p:nvPr/>
          </p:nvCxnSpPr>
          <p:spPr bwMode="auto">
            <a:xfrm flipH="1">
              <a:off x="4128" y="2351"/>
              <a:ext cx="336" cy="38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22" name="AutoShape 22">
              <a:extLst>
                <a:ext uri="{FF2B5EF4-FFF2-40B4-BE49-F238E27FC236}">
                  <a16:creationId xmlns:a16="http://schemas.microsoft.com/office/drawing/2014/main" id="{4E5B51F4-10CA-2D43-B101-E076C13AB7A5}"/>
                </a:ext>
              </a:extLst>
            </p:cNvPr>
            <p:cNvCxnSpPr>
              <a:cxnSpLocks noChangeShapeType="1"/>
              <a:stCxn id="51215" idx="4"/>
              <a:endCxn id="51216" idx="0"/>
            </p:cNvCxnSpPr>
            <p:nvPr/>
          </p:nvCxnSpPr>
          <p:spPr bwMode="auto">
            <a:xfrm>
              <a:off x="4464" y="2351"/>
              <a:ext cx="384" cy="38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1223" name="Line 23">
            <a:extLst>
              <a:ext uri="{FF2B5EF4-FFF2-40B4-BE49-F238E27FC236}">
                <a16:creationId xmlns:a16="http://schemas.microsoft.com/office/drawing/2014/main" id="{B43A298F-C74C-4640-ACFA-9D16683FD79F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3657600"/>
            <a:ext cx="762000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84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4">
            <a:extLst>
              <a:ext uri="{FF2B5EF4-FFF2-40B4-BE49-F238E27FC236}">
                <a16:creationId xmlns:a16="http://schemas.microsoft.com/office/drawing/2014/main" id="{39410C93-347F-1744-859A-09CE21ED1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7C32A-3815-5C4F-AA06-7CA483FF6651}" type="slidenum">
              <a:rPr lang="en-US" altLang="ja-JP"/>
              <a:pPr/>
              <a:t>19</a:t>
            </a:fld>
            <a:endParaRPr lang="en-US" altLang="ja-JP"/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A9D0D3E6-8A65-1340-A46B-1B6CF1174D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/>
          <a:lstStyle/>
          <a:p>
            <a:r>
              <a:rPr lang="en-US" altLang="en-US" dirty="0">
                <a:solidFill>
                  <a:srgbClr val="FFFF00"/>
                </a:solidFill>
              </a:rPr>
              <a:t>Binary tree insert</a:t>
            </a:r>
          </a:p>
        </p:txBody>
      </p:sp>
      <p:grpSp>
        <p:nvGrpSpPr>
          <p:cNvPr id="56323" name="Group 3">
            <a:extLst>
              <a:ext uri="{FF2B5EF4-FFF2-40B4-BE49-F238E27FC236}">
                <a16:creationId xmlns:a16="http://schemas.microsoft.com/office/drawing/2014/main" id="{FCDA7293-44C9-8E41-A4FF-CEEC209F3804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2057400"/>
            <a:ext cx="4724400" cy="3810000"/>
            <a:chOff x="1584" y="1296"/>
            <a:chExt cx="2976" cy="2400"/>
          </a:xfrm>
        </p:grpSpPr>
        <p:sp>
          <p:nvSpPr>
            <p:cNvPr id="56324" name="Oval 4">
              <a:extLst>
                <a:ext uri="{FF2B5EF4-FFF2-40B4-BE49-F238E27FC236}">
                  <a16:creationId xmlns:a16="http://schemas.microsoft.com/office/drawing/2014/main" id="{E9564E97-A860-154E-A724-6B9023792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296"/>
              <a:ext cx="432" cy="43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/>
                <a:t>8</a:t>
              </a:r>
            </a:p>
          </p:txBody>
        </p:sp>
        <p:sp>
          <p:nvSpPr>
            <p:cNvPr id="56325" name="Oval 5">
              <a:extLst>
                <a:ext uri="{FF2B5EF4-FFF2-40B4-BE49-F238E27FC236}">
                  <a16:creationId xmlns:a16="http://schemas.microsoft.com/office/drawing/2014/main" id="{7E6660AA-0A85-474F-85BE-7D57D874A6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016"/>
              <a:ext cx="432" cy="43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/>
                <a:t>4</a:t>
              </a:r>
            </a:p>
          </p:txBody>
        </p:sp>
        <p:sp>
          <p:nvSpPr>
            <p:cNvPr id="56326" name="Oval 6">
              <a:extLst>
                <a:ext uri="{FF2B5EF4-FFF2-40B4-BE49-F238E27FC236}">
                  <a16:creationId xmlns:a16="http://schemas.microsoft.com/office/drawing/2014/main" id="{2AE1FE33-C8CD-C34A-A17F-17C8DBD630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016"/>
              <a:ext cx="432" cy="43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/>
                <a:t>12</a:t>
              </a:r>
            </a:p>
          </p:txBody>
        </p:sp>
        <p:sp>
          <p:nvSpPr>
            <p:cNvPr id="56327" name="Oval 7">
              <a:extLst>
                <a:ext uri="{FF2B5EF4-FFF2-40B4-BE49-F238E27FC236}">
                  <a16:creationId xmlns:a16="http://schemas.microsoft.com/office/drawing/2014/main" id="{2CC616A2-A0EE-4843-A51A-C4AF305EF1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832"/>
              <a:ext cx="432" cy="43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/>
                <a:t>2</a:t>
              </a:r>
            </a:p>
          </p:txBody>
        </p:sp>
        <p:sp>
          <p:nvSpPr>
            <p:cNvPr id="56328" name="Oval 8">
              <a:extLst>
                <a:ext uri="{FF2B5EF4-FFF2-40B4-BE49-F238E27FC236}">
                  <a16:creationId xmlns:a16="http://schemas.microsoft.com/office/drawing/2014/main" id="{B0B66C90-E9F9-8C43-B8A5-416696610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832"/>
              <a:ext cx="432" cy="43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/>
                <a:t>6</a:t>
              </a:r>
            </a:p>
          </p:txBody>
        </p:sp>
        <p:sp>
          <p:nvSpPr>
            <p:cNvPr id="56329" name="Oval 9">
              <a:extLst>
                <a:ext uri="{FF2B5EF4-FFF2-40B4-BE49-F238E27FC236}">
                  <a16:creationId xmlns:a16="http://schemas.microsoft.com/office/drawing/2014/main" id="{51347E80-8D44-094C-8BE9-D45608472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2832"/>
              <a:ext cx="432" cy="43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/>
                <a:t>10</a:t>
              </a:r>
            </a:p>
          </p:txBody>
        </p:sp>
        <p:sp>
          <p:nvSpPr>
            <p:cNvPr id="56330" name="Oval 10">
              <a:extLst>
                <a:ext uri="{FF2B5EF4-FFF2-40B4-BE49-F238E27FC236}">
                  <a16:creationId xmlns:a16="http://schemas.microsoft.com/office/drawing/2014/main" id="{1366DE80-5150-214D-91E1-776EE95226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832"/>
              <a:ext cx="432" cy="43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/>
                <a:t>14</a:t>
              </a:r>
            </a:p>
          </p:txBody>
        </p:sp>
        <p:sp>
          <p:nvSpPr>
            <p:cNvPr id="56331" name="AutoShape 11">
              <a:extLst>
                <a:ext uri="{FF2B5EF4-FFF2-40B4-BE49-F238E27FC236}">
                  <a16:creationId xmlns:a16="http://schemas.microsoft.com/office/drawing/2014/main" id="{5456001D-535C-F645-8C22-A4B8C63760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3552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2" name="AutoShape 12">
              <a:extLst>
                <a:ext uri="{FF2B5EF4-FFF2-40B4-BE49-F238E27FC236}">
                  <a16:creationId xmlns:a16="http://schemas.microsoft.com/office/drawing/2014/main" id="{5292EC54-1636-0248-ABCE-293B095EE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552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3" name="AutoShape 13">
              <a:extLst>
                <a:ext uri="{FF2B5EF4-FFF2-40B4-BE49-F238E27FC236}">
                  <a16:creationId xmlns:a16="http://schemas.microsoft.com/office/drawing/2014/main" id="{AC04A8B4-6017-9B40-90E4-323DBCFD53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3552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4" name="AutoShape 14">
              <a:extLst>
                <a:ext uri="{FF2B5EF4-FFF2-40B4-BE49-F238E27FC236}">
                  <a16:creationId xmlns:a16="http://schemas.microsoft.com/office/drawing/2014/main" id="{668B2022-2EB6-BB42-87F9-299393734D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3552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5" name="AutoShape 15">
              <a:extLst>
                <a:ext uri="{FF2B5EF4-FFF2-40B4-BE49-F238E27FC236}">
                  <a16:creationId xmlns:a16="http://schemas.microsoft.com/office/drawing/2014/main" id="{8C1EA411-0337-2B4E-879E-2F7C654562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3552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6" name="AutoShape 16">
              <a:extLst>
                <a:ext uri="{FF2B5EF4-FFF2-40B4-BE49-F238E27FC236}">
                  <a16:creationId xmlns:a16="http://schemas.microsoft.com/office/drawing/2014/main" id="{2F8FDBD4-2D88-144E-86E4-429AEC98A8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552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7" name="AutoShape 17">
              <a:extLst>
                <a:ext uri="{FF2B5EF4-FFF2-40B4-BE49-F238E27FC236}">
                  <a16:creationId xmlns:a16="http://schemas.microsoft.com/office/drawing/2014/main" id="{0E0C94E4-E2BE-7245-9EAA-743F0306A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3552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8" name="AutoShape 18">
              <a:extLst>
                <a:ext uri="{FF2B5EF4-FFF2-40B4-BE49-F238E27FC236}">
                  <a16:creationId xmlns:a16="http://schemas.microsoft.com/office/drawing/2014/main" id="{7A2ED8FC-4BC3-6D40-AF2F-BD938FEFB3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3552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6339" name="AutoShape 19">
              <a:extLst>
                <a:ext uri="{FF2B5EF4-FFF2-40B4-BE49-F238E27FC236}">
                  <a16:creationId xmlns:a16="http://schemas.microsoft.com/office/drawing/2014/main" id="{DEC5CA1A-3992-E645-9204-5037E820EFAE}"/>
                </a:ext>
              </a:extLst>
            </p:cNvPr>
            <p:cNvCxnSpPr>
              <a:cxnSpLocks noChangeShapeType="1"/>
              <a:stCxn id="56324" idx="4"/>
              <a:endCxn id="56325" idx="0"/>
            </p:cNvCxnSpPr>
            <p:nvPr/>
          </p:nvCxnSpPr>
          <p:spPr bwMode="auto">
            <a:xfrm flipH="1">
              <a:off x="2232" y="1728"/>
              <a:ext cx="864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40" name="AutoShape 20">
              <a:extLst>
                <a:ext uri="{FF2B5EF4-FFF2-40B4-BE49-F238E27FC236}">
                  <a16:creationId xmlns:a16="http://schemas.microsoft.com/office/drawing/2014/main" id="{7A077FCF-A942-F743-99AC-48612943EA8A}"/>
                </a:ext>
              </a:extLst>
            </p:cNvPr>
            <p:cNvCxnSpPr>
              <a:cxnSpLocks noChangeShapeType="1"/>
              <a:stCxn id="56324" idx="4"/>
              <a:endCxn id="56326" idx="0"/>
            </p:cNvCxnSpPr>
            <p:nvPr/>
          </p:nvCxnSpPr>
          <p:spPr bwMode="auto">
            <a:xfrm>
              <a:off x="3096" y="1728"/>
              <a:ext cx="81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41" name="AutoShape 21">
              <a:extLst>
                <a:ext uri="{FF2B5EF4-FFF2-40B4-BE49-F238E27FC236}">
                  <a16:creationId xmlns:a16="http://schemas.microsoft.com/office/drawing/2014/main" id="{1043C4A7-6200-EA4B-BAA4-DEBD0544582D}"/>
                </a:ext>
              </a:extLst>
            </p:cNvPr>
            <p:cNvCxnSpPr>
              <a:cxnSpLocks noChangeShapeType="1"/>
              <a:stCxn id="56325" idx="4"/>
              <a:endCxn id="56327" idx="0"/>
            </p:cNvCxnSpPr>
            <p:nvPr/>
          </p:nvCxnSpPr>
          <p:spPr bwMode="auto">
            <a:xfrm flipH="1">
              <a:off x="1800" y="2448"/>
              <a:ext cx="432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42" name="AutoShape 22">
              <a:extLst>
                <a:ext uri="{FF2B5EF4-FFF2-40B4-BE49-F238E27FC236}">
                  <a16:creationId xmlns:a16="http://schemas.microsoft.com/office/drawing/2014/main" id="{CB074780-9E4D-0845-85BE-1028B5C19972}"/>
                </a:ext>
              </a:extLst>
            </p:cNvPr>
            <p:cNvCxnSpPr>
              <a:cxnSpLocks noChangeShapeType="1"/>
              <a:stCxn id="56325" idx="4"/>
              <a:endCxn id="56328" idx="0"/>
            </p:cNvCxnSpPr>
            <p:nvPr/>
          </p:nvCxnSpPr>
          <p:spPr bwMode="auto">
            <a:xfrm>
              <a:off x="2232" y="2448"/>
              <a:ext cx="432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43" name="AutoShape 23">
              <a:extLst>
                <a:ext uri="{FF2B5EF4-FFF2-40B4-BE49-F238E27FC236}">
                  <a16:creationId xmlns:a16="http://schemas.microsoft.com/office/drawing/2014/main" id="{3B8D0431-8947-744B-9933-BCB0FD0A392A}"/>
                </a:ext>
              </a:extLst>
            </p:cNvPr>
            <p:cNvCxnSpPr>
              <a:cxnSpLocks noChangeShapeType="1"/>
              <a:stCxn id="56326" idx="4"/>
              <a:endCxn id="56329" idx="0"/>
            </p:cNvCxnSpPr>
            <p:nvPr/>
          </p:nvCxnSpPr>
          <p:spPr bwMode="auto">
            <a:xfrm flipH="1">
              <a:off x="3528" y="2448"/>
              <a:ext cx="384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44" name="AutoShape 24">
              <a:extLst>
                <a:ext uri="{FF2B5EF4-FFF2-40B4-BE49-F238E27FC236}">
                  <a16:creationId xmlns:a16="http://schemas.microsoft.com/office/drawing/2014/main" id="{0B2E58BF-DDA2-5A44-B81D-C8C25AF9B68D}"/>
                </a:ext>
              </a:extLst>
            </p:cNvPr>
            <p:cNvCxnSpPr>
              <a:cxnSpLocks noChangeShapeType="1"/>
              <a:stCxn id="56326" idx="4"/>
              <a:endCxn id="56330" idx="0"/>
            </p:cNvCxnSpPr>
            <p:nvPr/>
          </p:nvCxnSpPr>
          <p:spPr bwMode="auto">
            <a:xfrm>
              <a:off x="3912" y="2448"/>
              <a:ext cx="432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45" name="AutoShape 25">
              <a:extLst>
                <a:ext uri="{FF2B5EF4-FFF2-40B4-BE49-F238E27FC236}">
                  <a16:creationId xmlns:a16="http://schemas.microsoft.com/office/drawing/2014/main" id="{042A5862-A9AA-0F46-A2A0-89EDF21B0A9C}"/>
                </a:ext>
              </a:extLst>
            </p:cNvPr>
            <p:cNvCxnSpPr>
              <a:cxnSpLocks noChangeShapeType="1"/>
              <a:stCxn id="56327" idx="4"/>
              <a:endCxn id="56331" idx="0"/>
            </p:cNvCxnSpPr>
            <p:nvPr/>
          </p:nvCxnSpPr>
          <p:spPr bwMode="auto">
            <a:xfrm flipH="1">
              <a:off x="1704" y="3264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46" name="AutoShape 26">
              <a:extLst>
                <a:ext uri="{FF2B5EF4-FFF2-40B4-BE49-F238E27FC236}">
                  <a16:creationId xmlns:a16="http://schemas.microsoft.com/office/drawing/2014/main" id="{D3127832-52A2-0643-90FF-AC6C3A7A13BD}"/>
                </a:ext>
              </a:extLst>
            </p:cNvPr>
            <p:cNvCxnSpPr>
              <a:cxnSpLocks noChangeShapeType="1"/>
              <a:stCxn id="56327" idx="4"/>
              <a:endCxn id="56332" idx="0"/>
            </p:cNvCxnSpPr>
            <p:nvPr/>
          </p:nvCxnSpPr>
          <p:spPr bwMode="auto">
            <a:xfrm>
              <a:off x="1800" y="3264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47" name="AutoShape 27">
              <a:extLst>
                <a:ext uri="{FF2B5EF4-FFF2-40B4-BE49-F238E27FC236}">
                  <a16:creationId xmlns:a16="http://schemas.microsoft.com/office/drawing/2014/main" id="{4C9C62D3-658F-D94D-B160-E0A7D903FAF9}"/>
                </a:ext>
              </a:extLst>
            </p:cNvPr>
            <p:cNvCxnSpPr>
              <a:cxnSpLocks noChangeShapeType="1"/>
              <a:stCxn id="56328" idx="4"/>
              <a:endCxn id="56333" idx="0"/>
            </p:cNvCxnSpPr>
            <p:nvPr/>
          </p:nvCxnSpPr>
          <p:spPr bwMode="auto">
            <a:xfrm flipH="1">
              <a:off x="2568" y="3264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48" name="AutoShape 28">
              <a:extLst>
                <a:ext uri="{FF2B5EF4-FFF2-40B4-BE49-F238E27FC236}">
                  <a16:creationId xmlns:a16="http://schemas.microsoft.com/office/drawing/2014/main" id="{645A24A3-A6BB-6945-88FA-BC9463B39248}"/>
                </a:ext>
              </a:extLst>
            </p:cNvPr>
            <p:cNvCxnSpPr>
              <a:cxnSpLocks noChangeShapeType="1"/>
              <a:stCxn id="56328" idx="4"/>
              <a:endCxn id="56334" idx="0"/>
            </p:cNvCxnSpPr>
            <p:nvPr/>
          </p:nvCxnSpPr>
          <p:spPr bwMode="auto">
            <a:xfrm>
              <a:off x="2664" y="3264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49" name="AutoShape 29">
              <a:extLst>
                <a:ext uri="{FF2B5EF4-FFF2-40B4-BE49-F238E27FC236}">
                  <a16:creationId xmlns:a16="http://schemas.microsoft.com/office/drawing/2014/main" id="{2C70A665-74B8-AF4A-A803-9A3C5D470346}"/>
                </a:ext>
              </a:extLst>
            </p:cNvPr>
            <p:cNvCxnSpPr>
              <a:cxnSpLocks noChangeShapeType="1"/>
              <a:stCxn id="56329" idx="4"/>
              <a:endCxn id="56335" idx="0"/>
            </p:cNvCxnSpPr>
            <p:nvPr/>
          </p:nvCxnSpPr>
          <p:spPr bwMode="auto">
            <a:xfrm flipH="1">
              <a:off x="3432" y="3264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50" name="AutoShape 30">
              <a:extLst>
                <a:ext uri="{FF2B5EF4-FFF2-40B4-BE49-F238E27FC236}">
                  <a16:creationId xmlns:a16="http://schemas.microsoft.com/office/drawing/2014/main" id="{9F18B18B-F176-B947-A45C-9C6C79A97097}"/>
                </a:ext>
              </a:extLst>
            </p:cNvPr>
            <p:cNvCxnSpPr>
              <a:cxnSpLocks noChangeShapeType="1"/>
              <a:stCxn id="56329" idx="4"/>
              <a:endCxn id="56336" idx="0"/>
            </p:cNvCxnSpPr>
            <p:nvPr/>
          </p:nvCxnSpPr>
          <p:spPr bwMode="auto">
            <a:xfrm>
              <a:off x="3528" y="3264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51" name="AutoShape 31">
              <a:extLst>
                <a:ext uri="{FF2B5EF4-FFF2-40B4-BE49-F238E27FC236}">
                  <a16:creationId xmlns:a16="http://schemas.microsoft.com/office/drawing/2014/main" id="{F7860A8A-21E0-9B41-9805-E6CF0F179A4D}"/>
                </a:ext>
              </a:extLst>
            </p:cNvPr>
            <p:cNvCxnSpPr>
              <a:cxnSpLocks noChangeShapeType="1"/>
              <a:stCxn id="56330" idx="4"/>
              <a:endCxn id="56337" idx="0"/>
            </p:cNvCxnSpPr>
            <p:nvPr/>
          </p:nvCxnSpPr>
          <p:spPr bwMode="auto">
            <a:xfrm flipH="1">
              <a:off x="4248" y="3264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52" name="AutoShape 32">
              <a:extLst>
                <a:ext uri="{FF2B5EF4-FFF2-40B4-BE49-F238E27FC236}">
                  <a16:creationId xmlns:a16="http://schemas.microsoft.com/office/drawing/2014/main" id="{8338FBAA-A34C-AB41-B2AA-D370485C7022}"/>
                </a:ext>
              </a:extLst>
            </p:cNvPr>
            <p:cNvCxnSpPr>
              <a:cxnSpLocks noChangeShapeType="1"/>
              <a:stCxn id="56330" idx="4"/>
              <a:endCxn id="56338" idx="0"/>
            </p:cNvCxnSpPr>
            <p:nvPr/>
          </p:nvCxnSpPr>
          <p:spPr bwMode="auto">
            <a:xfrm>
              <a:off x="4344" y="3264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6353" name="Oval 33" descr="50%">
            <a:extLst>
              <a:ext uri="{FF2B5EF4-FFF2-40B4-BE49-F238E27FC236}">
                <a16:creationId xmlns:a16="http://schemas.microsoft.com/office/drawing/2014/main" id="{BE52E112-E679-B44B-99DD-632476407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981200"/>
            <a:ext cx="685800" cy="685800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400"/>
              <a:t>7</a:t>
            </a:r>
          </a:p>
        </p:txBody>
      </p:sp>
      <p:sp>
        <p:nvSpPr>
          <p:cNvPr id="56354" name="Oval 34" descr="50%">
            <a:extLst>
              <a:ext uri="{FF2B5EF4-FFF2-40B4-BE49-F238E27FC236}">
                <a16:creationId xmlns:a16="http://schemas.microsoft.com/office/drawing/2014/main" id="{459DFDDE-5AEB-7B42-AA69-8A90016AB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590800"/>
            <a:ext cx="685800" cy="685800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400"/>
              <a:t>7</a:t>
            </a:r>
          </a:p>
        </p:txBody>
      </p:sp>
      <p:sp>
        <p:nvSpPr>
          <p:cNvPr id="56355" name="Oval 35" descr="50%">
            <a:extLst>
              <a:ext uri="{FF2B5EF4-FFF2-40B4-BE49-F238E27FC236}">
                <a16:creationId xmlns:a16="http://schemas.microsoft.com/office/drawing/2014/main" id="{19CB76AF-AE68-E642-9869-519EBBF78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886200"/>
            <a:ext cx="685800" cy="685800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400"/>
              <a:t>7</a:t>
            </a:r>
          </a:p>
        </p:txBody>
      </p:sp>
      <p:grpSp>
        <p:nvGrpSpPr>
          <p:cNvPr id="56356" name="Group 36">
            <a:extLst>
              <a:ext uri="{FF2B5EF4-FFF2-40B4-BE49-F238E27FC236}">
                <a16:creationId xmlns:a16="http://schemas.microsoft.com/office/drawing/2014/main" id="{3E36418D-8EB3-8540-B94D-EEA4775D0B85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5562600"/>
            <a:ext cx="685800" cy="1295400"/>
            <a:chOff x="2592" y="3504"/>
            <a:chExt cx="432" cy="816"/>
          </a:xfrm>
        </p:grpSpPr>
        <p:sp>
          <p:nvSpPr>
            <p:cNvPr id="56357" name="Oval 37" descr="50%">
              <a:extLst>
                <a:ext uri="{FF2B5EF4-FFF2-40B4-BE49-F238E27FC236}">
                  <a16:creationId xmlns:a16="http://schemas.microsoft.com/office/drawing/2014/main" id="{9D49481A-71D8-F14B-A1FE-8CFD1E50B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3504"/>
              <a:ext cx="432" cy="432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/>
                <a:t>7</a:t>
              </a:r>
            </a:p>
          </p:txBody>
        </p:sp>
        <p:sp>
          <p:nvSpPr>
            <p:cNvPr id="56358" name="AutoShape 38">
              <a:extLst>
                <a:ext uri="{FF2B5EF4-FFF2-40B4-BE49-F238E27FC236}">
                  <a16:creationId xmlns:a16="http://schemas.microsoft.com/office/drawing/2014/main" id="{7087BB66-227E-8D49-A6CA-96D907BBD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4176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59" name="AutoShape 39">
              <a:extLst>
                <a:ext uri="{FF2B5EF4-FFF2-40B4-BE49-F238E27FC236}">
                  <a16:creationId xmlns:a16="http://schemas.microsoft.com/office/drawing/2014/main" id="{E0EECB90-1A54-F441-9880-1E20E3606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4176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6360" name="AutoShape 40">
              <a:extLst>
                <a:ext uri="{FF2B5EF4-FFF2-40B4-BE49-F238E27FC236}">
                  <a16:creationId xmlns:a16="http://schemas.microsoft.com/office/drawing/2014/main" id="{F44583E1-3455-6243-9B4C-1CBDDC9BF0E8}"/>
                </a:ext>
              </a:extLst>
            </p:cNvPr>
            <p:cNvCxnSpPr>
              <a:cxnSpLocks noChangeShapeType="1"/>
              <a:stCxn id="56357" idx="4"/>
              <a:endCxn id="56358" idx="0"/>
            </p:cNvCxnSpPr>
            <p:nvPr/>
          </p:nvCxnSpPr>
          <p:spPr bwMode="auto">
            <a:xfrm flipH="1">
              <a:off x="2712" y="3936"/>
              <a:ext cx="9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61" name="AutoShape 41">
              <a:extLst>
                <a:ext uri="{FF2B5EF4-FFF2-40B4-BE49-F238E27FC236}">
                  <a16:creationId xmlns:a16="http://schemas.microsoft.com/office/drawing/2014/main" id="{BB61DA43-88F8-6C47-8830-BB980B0EBD73}"/>
                </a:ext>
              </a:extLst>
            </p:cNvPr>
            <p:cNvCxnSpPr>
              <a:cxnSpLocks noChangeShapeType="1"/>
              <a:stCxn id="56357" idx="4"/>
              <a:endCxn id="56359" idx="0"/>
            </p:cNvCxnSpPr>
            <p:nvPr/>
          </p:nvCxnSpPr>
          <p:spPr bwMode="auto">
            <a:xfrm>
              <a:off x="2808" y="3936"/>
              <a:ext cx="9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28591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53" grpId="0" animBg="1"/>
      <p:bldP spid="56353" grpId="1" animBg="1"/>
      <p:bldP spid="56354" grpId="0" animBg="1"/>
      <p:bldP spid="56354" grpId="1" animBg="1"/>
      <p:bldP spid="56355" grpId="0" animBg="1"/>
      <p:bldP spid="56355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E6698-23CC-7E41-9C7B-80D75E6B8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77D98-64DC-9E4A-AA4C-A299C1DBF735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198FA4B9-7274-6945-85FF-5D43D5D05C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/>
              <a:t>Balance search trees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B146918F-19A1-A946-A61D-5CF5698E3D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3385" y="1847654"/>
            <a:ext cx="8821789" cy="4370266"/>
          </a:xfrm>
        </p:spPr>
        <p:txBody>
          <a:bodyPr>
            <a:normAutofit/>
          </a:bodyPr>
          <a:lstStyle/>
          <a:p>
            <a:r>
              <a:rPr kumimoji="1" lang="en-US" altLang="en-US" dirty="0"/>
              <a:t>B-Trees </a:t>
            </a:r>
          </a:p>
          <a:p>
            <a:pPr lvl="1"/>
            <a:r>
              <a:rPr kumimoji="1" lang="en-US" altLang="en-US" sz="2400" dirty="0"/>
              <a:t>Pros:</a:t>
            </a:r>
          </a:p>
          <a:p>
            <a:pPr lvl="2"/>
            <a:r>
              <a:rPr kumimoji="1" lang="en-US" altLang="en-US" sz="2400" dirty="0"/>
              <a:t>Provably short: O(</a:t>
            </a:r>
            <a:r>
              <a:rPr kumimoji="1" lang="en-US" altLang="en-US" sz="2400" dirty="0" err="1"/>
              <a:t>lg</a:t>
            </a:r>
            <a:r>
              <a:rPr kumimoji="1" lang="en-US" altLang="en-US" sz="2400" dirty="0"/>
              <a:t> n)</a:t>
            </a:r>
          </a:p>
          <a:p>
            <a:pPr lvl="2"/>
            <a:r>
              <a:rPr kumimoji="1" lang="en-US" altLang="en-US" sz="2400" dirty="0"/>
              <a:t>Insert, Delete, Next, </a:t>
            </a:r>
            <a:r>
              <a:rPr kumimoji="1" lang="en-US" altLang="en-US" sz="2400" dirty="0" err="1"/>
              <a:t>Prev</a:t>
            </a:r>
            <a:r>
              <a:rPr kumimoji="1" lang="en-US" altLang="en-US" sz="2400" dirty="0"/>
              <a:t>, Min, Max, Search: All O(</a:t>
            </a:r>
            <a:r>
              <a:rPr kumimoji="1" lang="en-US" altLang="en-US" sz="2400" dirty="0" err="1"/>
              <a:t>lg</a:t>
            </a:r>
            <a:r>
              <a:rPr kumimoji="1" lang="en-US" altLang="en-US" sz="2400" dirty="0"/>
              <a:t> n)</a:t>
            </a:r>
          </a:p>
          <a:p>
            <a:pPr lvl="1"/>
            <a:r>
              <a:rPr kumimoji="1" lang="en-US" altLang="en-US" sz="2400" dirty="0"/>
              <a:t>Cons:</a:t>
            </a:r>
          </a:p>
          <a:p>
            <a:pPr lvl="2"/>
            <a:r>
              <a:rPr kumimoji="1" lang="en-US" altLang="en-US" sz="2400" dirty="0"/>
              <a:t>Require multi-way trees: Nodes must be able to hold at least 3 keys</a:t>
            </a:r>
          </a:p>
          <a:p>
            <a:pPr lvl="2"/>
            <a:r>
              <a:rPr kumimoji="1" lang="en-US" altLang="en-US" sz="2400" dirty="0"/>
              <a:t>B-Trees with t &lt; 2 don’t work!</a:t>
            </a:r>
          </a:p>
        </p:txBody>
      </p:sp>
    </p:spTree>
    <p:extLst>
      <p:ext uri="{BB962C8B-B14F-4D97-AF65-F5344CB8AC3E}">
        <p14:creationId xmlns:p14="http://schemas.microsoft.com/office/powerpoint/2010/main" val="268728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 Placeholder 4">
            <a:extLst>
              <a:ext uri="{FF2B5EF4-FFF2-40B4-BE49-F238E27FC236}">
                <a16:creationId xmlns:a16="http://schemas.microsoft.com/office/drawing/2014/main" id="{BCD33261-535B-FB4A-A1F2-1A197410E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4B13A-F24B-C040-B0E5-5CC09222EDA7}" type="slidenum">
              <a:rPr lang="en-US" altLang="ja-JP"/>
              <a:pPr/>
              <a:t>20</a:t>
            </a:fld>
            <a:endParaRPr lang="en-US" altLang="ja-JP"/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AFD57AB7-EA42-6A43-8675-00232D1DEE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/>
          <a:lstStyle/>
          <a:p>
            <a:r>
              <a:rPr lang="en-US" altLang="en-US" dirty="0">
                <a:solidFill>
                  <a:srgbClr val="FFFF00"/>
                </a:solidFill>
              </a:rPr>
              <a:t>Red-black tree insert</a:t>
            </a:r>
          </a:p>
        </p:txBody>
      </p:sp>
      <p:sp>
        <p:nvSpPr>
          <p:cNvPr id="58371" name="Oval 3">
            <a:extLst>
              <a:ext uri="{FF2B5EF4-FFF2-40B4-BE49-F238E27FC236}">
                <a16:creationId xmlns:a16="http://schemas.microsoft.com/office/drawing/2014/main" id="{410A2FDE-815E-574F-9553-48E5BBAC4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1828800"/>
            <a:ext cx="685800" cy="685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40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58372" name="Oval 4">
            <a:extLst>
              <a:ext uri="{FF2B5EF4-FFF2-40B4-BE49-F238E27FC236}">
                <a16:creationId xmlns:a16="http://schemas.microsoft.com/office/drawing/2014/main" id="{E51D1EE3-16D3-3A44-A82C-7DA46AB48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971800"/>
            <a:ext cx="685800" cy="685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8373" name="Oval 5">
            <a:extLst>
              <a:ext uri="{FF2B5EF4-FFF2-40B4-BE49-F238E27FC236}">
                <a16:creationId xmlns:a16="http://schemas.microsoft.com/office/drawing/2014/main" id="{AC932F19-FE71-BF4E-9309-06DC89B03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2971800"/>
            <a:ext cx="685800" cy="685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40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58374" name="Oval 6">
            <a:extLst>
              <a:ext uri="{FF2B5EF4-FFF2-40B4-BE49-F238E27FC236}">
                <a16:creationId xmlns:a16="http://schemas.microsoft.com/office/drawing/2014/main" id="{CD61AC2E-B522-B34B-BF57-A8C9C03B8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267200"/>
            <a:ext cx="685800" cy="685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8375" name="Oval 7">
            <a:extLst>
              <a:ext uri="{FF2B5EF4-FFF2-40B4-BE49-F238E27FC236}">
                <a16:creationId xmlns:a16="http://schemas.microsoft.com/office/drawing/2014/main" id="{03359E29-2093-584F-9F73-CF8ABA48A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267200"/>
            <a:ext cx="685800" cy="685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4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58376" name="Oval 8">
            <a:extLst>
              <a:ext uri="{FF2B5EF4-FFF2-40B4-BE49-F238E27FC236}">
                <a16:creationId xmlns:a16="http://schemas.microsoft.com/office/drawing/2014/main" id="{6CE53DCA-EADF-4B40-A87E-C5CAEEEB6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4267200"/>
            <a:ext cx="685800" cy="685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40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58377" name="Oval 9">
            <a:extLst>
              <a:ext uri="{FF2B5EF4-FFF2-40B4-BE49-F238E27FC236}">
                <a16:creationId xmlns:a16="http://schemas.microsoft.com/office/drawing/2014/main" id="{BA105CC7-E0C6-3C47-87FE-F7D407FB5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4267200"/>
            <a:ext cx="685800" cy="685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40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58378" name="AutoShape 10">
            <a:extLst>
              <a:ext uri="{FF2B5EF4-FFF2-40B4-BE49-F238E27FC236}">
                <a16:creationId xmlns:a16="http://schemas.microsoft.com/office/drawing/2014/main" id="{14AC4AD5-401D-0449-A047-400F7FFB1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5410200"/>
            <a:ext cx="228600" cy="2286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9" name="AutoShape 11">
            <a:extLst>
              <a:ext uri="{FF2B5EF4-FFF2-40B4-BE49-F238E27FC236}">
                <a16:creationId xmlns:a16="http://schemas.microsoft.com/office/drawing/2014/main" id="{DF65CF18-C7A6-2649-BFB3-40BBC31E2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5410200"/>
            <a:ext cx="228600" cy="2286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80" name="AutoShape 12">
            <a:extLst>
              <a:ext uri="{FF2B5EF4-FFF2-40B4-BE49-F238E27FC236}">
                <a16:creationId xmlns:a16="http://schemas.microsoft.com/office/drawing/2014/main" id="{43556E07-8362-5844-946A-768987C7A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410200"/>
            <a:ext cx="228600" cy="2286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81" name="AutoShape 13">
            <a:extLst>
              <a:ext uri="{FF2B5EF4-FFF2-40B4-BE49-F238E27FC236}">
                <a16:creationId xmlns:a16="http://schemas.microsoft.com/office/drawing/2014/main" id="{41938CFA-9E5F-334F-9491-EB314E8D5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410200"/>
            <a:ext cx="228600" cy="228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82" name="AutoShape 14">
            <a:extLst>
              <a:ext uri="{FF2B5EF4-FFF2-40B4-BE49-F238E27FC236}">
                <a16:creationId xmlns:a16="http://schemas.microsoft.com/office/drawing/2014/main" id="{0731F328-9652-9347-8796-E892DC9E2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5410200"/>
            <a:ext cx="228600" cy="2286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83" name="AutoShape 15">
            <a:extLst>
              <a:ext uri="{FF2B5EF4-FFF2-40B4-BE49-F238E27FC236}">
                <a16:creationId xmlns:a16="http://schemas.microsoft.com/office/drawing/2014/main" id="{B72DBBEA-2C55-494C-A282-DEB974390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5410200"/>
            <a:ext cx="228600" cy="2286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84" name="AutoShape 16">
            <a:extLst>
              <a:ext uri="{FF2B5EF4-FFF2-40B4-BE49-F238E27FC236}">
                <a16:creationId xmlns:a16="http://schemas.microsoft.com/office/drawing/2014/main" id="{36B0A7F4-9D50-2345-9DC9-B7621BD30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8800" y="5410200"/>
            <a:ext cx="228600" cy="2286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85" name="AutoShape 17">
            <a:extLst>
              <a:ext uri="{FF2B5EF4-FFF2-40B4-BE49-F238E27FC236}">
                <a16:creationId xmlns:a16="http://schemas.microsoft.com/office/drawing/2014/main" id="{62F0064A-14BF-784F-8060-E817563F1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3600" y="5410200"/>
            <a:ext cx="228600" cy="2286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8386" name="AutoShape 18">
            <a:extLst>
              <a:ext uri="{FF2B5EF4-FFF2-40B4-BE49-F238E27FC236}">
                <a16:creationId xmlns:a16="http://schemas.microsoft.com/office/drawing/2014/main" id="{6DACDB78-21D9-D64C-8D9C-CCCE3ED734A8}"/>
              </a:ext>
            </a:extLst>
          </p:cNvPr>
          <p:cNvCxnSpPr>
            <a:cxnSpLocks noChangeShapeType="1"/>
            <a:stCxn id="58371" idx="4"/>
            <a:endCxn id="58372" idx="0"/>
          </p:cNvCxnSpPr>
          <p:nvPr/>
        </p:nvCxnSpPr>
        <p:spPr bwMode="auto">
          <a:xfrm flipH="1">
            <a:off x="6362700" y="2514600"/>
            <a:ext cx="1371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87" name="AutoShape 19">
            <a:extLst>
              <a:ext uri="{FF2B5EF4-FFF2-40B4-BE49-F238E27FC236}">
                <a16:creationId xmlns:a16="http://schemas.microsoft.com/office/drawing/2014/main" id="{0B53EB80-9EA5-F640-8C88-713D3B2779E9}"/>
              </a:ext>
            </a:extLst>
          </p:cNvPr>
          <p:cNvCxnSpPr>
            <a:cxnSpLocks noChangeShapeType="1"/>
            <a:stCxn id="58371" idx="4"/>
            <a:endCxn id="58373" idx="0"/>
          </p:cNvCxnSpPr>
          <p:nvPr/>
        </p:nvCxnSpPr>
        <p:spPr bwMode="auto">
          <a:xfrm>
            <a:off x="7734300" y="2514600"/>
            <a:ext cx="1295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88" name="AutoShape 20">
            <a:extLst>
              <a:ext uri="{FF2B5EF4-FFF2-40B4-BE49-F238E27FC236}">
                <a16:creationId xmlns:a16="http://schemas.microsoft.com/office/drawing/2014/main" id="{94A303D1-C0EC-744A-B037-045EECF910C2}"/>
              </a:ext>
            </a:extLst>
          </p:cNvPr>
          <p:cNvCxnSpPr>
            <a:cxnSpLocks noChangeShapeType="1"/>
            <a:stCxn id="58372" idx="4"/>
            <a:endCxn id="58374" idx="0"/>
          </p:cNvCxnSpPr>
          <p:nvPr/>
        </p:nvCxnSpPr>
        <p:spPr bwMode="auto">
          <a:xfrm flipH="1">
            <a:off x="5676900" y="3657600"/>
            <a:ext cx="6858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89" name="AutoShape 21">
            <a:extLst>
              <a:ext uri="{FF2B5EF4-FFF2-40B4-BE49-F238E27FC236}">
                <a16:creationId xmlns:a16="http://schemas.microsoft.com/office/drawing/2014/main" id="{84E1E7AD-284D-A74F-BCB9-4E8217B29CB8}"/>
              </a:ext>
            </a:extLst>
          </p:cNvPr>
          <p:cNvCxnSpPr>
            <a:cxnSpLocks noChangeShapeType="1"/>
            <a:stCxn id="58372" idx="4"/>
            <a:endCxn id="58375" idx="0"/>
          </p:cNvCxnSpPr>
          <p:nvPr/>
        </p:nvCxnSpPr>
        <p:spPr bwMode="auto">
          <a:xfrm>
            <a:off x="6362700" y="3657600"/>
            <a:ext cx="6858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90" name="AutoShape 22">
            <a:extLst>
              <a:ext uri="{FF2B5EF4-FFF2-40B4-BE49-F238E27FC236}">
                <a16:creationId xmlns:a16="http://schemas.microsoft.com/office/drawing/2014/main" id="{7AA2D5A0-B213-9D45-92DB-11516322ADCA}"/>
              </a:ext>
            </a:extLst>
          </p:cNvPr>
          <p:cNvCxnSpPr>
            <a:cxnSpLocks noChangeShapeType="1"/>
            <a:stCxn id="58373" idx="4"/>
            <a:endCxn id="58376" idx="0"/>
          </p:cNvCxnSpPr>
          <p:nvPr/>
        </p:nvCxnSpPr>
        <p:spPr bwMode="auto">
          <a:xfrm flipH="1">
            <a:off x="8420100" y="3657600"/>
            <a:ext cx="6096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91" name="AutoShape 23">
            <a:extLst>
              <a:ext uri="{FF2B5EF4-FFF2-40B4-BE49-F238E27FC236}">
                <a16:creationId xmlns:a16="http://schemas.microsoft.com/office/drawing/2014/main" id="{F5AEDD36-4F90-104E-BCBF-4BDA6E08785B}"/>
              </a:ext>
            </a:extLst>
          </p:cNvPr>
          <p:cNvCxnSpPr>
            <a:cxnSpLocks noChangeShapeType="1"/>
            <a:stCxn id="58373" idx="4"/>
            <a:endCxn id="58377" idx="0"/>
          </p:cNvCxnSpPr>
          <p:nvPr/>
        </p:nvCxnSpPr>
        <p:spPr bwMode="auto">
          <a:xfrm>
            <a:off x="9029700" y="3657600"/>
            <a:ext cx="6858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92" name="AutoShape 24">
            <a:extLst>
              <a:ext uri="{FF2B5EF4-FFF2-40B4-BE49-F238E27FC236}">
                <a16:creationId xmlns:a16="http://schemas.microsoft.com/office/drawing/2014/main" id="{F089CE5B-70AC-D845-A0C1-6ABDD4E76047}"/>
              </a:ext>
            </a:extLst>
          </p:cNvPr>
          <p:cNvCxnSpPr>
            <a:cxnSpLocks noChangeShapeType="1"/>
            <a:stCxn id="58374" idx="4"/>
            <a:endCxn id="58378" idx="0"/>
          </p:cNvCxnSpPr>
          <p:nvPr/>
        </p:nvCxnSpPr>
        <p:spPr bwMode="auto">
          <a:xfrm flipH="1">
            <a:off x="5524500" y="4953000"/>
            <a:ext cx="152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93" name="AutoShape 25">
            <a:extLst>
              <a:ext uri="{FF2B5EF4-FFF2-40B4-BE49-F238E27FC236}">
                <a16:creationId xmlns:a16="http://schemas.microsoft.com/office/drawing/2014/main" id="{454F762F-8F0E-2D46-8EC7-5FA1A568FC92}"/>
              </a:ext>
            </a:extLst>
          </p:cNvPr>
          <p:cNvCxnSpPr>
            <a:cxnSpLocks noChangeShapeType="1"/>
            <a:stCxn id="58374" idx="4"/>
            <a:endCxn id="58379" idx="0"/>
          </p:cNvCxnSpPr>
          <p:nvPr/>
        </p:nvCxnSpPr>
        <p:spPr bwMode="auto">
          <a:xfrm>
            <a:off x="5676900" y="4953000"/>
            <a:ext cx="152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94" name="AutoShape 26">
            <a:extLst>
              <a:ext uri="{FF2B5EF4-FFF2-40B4-BE49-F238E27FC236}">
                <a16:creationId xmlns:a16="http://schemas.microsoft.com/office/drawing/2014/main" id="{9D73A773-90F9-9543-ADF8-4D490EB3EC6C}"/>
              </a:ext>
            </a:extLst>
          </p:cNvPr>
          <p:cNvCxnSpPr>
            <a:cxnSpLocks noChangeShapeType="1"/>
            <a:stCxn id="58375" idx="4"/>
            <a:endCxn id="58380" idx="0"/>
          </p:cNvCxnSpPr>
          <p:nvPr/>
        </p:nvCxnSpPr>
        <p:spPr bwMode="auto">
          <a:xfrm flipH="1">
            <a:off x="6896100" y="4953000"/>
            <a:ext cx="152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95" name="AutoShape 27">
            <a:extLst>
              <a:ext uri="{FF2B5EF4-FFF2-40B4-BE49-F238E27FC236}">
                <a16:creationId xmlns:a16="http://schemas.microsoft.com/office/drawing/2014/main" id="{60321774-A128-E840-8893-8F7EBAD249C5}"/>
              </a:ext>
            </a:extLst>
          </p:cNvPr>
          <p:cNvCxnSpPr>
            <a:cxnSpLocks noChangeShapeType="1"/>
            <a:stCxn id="58375" idx="4"/>
            <a:endCxn id="58381" idx="0"/>
          </p:cNvCxnSpPr>
          <p:nvPr/>
        </p:nvCxnSpPr>
        <p:spPr bwMode="auto">
          <a:xfrm>
            <a:off x="7048500" y="4953000"/>
            <a:ext cx="152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96" name="AutoShape 28">
            <a:extLst>
              <a:ext uri="{FF2B5EF4-FFF2-40B4-BE49-F238E27FC236}">
                <a16:creationId xmlns:a16="http://schemas.microsoft.com/office/drawing/2014/main" id="{30172C7F-1D04-6A4B-B7BF-BB1F3D56C1F4}"/>
              </a:ext>
            </a:extLst>
          </p:cNvPr>
          <p:cNvCxnSpPr>
            <a:cxnSpLocks noChangeShapeType="1"/>
            <a:stCxn id="58376" idx="4"/>
            <a:endCxn id="58382" idx="0"/>
          </p:cNvCxnSpPr>
          <p:nvPr/>
        </p:nvCxnSpPr>
        <p:spPr bwMode="auto">
          <a:xfrm flipH="1">
            <a:off x="8267700" y="4953000"/>
            <a:ext cx="152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97" name="AutoShape 29">
            <a:extLst>
              <a:ext uri="{FF2B5EF4-FFF2-40B4-BE49-F238E27FC236}">
                <a16:creationId xmlns:a16="http://schemas.microsoft.com/office/drawing/2014/main" id="{A20D234F-67EC-E745-ADF3-ABC7D1EB0434}"/>
              </a:ext>
            </a:extLst>
          </p:cNvPr>
          <p:cNvCxnSpPr>
            <a:cxnSpLocks noChangeShapeType="1"/>
            <a:stCxn id="58376" idx="4"/>
            <a:endCxn id="58383" idx="0"/>
          </p:cNvCxnSpPr>
          <p:nvPr/>
        </p:nvCxnSpPr>
        <p:spPr bwMode="auto">
          <a:xfrm>
            <a:off x="8420100" y="4953000"/>
            <a:ext cx="152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98" name="AutoShape 30">
            <a:extLst>
              <a:ext uri="{FF2B5EF4-FFF2-40B4-BE49-F238E27FC236}">
                <a16:creationId xmlns:a16="http://schemas.microsoft.com/office/drawing/2014/main" id="{0D0FE3A3-67E1-CC41-AF19-ECBCD665F896}"/>
              </a:ext>
            </a:extLst>
          </p:cNvPr>
          <p:cNvCxnSpPr>
            <a:cxnSpLocks noChangeShapeType="1"/>
            <a:stCxn id="58377" idx="4"/>
            <a:endCxn id="58384" idx="0"/>
          </p:cNvCxnSpPr>
          <p:nvPr/>
        </p:nvCxnSpPr>
        <p:spPr bwMode="auto">
          <a:xfrm flipH="1">
            <a:off x="9563100" y="4953000"/>
            <a:ext cx="152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99" name="AutoShape 31">
            <a:extLst>
              <a:ext uri="{FF2B5EF4-FFF2-40B4-BE49-F238E27FC236}">
                <a16:creationId xmlns:a16="http://schemas.microsoft.com/office/drawing/2014/main" id="{78F2ACAF-F9A1-644D-A7EA-C691DBAAF3AC}"/>
              </a:ext>
            </a:extLst>
          </p:cNvPr>
          <p:cNvCxnSpPr>
            <a:cxnSpLocks noChangeShapeType="1"/>
            <a:stCxn id="58377" idx="4"/>
            <a:endCxn id="58385" idx="0"/>
          </p:cNvCxnSpPr>
          <p:nvPr/>
        </p:nvCxnSpPr>
        <p:spPr bwMode="auto">
          <a:xfrm>
            <a:off x="9715500" y="4953000"/>
            <a:ext cx="152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400" name="Oval 32">
            <a:extLst>
              <a:ext uri="{FF2B5EF4-FFF2-40B4-BE49-F238E27FC236}">
                <a16:creationId xmlns:a16="http://schemas.microsoft.com/office/drawing/2014/main" id="{7053E6A7-45F4-4543-9D02-8E13BAD06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3279" y="1937317"/>
            <a:ext cx="685800" cy="685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40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58401" name="Oval 33">
            <a:extLst>
              <a:ext uri="{FF2B5EF4-FFF2-40B4-BE49-F238E27FC236}">
                <a16:creationId xmlns:a16="http://schemas.microsoft.com/office/drawing/2014/main" id="{876EEFE1-6192-F746-965B-477A0ECA7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2438400"/>
            <a:ext cx="685800" cy="685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40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58402" name="Oval 34">
            <a:extLst>
              <a:ext uri="{FF2B5EF4-FFF2-40B4-BE49-F238E27FC236}">
                <a16:creationId xmlns:a16="http://schemas.microsoft.com/office/drawing/2014/main" id="{310FEC51-B79A-6E4E-B3BE-E0F41F338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581400"/>
            <a:ext cx="685800" cy="685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400">
                <a:solidFill>
                  <a:schemeClr val="bg1"/>
                </a:solidFill>
              </a:rPr>
              <a:t>7</a:t>
            </a:r>
          </a:p>
        </p:txBody>
      </p:sp>
      <p:grpSp>
        <p:nvGrpSpPr>
          <p:cNvPr id="58403" name="Group 35">
            <a:extLst>
              <a:ext uri="{FF2B5EF4-FFF2-40B4-BE49-F238E27FC236}">
                <a16:creationId xmlns:a16="http://schemas.microsoft.com/office/drawing/2014/main" id="{DEDF7426-494C-DA4A-9249-40CFE3108909}"/>
              </a:ext>
            </a:extLst>
          </p:cNvPr>
          <p:cNvGrpSpPr>
            <a:grpSpLocks/>
          </p:cNvGrpSpPr>
          <p:nvPr/>
        </p:nvGrpSpPr>
        <p:grpSpPr bwMode="auto">
          <a:xfrm>
            <a:off x="7010400" y="5105400"/>
            <a:ext cx="685800" cy="1295400"/>
            <a:chOff x="240" y="3504"/>
            <a:chExt cx="432" cy="816"/>
          </a:xfrm>
        </p:grpSpPr>
        <p:sp>
          <p:nvSpPr>
            <p:cNvPr id="58404" name="Oval 36">
              <a:extLst>
                <a:ext uri="{FF2B5EF4-FFF2-40B4-BE49-F238E27FC236}">
                  <a16:creationId xmlns:a16="http://schemas.microsoft.com/office/drawing/2014/main" id="{5A2CD7A9-BCFA-584D-BBF7-158D637C80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3504"/>
              <a:ext cx="432" cy="43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/>
                <a:t>7</a:t>
              </a:r>
            </a:p>
          </p:txBody>
        </p:sp>
        <p:sp>
          <p:nvSpPr>
            <p:cNvPr id="58405" name="AutoShape 37">
              <a:extLst>
                <a:ext uri="{FF2B5EF4-FFF2-40B4-BE49-F238E27FC236}">
                  <a16:creationId xmlns:a16="http://schemas.microsoft.com/office/drawing/2014/main" id="{15B3DD7D-FE38-9347-8CDC-D346DD632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4176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06" name="AutoShape 38">
              <a:extLst>
                <a:ext uri="{FF2B5EF4-FFF2-40B4-BE49-F238E27FC236}">
                  <a16:creationId xmlns:a16="http://schemas.microsoft.com/office/drawing/2014/main" id="{3A9B6D51-2A44-FF4B-A1F5-3442A2E049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4176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8407" name="AutoShape 39">
              <a:extLst>
                <a:ext uri="{FF2B5EF4-FFF2-40B4-BE49-F238E27FC236}">
                  <a16:creationId xmlns:a16="http://schemas.microsoft.com/office/drawing/2014/main" id="{6A510262-9B25-1144-972E-DF0448EC10FA}"/>
                </a:ext>
              </a:extLst>
            </p:cNvPr>
            <p:cNvCxnSpPr>
              <a:cxnSpLocks noChangeShapeType="1"/>
              <a:stCxn id="58404" idx="4"/>
              <a:endCxn id="58405" idx="0"/>
            </p:cNvCxnSpPr>
            <p:nvPr/>
          </p:nvCxnSpPr>
          <p:spPr bwMode="auto">
            <a:xfrm flipH="1">
              <a:off x="360" y="3936"/>
              <a:ext cx="9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408" name="AutoShape 40">
              <a:extLst>
                <a:ext uri="{FF2B5EF4-FFF2-40B4-BE49-F238E27FC236}">
                  <a16:creationId xmlns:a16="http://schemas.microsoft.com/office/drawing/2014/main" id="{C4361BAB-500E-E64D-AE8F-EF7A57076C82}"/>
                </a:ext>
              </a:extLst>
            </p:cNvPr>
            <p:cNvCxnSpPr>
              <a:cxnSpLocks noChangeShapeType="1"/>
              <a:stCxn id="58404" idx="4"/>
              <a:endCxn id="58406" idx="0"/>
            </p:cNvCxnSpPr>
            <p:nvPr/>
          </p:nvCxnSpPr>
          <p:spPr bwMode="auto">
            <a:xfrm>
              <a:off x="456" y="3936"/>
              <a:ext cx="9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8409" name="Rectangle 41">
            <a:extLst>
              <a:ext uri="{FF2B5EF4-FFF2-40B4-BE49-F238E27FC236}">
                <a16:creationId xmlns:a16="http://schemas.microsoft.com/office/drawing/2014/main" id="{DC1B97A6-83B6-0E41-871F-C9CB85265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440" y="1965512"/>
            <a:ext cx="37338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711200" indent="-711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1101725" indent="-64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511300" indent="-596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924050" indent="-5524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433638" indent="-60483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890838" indent="-6048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348038" indent="-6048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805238" indent="-6048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4262438" indent="-6048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en-US" sz="2000" dirty="0">
                <a:solidFill>
                  <a:schemeClr val="bg1"/>
                </a:solidFill>
              </a:rPr>
              <a:t>1. Every node colored red or black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b="1" dirty="0">
                <a:solidFill>
                  <a:schemeClr val="bg1"/>
                </a:solidFill>
              </a:rPr>
              <a:t>2. Root is black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dirty="0">
                <a:solidFill>
                  <a:schemeClr val="bg1"/>
                </a:solidFill>
              </a:rPr>
              <a:t>3. Leaves (NILs) are black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b="1" dirty="0">
                <a:solidFill>
                  <a:schemeClr val="bg1"/>
                </a:solidFill>
              </a:rPr>
              <a:t>4. If node red, both children black</a:t>
            </a:r>
            <a:endParaRPr lang="en-US" altLang="en-US" sz="20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dirty="0">
                <a:solidFill>
                  <a:schemeClr val="bg1"/>
                </a:solidFill>
              </a:rPr>
              <a:t>5. For each node, all paths from node to descendant leaves contain same number of black nodes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2000" dirty="0"/>
          </a:p>
        </p:txBody>
      </p:sp>
      <p:grpSp>
        <p:nvGrpSpPr>
          <p:cNvPr id="58410" name="Group 42">
            <a:extLst>
              <a:ext uri="{FF2B5EF4-FFF2-40B4-BE49-F238E27FC236}">
                <a16:creationId xmlns:a16="http://schemas.microsoft.com/office/drawing/2014/main" id="{528CA045-8D69-744D-B030-074936C22118}"/>
              </a:ext>
            </a:extLst>
          </p:cNvPr>
          <p:cNvGrpSpPr>
            <a:grpSpLocks/>
          </p:cNvGrpSpPr>
          <p:nvPr/>
        </p:nvGrpSpPr>
        <p:grpSpPr bwMode="auto">
          <a:xfrm>
            <a:off x="7010400" y="5105400"/>
            <a:ext cx="685800" cy="1295400"/>
            <a:chOff x="2352" y="4512"/>
            <a:chExt cx="432" cy="816"/>
          </a:xfrm>
          <a:solidFill>
            <a:schemeClr val="tx1"/>
          </a:solidFill>
        </p:grpSpPr>
        <p:sp>
          <p:nvSpPr>
            <p:cNvPr id="58411" name="Oval 43" descr="70%">
              <a:extLst>
                <a:ext uri="{FF2B5EF4-FFF2-40B4-BE49-F238E27FC236}">
                  <a16:creationId xmlns:a16="http://schemas.microsoft.com/office/drawing/2014/main" id="{EC3B0C1C-E63B-904C-B491-BABF5AC86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4512"/>
              <a:ext cx="432" cy="43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58412" name="AutoShape 44">
              <a:extLst>
                <a:ext uri="{FF2B5EF4-FFF2-40B4-BE49-F238E27FC236}">
                  <a16:creationId xmlns:a16="http://schemas.microsoft.com/office/drawing/2014/main" id="{D1D1B88C-F3EA-4F48-BAD0-0E99221D9E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5184"/>
              <a:ext cx="144" cy="144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13" name="AutoShape 45">
              <a:extLst>
                <a:ext uri="{FF2B5EF4-FFF2-40B4-BE49-F238E27FC236}">
                  <a16:creationId xmlns:a16="http://schemas.microsoft.com/office/drawing/2014/main" id="{87E9E7B7-ACE9-5F4C-8000-4E7C77FF49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5184"/>
              <a:ext cx="144" cy="144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8414" name="AutoShape 46">
              <a:extLst>
                <a:ext uri="{FF2B5EF4-FFF2-40B4-BE49-F238E27FC236}">
                  <a16:creationId xmlns:a16="http://schemas.microsoft.com/office/drawing/2014/main" id="{76343BB5-A2BA-444E-B798-158D2382820E}"/>
                </a:ext>
              </a:extLst>
            </p:cNvPr>
            <p:cNvCxnSpPr>
              <a:cxnSpLocks noChangeShapeType="1"/>
              <a:stCxn id="58411" idx="4"/>
              <a:endCxn id="58412" idx="0"/>
            </p:cNvCxnSpPr>
            <p:nvPr/>
          </p:nvCxnSpPr>
          <p:spPr bwMode="auto">
            <a:xfrm flipH="1">
              <a:off x="2472" y="4944"/>
              <a:ext cx="96" cy="240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</p:cxnSp>
        <p:cxnSp>
          <p:nvCxnSpPr>
            <p:cNvPr id="58415" name="AutoShape 47">
              <a:extLst>
                <a:ext uri="{FF2B5EF4-FFF2-40B4-BE49-F238E27FC236}">
                  <a16:creationId xmlns:a16="http://schemas.microsoft.com/office/drawing/2014/main" id="{6108132B-523F-BE47-96FC-6985E2599548}"/>
                </a:ext>
              </a:extLst>
            </p:cNvPr>
            <p:cNvCxnSpPr>
              <a:cxnSpLocks noChangeShapeType="1"/>
              <a:stCxn id="58411" idx="4"/>
              <a:endCxn id="58413" idx="0"/>
            </p:cNvCxnSpPr>
            <p:nvPr/>
          </p:nvCxnSpPr>
          <p:spPr bwMode="auto">
            <a:xfrm>
              <a:off x="2568" y="4944"/>
              <a:ext cx="96" cy="240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</p:cxnSp>
      </p:grpSp>
    </p:spTree>
    <p:extLst>
      <p:ext uri="{BB962C8B-B14F-4D97-AF65-F5344CB8AC3E}">
        <p14:creationId xmlns:p14="http://schemas.microsoft.com/office/powerpoint/2010/main" val="193910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00" grpId="0" animBg="1"/>
      <p:bldP spid="58400" grpId="1" animBg="1"/>
      <p:bldP spid="58401" grpId="0" animBg="1"/>
      <p:bldP spid="58401" grpId="1" animBg="1"/>
      <p:bldP spid="58402" grpId="0" animBg="1"/>
      <p:bldP spid="58402" grpId="1" animBg="1"/>
      <p:bldP spid="5840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FCFB5-E9C9-964E-A54C-C7ECA22C7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78AF9-1CDD-4F49-8FD9-FBE757ED2314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38102D49-B8EA-D74B-A3BC-8CEF943D01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/>
              <a:t>Red-black tree insert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E24A7865-E81A-A947-892F-6F49B2FC3A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en-US"/>
              <a:t>Normal binary tree insert</a:t>
            </a:r>
          </a:p>
          <a:p>
            <a:r>
              <a:rPr kumimoji="1" lang="en-US" altLang="en-US"/>
              <a:t>Inserted node is </a:t>
            </a:r>
            <a:r>
              <a:rPr kumimoji="1" lang="en-US" altLang="en-US" b="1"/>
              <a:t>always </a:t>
            </a:r>
            <a:r>
              <a:rPr kumimoji="1" lang="en-US" altLang="en-US"/>
              <a:t>red</a:t>
            </a:r>
          </a:p>
        </p:txBody>
      </p:sp>
    </p:spTree>
    <p:extLst>
      <p:ext uri="{BB962C8B-B14F-4D97-AF65-F5344CB8AC3E}">
        <p14:creationId xmlns:p14="http://schemas.microsoft.com/office/powerpoint/2010/main" val="338158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4">
            <a:extLst>
              <a:ext uri="{FF2B5EF4-FFF2-40B4-BE49-F238E27FC236}">
                <a16:creationId xmlns:a16="http://schemas.microsoft.com/office/drawing/2014/main" id="{CE45D176-3A45-8A46-AC37-7396527DC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1B7DB-EEA8-814E-842C-2C5ED7F49A89}" type="slidenum">
              <a:rPr lang="en-US" altLang="ja-JP"/>
              <a:pPr/>
              <a:t>22</a:t>
            </a:fld>
            <a:endParaRPr lang="en-US" altLang="ja-JP"/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F8350263-D9F2-7347-B225-D7B50FA8E4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/>
          <a:lstStyle/>
          <a:p>
            <a:r>
              <a:rPr lang="en-US" altLang="en-US" dirty="0">
                <a:solidFill>
                  <a:srgbClr val="FFFF00"/>
                </a:solidFill>
              </a:rPr>
              <a:t>Red-black tree insert</a:t>
            </a:r>
          </a:p>
        </p:txBody>
      </p:sp>
      <p:sp>
        <p:nvSpPr>
          <p:cNvPr id="62467" name="Oval 3">
            <a:extLst>
              <a:ext uri="{FF2B5EF4-FFF2-40B4-BE49-F238E27FC236}">
                <a16:creationId xmlns:a16="http://schemas.microsoft.com/office/drawing/2014/main" id="{FA2A526F-97AB-024E-8A39-9C7DC61EC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1828800"/>
            <a:ext cx="685800" cy="685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400" dirty="0">
                <a:solidFill>
                  <a:srgbClr val="FFFF00"/>
                </a:solidFill>
              </a:rPr>
              <a:t>8</a:t>
            </a:r>
          </a:p>
        </p:txBody>
      </p:sp>
      <p:sp>
        <p:nvSpPr>
          <p:cNvPr id="62468" name="Oval 4">
            <a:extLst>
              <a:ext uri="{FF2B5EF4-FFF2-40B4-BE49-F238E27FC236}">
                <a16:creationId xmlns:a16="http://schemas.microsoft.com/office/drawing/2014/main" id="{E1666AA8-89E3-4248-9E5C-A6B7C46AB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971800"/>
            <a:ext cx="685800" cy="685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400" dirty="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62469" name="Oval 5">
            <a:extLst>
              <a:ext uri="{FF2B5EF4-FFF2-40B4-BE49-F238E27FC236}">
                <a16:creationId xmlns:a16="http://schemas.microsoft.com/office/drawing/2014/main" id="{46082528-416A-5448-9C51-149ACFCAC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2971800"/>
            <a:ext cx="685800" cy="685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400" dirty="0">
                <a:solidFill>
                  <a:srgbClr val="FFFF00"/>
                </a:solidFill>
              </a:rPr>
              <a:t>12</a:t>
            </a:r>
          </a:p>
        </p:txBody>
      </p:sp>
      <p:sp>
        <p:nvSpPr>
          <p:cNvPr id="62470" name="Oval 6" descr="70%">
            <a:extLst>
              <a:ext uri="{FF2B5EF4-FFF2-40B4-BE49-F238E27FC236}">
                <a16:creationId xmlns:a16="http://schemas.microsoft.com/office/drawing/2014/main" id="{4A8DF430-0DFF-EC41-80D1-F074BA7D0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267200"/>
            <a:ext cx="685800" cy="685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2471" name="Oval 7" descr="70%">
            <a:extLst>
              <a:ext uri="{FF2B5EF4-FFF2-40B4-BE49-F238E27FC236}">
                <a16:creationId xmlns:a16="http://schemas.microsoft.com/office/drawing/2014/main" id="{DD651443-3C22-E44E-801B-770A1AD1E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267200"/>
            <a:ext cx="685800" cy="685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62472" name="Oval 8" descr="70%">
            <a:extLst>
              <a:ext uri="{FF2B5EF4-FFF2-40B4-BE49-F238E27FC236}">
                <a16:creationId xmlns:a16="http://schemas.microsoft.com/office/drawing/2014/main" id="{7B69FDB1-DD34-D34C-B35C-203ED66D5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4267200"/>
            <a:ext cx="685800" cy="685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4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62473" name="Oval 9" descr="70%">
            <a:extLst>
              <a:ext uri="{FF2B5EF4-FFF2-40B4-BE49-F238E27FC236}">
                <a16:creationId xmlns:a16="http://schemas.microsoft.com/office/drawing/2014/main" id="{0B669B85-3630-7F41-90F9-DF87953BB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4267200"/>
            <a:ext cx="685800" cy="685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400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62474" name="AutoShape 10">
            <a:extLst>
              <a:ext uri="{FF2B5EF4-FFF2-40B4-BE49-F238E27FC236}">
                <a16:creationId xmlns:a16="http://schemas.microsoft.com/office/drawing/2014/main" id="{A93A8E3B-4DE6-9942-A61F-D8A891887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5410200"/>
            <a:ext cx="228600" cy="2286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5" name="AutoShape 11">
            <a:extLst>
              <a:ext uri="{FF2B5EF4-FFF2-40B4-BE49-F238E27FC236}">
                <a16:creationId xmlns:a16="http://schemas.microsoft.com/office/drawing/2014/main" id="{D0400F1C-C19A-724A-B4E6-D77375759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5410200"/>
            <a:ext cx="228600" cy="2286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6" name="AutoShape 12">
            <a:extLst>
              <a:ext uri="{FF2B5EF4-FFF2-40B4-BE49-F238E27FC236}">
                <a16:creationId xmlns:a16="http://schemas.microsoft.com/office/drawing/2014/main" id="{489E8FF1-4D20-DB49-8CE1-B38DE8587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410200"/>
            <a:ext cx="228600" cy="2286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7" name="AutoShape 13">
            <a:extLst>
              <a:ext uri="{FF2B5EF4-FFF2-40B4-BE49-F238E27FC236}">
                <a16:creationId xmlns:a16="http://schemas.microsoft.com/office/drawing/2014/main" id="{7CD7267D-0DEF-7F45-954C-88B2B756E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410200"/>
            <a:ext cx="228600" cy="2286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8" name="AutoShape 14">
            <a:extLst>
              <a:ext uri="{FF2B5EF4-FFF2-40B4-BE49-F238E27FC236}">
                <a16:creationId xmlns:a16="http://schemas.microsoft.com/office/drawing/2014/main" id="{AB2863B2-DE19-2749-BC8B-CBF4097A4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5410200"/>
            <a:ext cx="228600" cy="2286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9" name="AutoShape 15">
            <a:extLst>
              <a:ext uri="{FF2B5EF4-FFF2-40B4-BE49-F238E27FC236}">
                <a16:creationId xmlns:a16="http://schemas.microsoft.com/office/drawing/2014/main" id="{D85EA9C4-D660-C441-9665-0DB0452D9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5410200"/>
            <a:ext cx="228600" cy="2286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80" name="AutoShape 16">
            <a:extLst>
              <a:ext uri="{FF2B5EF4-FFF2-40B4-BE49-F238E27FC236}">
                <a16:creationId xmlns:a16="http://schemas.microsoft.com/office/drawing/2014/main" id="{6C069533-20B5-4344-8A68-46944FC17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8800" y="5410200"/>
            <a:ext cx="228600" cy="2286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81" name="AutoShape 17">
            <a:extLst>
              <a:ext uri="{FF2B5EF4-FFF2-40B4-BE49-F238E27FC236}">
                <a16:creationId xmlns:a16="http://schemas.microsoft.com/office/drawing/2014/main" id="{C52F3654-8802-E94E-8072-BF2C449E3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3600" y="5410200"/>
            <a:ext cx="228600" cy="2286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2482" name="AutoShape 18">
            <a:extLst>
              <a:ext uri="{FF2B5EF4-FFF2-40B4-BE49-F238E27FC236}">
                <a16:creationId xmlns:a16="http://schemas.microsoft.com/office/drawing/2014/main" id="{DE83C8D1-1E18-2B43-958C-29FA26EFA9B2}"/>
              </a:ext>
            </a:extLst>
          </p:cNvPr>
          <p:cNvCxnSpPr>
            <a:cxnSpLocks noChangeShapeType="1"/>
            <a:stCxn id="62467" idx="4"/>
            <a:endCxn id="62468" idx="0"/>
          </p:cNvCxnSpPr>
          <p:nvPr/>
        </p:nvCxnSpPr>
        <p:spPr bwMode="auto">
          <a:xfrm flipH="1">
            <a:off x="6362700" y="2514600"/>
            <a:ext cx="1371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83" name="AutoShape 19">
            <a:extLst>
              <a:ext uri="{FF2B5EF4-FFF2-40B4-BE49-F238E27FC236}">
                <a16:creationId xmlns:a16="http://schemas.microsoft.com/office/drawing/2014/main" id="{749CCC20-AF8D-9645-BD84-7C16A51A7126}"/>
              </a:ext>
            </a:extLst>
          </p:cNvPr>
          <p:cNvCxnSpPr>
            <a:cxnSpLocks noChangeShapeType="1"/>
            <a:stCxn id="62467" idx="4"/>
            <a:endCxn id="62469" idx="0"/>
          </p:cNvCxnSpPr>
          <p:nvPr/>
        </p:nvCxnSpPr>
        <p:spPr bwMode="auto">
          <a:xfrm>
            <a:off x="7734300" y="2514600"/>
            <a:ext cx="1295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84" name="AutoShape 20">
            <a:extLst>
              <a:ext uri="{FF2B5EF4-FFF2-40B4-BE49-F238E27FC236}">
                <a16:creationId xmlns:a16="http://schemas.microsoft.com/office/drawing/2014/main" id="{8F83442B-58A2-5B47-AF5B-05B5BEDD0197}"/>
              </a:ext>
            </a:extLst>
          </p:cNvPr>
          <p:cNvCxnSpPr>
            <a:cxnSpLocks noChangeShapeType="1"/>
            <a:stCxn id="62468" idx="4"/>
            <a:endCxn id="62470" idx="0"/>
          </p:cNvCxnSpPr>
          <p:nvPr/>
        </p:nvCxnSpPr>
        <p:spPr bwMode="auto">
          <a:xfrm flipH="1">
            <a:off x="5676900" y="3657600"/>
            <a:ext cx="6858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85" name="AutoShape 21">
            <a:extLst>
              <a:ext uri="{FF2B5EF4-FFF2-40B4-BE49-F238E27FC236}">
                <a16:creationId xmlns:a16="http://schemas.microsoft.com/office/drawing/2014/main" id="{709EB48E-61BE-CE4F-AF16-19F859C40A66}"/>
              </a:ext>
            </a:extLst>
          </p:cNvPr>
          <p:cNvCxnSpPr>
            <a:cxnSpLocks noChangeShapeType="1"/>
            <a:stCxn id="62468" idx="4"/>
            <a:endCxn id="62471" idx="0"/>
          </p:cNvCxnSpPr>
          <p:nvPr/>
        </p:nvCxnSpPr>
        <p:spPr bwMode="auto">
          <a:xfrm>
            <a:off x="6362700" y="3657600"/>
            <a:ext cx="6858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86" name="AutoShape 22">
            <a:extLst>
              <a:ext uri="{FF2B5EF4-FFF2-40B4-BE49-F238E27FC236}">
                <a16:creationId xmlns:a16="http://schemas.microsoft.com/office/drawing/2014/main" id="{337370DA-9DAF-8749-A766-472DEDC1CDF4}"/>
              </a:ext>
            </a:extLst>
          </p:cNvPr>
          <p:cNvCxnSpPr>
            <a:cxnSpLocks noChangeShapeType="1"/>
            <a:stCxn id="62469" idx="4"/>
            <a:endCxn id="62472" idx="0"/>
          </p:cNvCxnSpPr>
          <p:nvPr/>
        </p:nvCxnSpPr>
        <p:spPr bwMode="auto">
          <a:xfrm flipH="1">
            <a:off x="8420100" y="3657600"/>
            <a:ext cx="6096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87" name="AutoShape 23">
            <a:extLst>
              <a:ext uri="{FF2B5EF4-FFF2-40B4-BE49-F238E27FC236}">
                <a16:creationId xmlns:a16="http://schemas.microsoft.com/office/drawing/2014/main" id="{DB2575D2-35E7-B240-A21B-B1E3D3967F52}"/>
              </a:ext>
            </a:extLst>
          </p:cNvPr>
          <p:cNvCxnSpPr>
            <a:cxnSpLocks noChangeShapeType="1"/>
            <a:stCxn id="62469" idx="4"/>
            <a:endCxn id="62473" idx="0"/>
          </p:cNvCxnSpPr>
          <p:nvPr/>
        </p:nvCxnSpPr>
        <p:spPr bwMode="auto">
          <a:xfrm>
            <a:off x="9029700" y="3657600"/>
            <a:ext cx="6858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88" name="AutoShape 24">
            <a:extLst>
              <a:ext uri="{FF2B5EF4-FFF2-40B4-BE49-F238E27FC236}">
                <a16:creationId xmlns:a16="http://schemas.microsoft.com/office/drawing/2014/main" id="{49E96303-A2CF-F948-8769-AE69BDEA00B7}"/>
              </a:ext>
            </a:extLst>
          </p:cNvPr>
          <p:cNvCxnSpPr>
            <a:cxnSpLocks noChangeShapeType="1"/>
            <a:stCxn id="62470" idx="4"/>
            <a:endCxn id="62474" idx="0"/>
          </p:cNvCxnSpPr>
          <p:nvPr/>
        </p:nvCxnSpPr>
        <p:spPr bwMode="auto">
          <a:xfrm flipH="1">
            <a:off x="5524500" y="4953000"/>
            <a:ext cx="152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89" name="AutoShape 25">
            <a:extLst>
              <a:ext uri="{FF2B5EF4-FFF2-40B4-BE49-F238E27FC236}">
                <a16:creationId xmlns:a16="http://schemas.microsoft.com/office/drawing/2014/main" id="{B288FA4E-AA17-F041-9098-8FC8BD3EA02C}"/>
              </a:ext>
            </a:extLst>
          </p:cNvPr>
          <p:cNvCxnSpPr>
            <a:cxnSpLocks noChangeShapeType="1"/>
            <a:stCxn id="62470" idx="4"/>
            <a:endCxn id="62475" idx="0"/>
          </p:cNvCxnSpPr>
          <p:nvPr/>
        </p:nvCxnSpPr>
        <p:spPr bwMode="auto">
          <a:xfrm>
            <a:off x="5676900" y="4953000"/>
            <a:ext cx="152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90" name="AutoShape 26">
            <a:extLst>
              <a:ext uri="{FF2B5EF4-FFF2-40B4-BE49-F238E27FC236}">
                <a16:creationId xmlns:a16="http://schemas.microsoft.com/office/drawing/2014/main" id="{0054CA13-9F9A-2D4B-9DAD-4F96DD82ED67}"/>
              </a:ext>
            </a:extLst>
          </p:cNvPr>
          <p:cNvCxnSpPr>
            <a:cxnSpLocks noChangeShapeType="1"/>
            <a:stCxn id="62471" idx="4"/>
            <a:endCxn id="62476" idx="0"/>
          </p:cNvCxnSpPr>
          <p:nvPr/>
        </p:nvCxnSpPr>
        <p:spPr bwMode="auto">
          <a:xfrm flipH="1">
            <a:off x="6896100" y="4953000"/>
            <a:ext cx="152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91" name="AutoShape 27">
            <a:extLst>
              <a:ext uri="{FF2B5EF4-FFF2-40B4-BE49-F238E27FC236}">
                <a16:creationId xmlns:a16="http://schemas.microsoft.com/office/drawing/2014/main" id="{B75E680A-C682-374B-8E49-3E82CF133238}"/>
              </a:ext>
            </a:extLst>
          </p:cNvPr>
          <p:cNvCxnSpPr>
            <a:cxnSpLocks noChangeShapeType="1"/>
            <a:stCxn id="62471" idx="4"/>
            <a:endCxn id="62477" idx="0"/>
          </p:cNvCxnSpPr>
          <p:nvPr/>
        </p:nvCxnSpPr>
        <p:spPr bwMode="auto">
          <a:xfrm>
            <a:off x="7048500" y="4953000"/>
            <a:ext cx="152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92" name="AutoShape 28">
            <a:extLst>
              <a:ext uri="{FF2B5EF4-FFF2-40B4-BE49-F238E27FC236}">
                <a16:creationId xmlns:a16="http://schemas.microsoft.com/office/drawing/2014/main" id="{3FC9C2A4-8A4E-EC47-90AF-FB69013F0F9D}"/>
              </a:ext>
            </a:extLst>
          </p:cNvPr>
          <p:cNvCxnSpPr>
            <a:cxnSpLocks noChangeShapeType="1"/>
            <a:stCxn id="62472" idx="4"/>
            <a:endCxn id="62478" idx="0"/>
          </p:cNvCxnSpPr>
          <p:nvPr/>
        </p:nvCxnSpPr>
        <p:spPr bwMode="auto">
          <a:xfrm flipH="1">
            <a:off x="8267700" y="4953000"/>
            <a:ext cx="152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93" name="AutoShape 29">
            <a:extLst>
              <a:ext uri="{FF2B5EF4-FFF2-40B4-BE49-F238E27FC236}">
                <a16:creationId xmlns:a16="http://schemas.microsoft.com/office/drawing/2014/main" id="{56F32A3C-9432-D344-B707-59E3C5400CF1}"/>
              </a:ext>
            </a:extLst>
          </p:cNvPr>
          <p:cNvCxnSpPr>
            <a:cxnSpLocks noChangeShapeType="1"/>
            <a:stCxn id="62472" idx="4"/>
            <a:endCxn id="62479" idx="0"/>
          </p:cNvCxnSpPr>
          <p:nvPr/>
        </p:nvCxnSpPr>
        <p:spPr bwMode="auto">
          <a:xfrm>
            <a:off x="8420100" y="4953000"/>
            <a:ext cx="152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94" name="AutoShape 30">
            <a:extLst>
              <a:ext uri="{FF2B5EF4-FFF2-40B4-BE49-F238E27FC236}">
                <a16:creationId xmlns:a16="http://schemas.microsoft.com/office/drawing/2014/main" id="{D0E6D871-BBF8-5647-A375-0255DCE5E2DD}"/>
              </a:ext>
            </a:extLst>
          </p:cNvPr>
          <p:cNvCxnSpPr>
            <a:cxnSpLocks noChangeShapeType="1"/>
            <a:stCxn id="62473" idx="4"/>
            <a:endCxn id="62480" idx="0"/>
          </p:cNvCxnSpPr>
          <p:nvPr/>
        </p:nvCxnSpPr>
        <p:spPr bwMode="auto">
          <a:xfrm flipH="1">
            <a:off x="9563100" y="4953000"/>
            <a:ext cx="152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95" name="AutoShape 31">
            <a:extLst>
              <a:ext uri="{FF2B5EF4-FFF2-40B4-BE49-F238E27FC236}">
                <a16:creationId xmlns:a16="http://schemas.microsoft.com/office/drawing/2014/main" id="{AE9732A7-7ED0-C143-B8B5-99B444C55F24}"/>
              </a:ext>
            </a:extLst>
          </p:cNvPr>
          <p:cNvCxnSpPr>
            <a:cxnSpLocks noChangeShapeType="1"/>
            <a:stCxn id="62473" idx="4"/>
            <a:endCxn id="62481" idx="0"/>
          </p:cNvCxnSpPr>
          <p:nvPr/>
        </p:nvCxnSpPr>
        <p:spPr bwMode="auto">
          <a:xfrm>
            <a:off x="9715500" y="4953000"/>
            <a:ext cx="152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496" name="Oval 32" descr="70%">
            <a:extLst>
              <a:ext uri="{FF2B5EF4-FFF2-40B4-BE49-F238E27FC236}">
                <a16:creationId xmlns:a16="http://schemas.microsoft.com/office/drawing/2014/main" id="{AFFC7176-6F8F-9645-88FF-3AE75539E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8700" y="1899217"/>
            <a:ext cx="685800" cy="685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62497" name="Oval 33" descr="70%">
            <a:extLst>
              <a:ext uri="{FF2B5EF4-FFF2-40B4-BE49-F238E27FC236}">
                <a16:creationId xmlns:a16="http://schemas.microsoft.com/office/drawing/2014/main" id="{0303F470-6076-B64B-AB25-CF0B3CBED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581400"/>
            <a:ext cx="685800" cy="685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62498" name="Oval 34" descr="70%">
            <a:extLst>
              <a:ext uri="{FF2B5EF4-FFF2-40B4-BE49-F238E27FC236}">
                <a16:creationId xmlns:a16="http://schemas.microsoft.com/office/drawing/2014/main" id="{61A8548D-C19B-4C4D-A9FB-63A55A5EF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2438400"/>
            <a:ext cx="685800" cy="685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62499" name="Rectangle 35">
            <a:extLst>
              <a:ext uri="{FF2B5EF4-FFF2-40B4-BE49-F238E27FC236}">
                <a16:creationId xmlns:a16="http://schemas.microsoft.com/office/drawing/2014/main" id="{B9E602E8-2EE2-4844-85EC-CFD6D827D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806" y="2004552"/>
            <a:ext cx="37338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711200" indent="-711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1101725" indent="-64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511300" indent="-596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924050" indent="-5524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433638" indent="-60483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890838" indent="-6048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348038" indent="-6048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805238" indent="-6048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4262438" indent="-6048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en-US" sz="2000" dirty="0">
                <a:solidFill>
                  <a:schemeClr val="bg1"/>
                </a:solidFill>
              </a:rPr>
              <a:t>1. Every node colored red or black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b="1" dirty="0">
                <a:solidFill>
                  <a:schemeClr val="bg1"/>
                </a:solidFill>
              </a:rPr>
              <a:t>2. Root is black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dirty="0">
                <a:solidFill>
                  <a:schemeClr val="bg1"/>
                </a:solidFill>
              </a:rPr>
              <a:t>3. Leaves (NILs) are black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b="1" dirty="0">
                <a:solidFill>
                  <a:schemeClr val="bg1"/>
                </a:solidFill>
              </a:rPr>
              <a:t>4. If node red, both children black</a:t>
            </a:r>
            <a:endParaRPr lang="en-US" altLang="en-US" sz="20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dirty="0">
                <a:solidFill>
                  <a:schemeClr val="bg1"/>
                </a:solidFill>
              </a:rPr>
              <a:t>5. For each node, all paths from node to descendant leaves contain same number of black nodes</a:t>
            </a:r>
          </a:p>
        </p:txBody>
      </p:sp>
      <p:grpSp>
        <p:nvGrpSpPr>
          <p:cNvPr id="62500" name="Group 36">
            <a:extLst>
              <a:ext uri="{FF2B5EF4-FFF2-40B4-BE49-F238E27FC236}">
                <a16:creationId xmlns:a16="http://schemas.microsoft.com/office/drawing/2014/main" id="{B803E37B-C39A-F249-8C5C-18A1998C2172}"/>
              </a:ext>
            </a:extLst>
          </p:cNvPr>
          <p:cNvGrpSpPr>
            <a:grpSpLocks/>
          </p:cNvGrpSpPr>
          <p:nvPr/>
        </p:nvGrpSpPr>
        <p:grpSpPr bwMode="auto">
          <a:xfrm>
            <a:off x="6916479" y="5146158"/>
            <a:ext cx="685800" cy="1295400"/>
            <a:chOff x="1920" y="4512"/>
            <a:chExt cx="432" cy="816"/>
          </a:xfrm>
          <a:solidFill>
            <a:srgbClr val="FF0000"/>
          </a:solidFill>
        </p:grpSpPr>
        <p:sp>
          <p:nvSpPr>
            <p:cNvPr id="62501" name="Oval 37" descr="70%">
              <a:extLst>
                <a:ext uri="{FF2B5EF4-FFF2-40B4-BE49-F238E27FC236}">
                  <a16:creationId xmlns:a16="http://schemas.microsoft.com/office/drawing/2014/main" id="{F4935CD4-6E10-4945-8B50-6B1AD96F74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4512"/>
              <a:ext cx="432" cy="432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62502" name="AutoShape 38">
              <a:extLst>
                <a:ext uri="{FF2B5EF4-FFF2-40B4-BE49-F238E27FC236}">
                  <a16:creationId xmlns:a16="http://schemas.microsoft.com/office/drawing/2014/main" id="{5D3657B2-8387-794D-9EBB-86B7E434B8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5184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03" name="AutoShape 39">
              <a:extLst>
                <a:ext uri="{FF2B5EF4-FFF2-40B4-BE49-F238E27FC236}">
                  <a16:creationId xmlns:a16="http://schemas.microsoft.com/office/drawing/2014/main" id="{5B6EEC2B-1D67-AD45-8253-9AE2CD700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5184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cxnSp>
          <p:nvCxnSpPr>
            <p:cNvPr id="62504" name="AutoShape 40">
              <a:extLst>
                <a:ext uri="{FF2B5EF4-FFF2-40B4-BE49-F238E27FC236}">
                  <a16:creationId xmlns:a16="http://schemas.microsoft.com/office/drawing/2014/main" id="{F9194647-5997-3D4C-9CD5-017C7AB6E607}"/>
                </a:ext>
              </a:extLst>
            </p:cNvPr>
            <p:cNvCxnSpPr>
              <a:cxnSpLocks noChangeShapeType="1"/>
              <a:stCxn id="62501" idx="4"/>
              <a:endCxn id="62502" idx="0"/>
            </p:cNvCxnSpPr>
            <p:nvPr/>
          </p:nvCxnSpPr>
          <p:spPr bwMode="auto">
            <a:xfrm flipH="1">
              <a:off x="2040" y="4944"/>
              <a:ext cx="96" cy="240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</p:cxnSp>
        <p:cxnSp>
          <p:nvCxnSpPr>
            <p:cNvPr id="62505" name="AutoShape 41">
              <a:extLst>
                <a:ext uri="{FF2B5EF4-FFF2-40B4-BE49-F238E27FC236}">
                  <a16:creationId xmlns:a16="http://schemas.microsoft.com/office/drawing/2014/main" id="{162236A1-CAE2-F046-8EF7-B007EFDDA257}"/>
                </a:ext>
              </a:extLst>
            </p:cNvPr>
            <p:cNvCxnSpPr>
              <a:cxnSpLocks noChangeShapeType="1"/>
              <a:stCxn id="62501" idx="4"/>
              <a:endCxn id="62503" idx="0"/>
            </p:cNvCxnSpPr>
            <p:nvPr/>
          </p:nvCxnSpPr>
          <p:spPr bwMode="auto">
            <a:xfrm>
              <a:off x="2136" y="4944"/>
              <a:ext cx="96" cy="240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</p:cxnSp>
      </p:grpSp>
    </p:spTree>
    <p:extLst>
      <p:ext uri="{BB962C8B-B14F-4D97-AF65-F5344CB8AC3E}">
        <p14:creationId xmlns:p14="http://schemas.microsoft.com/office/powerpoint/2010/main" val="239398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96" grpId="0" animBg="1"/>
      <p:bldP spid="62496" grpId="1" animBg="1"/>
      <p:bldP spid="62497" grpId="0" animBg="1"/>
      <p:bldP spid="62497" grpId="1" animBg="1"/>
      <p:bldP spid="62498" grpId="0" animBg="1"/>
      <p:bldP spid="62498" grpId="1" animBg="1"/>
      <p:bldP spid="6249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4">
            <a:extLst>
              <a:ext uri="{FF2B5EF4-FFF2-40B4-BE49-F238E27FC236}">
                <a16:creationId xmlns:a16="http://schemas.microsoft.com/office/drawing/2014/main" id="{A87CF8BD-F513-D447-97A3-48862BD96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7E74-095F-4249-BF4C-EE3A0139CE58}" type="slidenum">
              <a:rPr lang="en-US" altLang="ja-JP"/>
              <a:pPr/>
              <a:t>23</a:t>
            </a:fld>
            <a:endParaRPr lang="en-US" altLang="ja-JP"/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670E5E13-4D5B-F743-951D-13E30DB80F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/>
          <a:lstStyle/>
          <a:p>
            <a:r>
              <a:rPr lang="en-US" altLang="en-US" dirty="0">
                <a:solidFill>
                  <a:srgbClr val="FFFF00"/>
                </a:solidFill>
              </a:rPr>
              <a:t>Red-black tree insert</a:t>
            </a:r>
          </a:p>
        </p:txBody>
      </p:sp>
      <p:grpSp>
        <p:nvGrpSpPr>
          <p:cNvPr id="64515" name="Group 3">
            <a:extLst>
              <a:ext uri="{FF2B5EF4-FFF2-40B4-BE49-F238E27FC236}">
                <a16:creationId xmlns:a16="http://schemas.microsoft.com/office/drawing/2014/main" id="{EDC0AAE3-3199-F34E-A821-639D54300142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1828800"/>
            <a:ext cx="4724400" cy="4572000"/>
            <a:chOff x="2400" y="1152"/>
            <a:chExt cx="2976" cy="2880"/>
          </a:xfrm>
        </p:grpSpPr>
        <p:sp>
          <p:nvSpPr>
            <p:cNvPr id="64516" name="Oval 4">
              <a:extLst>
                <a:ext uri="{FF2B5EF4-FFF2-40B4-BE49-F238E27FC236}">
                  <a16:creationId xmlns:a16="http://schemas.microsoft.com/office/drawing/2014/main" id="{B9677E69-A3BE-B74E-8193-C15EBD8159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152"/>
              <a:ext cx="432" cy="4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 dirty="0">
                  <a:solidFill>
                    <a:srgbClr val="FFFF00"/>
                  </a:solidFill>
                </a:rPr>
                <a:t>8</a:t>
              </a:r>
            </a:p>
          </p:txBody>
        </p:sp>
        <p:sp>
          <p:nvSpPr>
            <p:cNvPr id="64517" name="Oval 5">
              <a:extLst>
                <a:ext uri="{FF2B5EF4-FFF2-40B4-BE49-F238E27FC236}">
                  <a16:creationId xmlns:a16="http://schemas.microsoft.com/office/drawing/2014/main" id="{0EA60A99-D6C8-9F47-97D7-90F6546E17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1872"/>
              <a:ext cx="432" cy="4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 dirty="0">
                  <a:solidFill>
                    <a:srgbClr val="FFFF00"/>
                  </a:solidFill>
                </a:rPr>
                <a:t>4</a:t>
              </a:r>
            </a:p>
          </p:txBody>
        </p:sp>
        <p:sp>
          <p:nvSpPr>
            <p:cNvPr id="64518" name="Oval 6">
              <a:extLst>
                <a:ext uri="{FF2B5EF4-FFF2-40B4-BE49-F238E27FC236}">
                  <a16:creationId xmlns:a16="http://schemas.microsoft.com/office/drawing/2014/main" id="{FC81C185-7921-2E4D-B5B2-652DED4BD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1872"/>
              <a:ext cx="432" cy="4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 dirty="0">
                  <a:solidFill>
                    <a:srgbClr val="FFFF00"/>
                  </a:solidFill>
                </a:rPr>
                <a:t>12</a:t>
              </a:r>
            </a:p>
          </p:txBody>
        </p:sp>
        <p:sp>
          <p:nvSpPr>
            <p:cNvPr id="64519" name="Oval 7" descr="70%">
              <a:extLst>
                <a:ext uri="{FF2B5EF4-FFF2-40B4-BE49-F238E27FC236}">
                  <a16:creationId xmlns:a16="http://schemas.microsoft.com/office/drawing/2014/main" id="{482F75DD-7421-794C-9962-E7622690E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688"/>
              <a:ext cx="432" cy="43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64520" name="Oval 8" descr="70%">
              <a:extLst>
                <a:ext uri="{FF2B5EF4-FFF2-40B4-BE49-F238E27FC236}">
                  <a16:creationId xmlns:a16="http://schemas.microsoft.com/office/drawing/2014/main" id="{EAD742A4-50F4-3445-8420-2C3AEC5E44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688"/>
              <a:ext cx="432" cy="43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64521" name="Oval 9" descr="70%">
              <a:extLst>
                <a:ext uri="{FF2B5EF4-FFF2-40B4-BE49-F238E27FC236}">
                  <a16:creationId xmlns:a16="http://schemas.microsoft.com/office/drawing/2014/main" id="{532B33FB-5F94-D549-B357-29418E83C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688"/>
              <a:ext cx="432" cy="43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 dirty="0">
                  <a:solidFill>
                    <a:schemeClr val="bg1"/>
                  </a:solidFill>
                </a:rPr>
                <a:t>10</a:t>
              </a:r>
            </a:p>
          </p:txBody>
        </p:sp>
        <p:sp>
          <p:nvSpPr>
            <p:cNvPr id="64522" name="Oval 10" descr="70%">
              <a:extLst>
                <a:ext uri="{FF2B5EF4-FFF2-40B4-BE49-F238E27FC236}">
                  <a16:creationId xmlns:a16="http://schemas.microsoft.com/office/drawing/2014/main" id="{9A8449C3-38AC-DB4D-9324-F07FCEF9A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2688"/>
              <a:ext cx="432" cy="43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 dirty="0">
                  <a:solidFill>
                    <a:schemeClr val="bg1"/>
                  </a:solidFill>
                </a:rPr>
                <a:t>14</a:t>
              </a:r>
            </a:p>
          </p:txBody>
        </p:sp>
        <p:sp>
          <p:nvSpPr>
            <p:cNvPr id="64523" name="AutoShape 11">
              <a:extLst>
                <a:ext uri="{FF2B5EF4-FFF2-40B4-BE49-F238E27FC236}">
                  <a16:creationId xmlns:a16="http://schemas.microsoft.com/office/drawing/2014/main" id="{8F8FE382-D131-5246-926E-D0265CEFA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408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4" name="AutoShape 12">
              <a:extLst>
                <a:ext uri="{FF2B5EF4-FFF2-40B4-BE49-F238E27FC236}">
                  <a16:creationId xmlns:a16="http://schemas.microsoft.com/office/drawing/2014/main" id="{D13E55EE-DB96-5444-8E4D-63B57C537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3408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5" name="AutoShape 13">
              <a:extLst>
                <a:ext uri="{FF2B5EF4-FFF2-40B4-BE49-F238E27FC236}">
                  <a16:creationId xmlns:a16="http://schemas.microsoft.com/office/drawing/2014/main" id="{F33261E3-B4E8-A04E-914E-94B8029ABE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3408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6" name="AutoShape 14">
              <a:extLst>
                <a:ext uri="{FF2B5EF4-FFF2-40B4-BE49-F238E27FC236}">
                  <a16:creationId xmlns:a16="http://schemas.microsoft.com/office/drawing/2014/main" id="{57479C1A-1F39-A347-9521-E2139CDA0D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3408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7" name="AutoShape 15">
              <a:extLst>
                <a:ext uri="{FF2B5EF4-FFF2-40B4-BE49-F238E27FC236}">
                  <a16:creationId xmlns:a16="http://schemas.microsoft.com/office/drawing/2014/main" id="{4292AFEB-9C95-B742-B7C1-06163DC240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3408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8" name="AutoShape 16">
              <a:extLst>
                <a:ext uri="{FF2B5EF4-FFF2-40B4-BE49-F238E27FC236}">
                  <a16:creationId xmlns:a16="http://schemas.microsoft.com/office/drawing/2014/main" id="{251B9AEB-2F55-F44F-8590-BB27973BC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3408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9" name="AutoShape 17">
              <a:extLst>
                <a:ext uri="{FF2B5EF4-FFF2-40B4-BE49-F238E27FC236}">
                  <a16:creationId xmlns:a16="http://schemas.microsoft.com/office/drawing/2014/main" id="{49B5FFF9-BDE3-704A-9043-3E669976F4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3408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0" name="AutoShape 18">
              <a:extLst>
                <a:ext uri="{FF2B5EF4-FFF2-40B4-BE49-F238E27FC236}">
                  <a16:creationId xmlns:a16="http://schemas.microsoft.com/office/drawing/2014/main" id="{135BE610-A84B-0F49-8312-8DA76442A2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" y="3408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4531" name="AutoShape 19">
              <a:extLst>
                <a:ext uri="{FF2B5EF4-FFF2-40B4-BE49-F238E27FC236}">
                  <a16:creationId xmlns:a16="http://schemas.microsoft.com/office/drawing/2014/main" id="{8172AEF5-DAE6-3245-BD3D-013D4C0FE2FF}"/>
                </a:ext>
              </a:extLst>
            </p:cNvPr>
            <p:cNvCxnSpPr>
              <a:cxnSpLocks noChangeShapeType="1"/>
              <a:stCxn id="64516" idx="4"/>
              <a:endCxn id="64517" idx="0"/>
            </p:cNvCxnSpPr>
            <p:nvPr/>
          </p:nvCxnSpPr>
          <p:spPr bwMode="auto">
            <a:xfrm flipH="1">
              <a:off x="3048" y="1584"/>
              <a:ext cx="864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532" name="AutoShape 20">
              <a:extLst>
                <a:ext uri="{FF2B5EF4-FFF2-40B4-BE49-F238E27FC236}">
                  <a16:creationId xmlns:a16="http://schemas.microsoft.com/office/drawing/2014/main" id="{108B2611-827B-D24B-A2D9-1A332CE10424}"/>
                </a:ext>
              </a:extLst>
            </p:cNvPr>
            <p:cNvCxnSpPr>
              <a:cxnSpLocks noChangeShapeType="1"/>
              <a:stCxn id="64516" idx="4"/>
              <a:endCxn id="64518" idx="0"/>
            </p:cNvCxnSpPr>
            <p:nvPr/>
          </p:nvCxnSpPr>
          <p:spPr bwMode="auto">
            <a:xfrm>
              <a:off x="3912" y="1584"/>
              <a:ext cx="81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533" name="AutoShape 21">
              <a:extLst>
                <a:ext uri="{FF2B5EF4-FFF2-40B4-BE49-F238E27FC236}">
                  <a16:creationId xmlns:a16="http://schemas.microsoft.com/office/drawing/2014/main" id="{54F83C15-BD1F-2C4A-8037-D3FF4128E9EA}"/>
                </a:ext>
              </a:extLst>
            </p:cNvPr>
            <p:cNvCxnSpPr>
              <a:cxnSpLocks noChangeShapeType="1"/>
              <a:stCxn id="64517" idx="4"/>
              <a:endCxn id="64519" idx="0"/>
            </p:cNvCxnSpPr>
            <p:nvPr/>
          </p:nvCxnSpPr>
          <p:spPr bwMode="auto">
            <a:xfrm flipH="1">
              <a:off x="2616" y="2304"/>
              <a:ext cx="432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534" name="AutoShape 22">
              <a:extLst>
                <a:ext uri="{FF2B5EF4-FFF2-40B4-BE49-F238E27FC236}">
                  <a16:creationId xmlns:a16="http://schemas.microsoft.com/office/drawing/2014/main" id="{73E181BF-BDDA-524D-BC57-68F78D278D62}"/>
                </a:ext>
              </a:extLst>
            </p:cNvPr>
            <p:cNvCxnSpPr>
              <a:cxnSpLocks noChangeShapeType="1"/>
              <a:stCxn id="64517" idx="4"/>
              <a:endCxn id="64520" idx="0"/>
            </p:cNvCxnSpPr>
            <p:nvPr/>
          </p:nvCxnSpPr>
          <p:spPr bwMode="auto">
            <a:xfrm>
              <a:off x="3048" y="2304"/>
              <a:ext cx="432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535" name="AutoShape 23">
              <a:extLst>
                <a:ext uri="{FF2B5EF4-FFF2-40B4-BE49-F238E27FC236}">
                  <a16:creationId xmlns:a16="http://schemas.microsoft.com/office/drawing/2014/main" id="{BB117733-5C32-1F45-98DF-72AB89EB4EB3}"/>
                </a:ext>
              </a:extLst>
            </p:cNvPr>
            <p:cNvCxnSpPr>
              <a:cxnSpLocks noChangeShapeType="1"/>
              <a:stCxn id="64518" idx="4"/>
              <a:endCxn id="64521" idx="0"/>
            </p:cNvCxnSpPr>
            <p:nvPr/>
          </p:nvCxnSpPr>
          <p:spPr bwMode="auto">
            <a:xfrm flipH="1">
              <a:off x="4344" y="2304"/>
              <a:ext cx="384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536" name="AutoShape 24">
              <a:extLst>
                <a:ext uri="{FF2B5EF4-FFF2-40B4-BE49-F238E27FC236}">
                  <a16:creationId xmlns:a16="http://schemas.microsoft.com/office/drawing/2014/main" id="{21CA82B3-9E87-3448-A9D6-7B944F78FA2A}"/>
                </a:ext>
              </a:extLst>
            </p:cNvPr>
            <p:cNvCxnSpPr>
              <a:cxnSpLocks noChangeShapeType="1"/>
              <a:stCxn id="64518" idx="4"/>
              <a:endCxn id="64522" idx="0"/>
            </p:cNvCxnSpPr>
            <p:nvPr/>
          </p:nvCxnSpPr>
          <p:spPr bwMode="auto">
            <a:xfrm>
              <a:off x="4728" y="2304"/>
              <a:ext cx="432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537" name="AutoShape 25">
              <a:extLst>
                <a:ext uri="{FF2B5EF4-FFF2-40B4-BE49-F238E27FC236}">
                  <a16:creationId xmlns:a16="http://schemas.microsoft.com/office/drawing/2014/main" id="{7A82A8EC-6018-D74A-AD1F-AAE048C95659}"/>
                </a:ext>
              </a:extLst>
            </p:cNvPr>
            <p:cNvCxnSpPr>
              <a:cxnSpLocks noChangeShapeType="1"/>
              <a:stCxn id="64519" idx="4"/>
              <a:endCxn id="64523" idx="0"/>
            </p:cNvCxnSpPr>
            <p:nvPr/>
          </p:nvCxnSpPr>
          <p:spPr bwMode="auto">
            <a:xfrm flipH="1">
              <a:off x="2520" y="3120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538" name="AutoShape 26">
              <a:extLst>
                <a:ext uri="{FF2B5EF4-FFF2-40B4-BE49-F238E27FC236}">
                  <a16:creationId xmlns:a16="http://schemas.microsoft.com/office/drawing/2014/main" id="{2C0DDA5F-5A39-634D-9B71-2D6A0964A1AF}"/>
                </a:ext>
              </a:extLst>
            </p:cNvPr>
            <p:cNvCxnSpPr>
              <a:cxnSpLocks noChangeShapeType="1"/>
              <a:stCxn id="64519" idx="4"/>
              <a:endCxn id="64524" idx="0"/>
            </p:cNvCxnSpPr>
            <p:nvPr/>
          </p:nvCxnSpPr>
          <p:spPr bwMode="auto">
            <a:xfrm>
              <a:off x="2616" y="3120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539" name="AutoShape 27">
              <a:extLst>
                <a:ext uri="{FF2B5EF4-FFF2-40B4-BE49-F238E27FC236}">
                  <a16:creationId xmlns:a16="http://schemas.microsoft.com/office/drawing/2014/main" id="{49641605-8F3C-7446-BB5B-1CD78F0D50DE}"/>
                </a:ext>
              </a:extLst>
            </p:cNvPr>
            <p:cNvCxnSpPr>
              <a:cxnSpLocks noChangeShapeType="1"/>
              <a:stCxn id="64520" idx="4"/>
              <a:endCxn id="64525" idx="0"/>
            </p:cNvCxnSpPr>
            <p:nvPr/>
          </p:nvCxnSpPr>
          <p:spPr bwMode="auto">
            <a:xfrm flipH="1">
              <a:off x="3384" y="3120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540" name="AutoShape 28">
              <a:extLst>
                <a:ext uri="{FF2B5EF4-FFF2-40B4-BE49-F238E27FC236}">
                  <a16:creationId xmlns:a16="http://schemas.microsoft.com/office/drawing/2014/main" id="{492B13C4-9EB9-E046-8C81-86C3DAEE380A}"/>
                </a:ext>
              </a:extLst>
            </p:cNvPr>
            <p:cNvCxnSpPr>
              <a:cxnSpLocks noChangeShapeType="1"/>
              <a:stCxn id="64520" idx="4"/>
              <a:endCxn id="64526" idx="0"/>
            </p:cNvCxnSpPr>
            <p:nvPr/>
          </p:nvCxnSpPr>
          <p:spPr bwMode="auto">
            <a:xfrm>
              <a:off x="3480" y="3120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541" name="AutoShape 29">
              <a:extLst>
                <a:ext uri="{FF2B5EF4-FFF2-40B4-BE49-F238E27FC236}">
                  <a16:creationId xmlns:a16="http://schemas.microsoft.com/office/drawing/2014/main" id="{E191E308-5D8E-5943-8B9C-6A136153249B}"/>
                </a:ext>
              </a:extLst>
            </p:cNvPr>
            <p:cNvCxnSpPr>
              <a:cxnSpLocks noChangeShapeType="1"/>
              <a:stCxn id="64521" idx="4"/>
              <a:endCxn id="64527" idx="0"/>
            </p:cNvCxnSpPr>
            <p:nvPr/>
          </p:nvCxnSpPr>
          <p:spPr bwMode="auto">
            <a:xfrm flipH="1">
              <a:off x="4248" y="3120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542" name="AutoShape 30">
              <a:extLst>
                <a:ext uri="{FF2B5EF4-FFF2-40B4-BE49-F238E27FC236}">
                  <a16:creationId xmlns:a16="http://schemas.microsoft.com/office/drawing/2014/main" id="{A92ABDA5-AC5F-1747-923D-C4BFCA0458FE}"/>
                </a:ext>
              </a:extLst>
            </p:cNvPr>
            <p:cNvCxnSpPr>
              <a:cxnSpLocks noChangeShapeType="1"/>
              <a:stCxn id="64521" idx="4"/>
              <a:endCxn id="64528" idx="0"/>
            </p:cNvCxnSpPr>
            <p:nvPr/>
          </p:nvCxnSpPr>
          <p:spPr bwMode="auto">
            <a:xfrm>
              <a:off x="4344" y="3120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543" name="AutoShape 31">
              <a:extLst>
                <a:ext uri="{FF2B5EF4-FFF2-40B4-BE49-F238E27FC236}">
                  <a16:creationId xmlns:a16="http://schemas.microsoft.com/office/drawing/2014/main" id="{23870372-4F6D-CA4D-A25F-EEDC7077464D}"/>
                </a:ext>
              </a:extLst>
            </p:cNvPr>
            <p:cNvCxnSpPr>
              <a:cxnSpLocks noChangeShapeType="1"/>
              <a:stCxn id="64522" idx="4"/>
              <a:endCxn id="64529" idx="0"/>
            </p:cNvCxnSpPr>
            <p:nvPr/>
          </p:nvCxnSpPr>
          <p:spPr bwMode="auto">
            <a:xfrm flipH="1">
              <a:off x="5064" y="3120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544" name="AutoShape 32">
              <a:extLst>
                <a:ext uri="{FF2B5EF4-FFF2-40B4-BE49-F238E27FC236}">
                  <a16:creationId xmlns:a16="http://schemas.microsoft.com/office/drawing/2014/main" id="{63B9F9C6-D8DE-214A-B994-BCD471C460EB}"/>
                </a:ext>
              </a:extLst>
            </p:cNvPr>
            <p:cNvCxnSpPr>
              <a:cxnSpLocks noChangeShapeType="1"/>
              <a:stCxn id="64522" idx="4"/>
              <a:endCxn id="64530" idx="0"/>
            </p:cNvCxnSpPr>
            <p:nvPr/>
          </p:nvCxnSpPr>
          <p:spPr bwMode="auto">
            <a:xfrm>
              <a:off x="5160" y="3120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64545" name="Group 33">
              <a:extLst>
                <a:ext uri="{FF2B5EF4-FFF2-40B4-BE49-F238E27FC236}">
                  <a16:creationId xmlns:a16="http://schemas.microsoft.com/office/drawing/2014/main" id="{6D4DE13C-F0E9-CD41-B39D-438D8C404B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6" y="3216"/>
              <a:ext cx="432" cy="816"/>
              <a:chOff x="1920" y="4512"/>
              <a:chExt cx="432" cy="816"/>
            </a:xfrm>
          </p:grpSpPr>
          <p:sp>
            <p:nvSpPr>
              <p:cNvPr id="64546" name="Oval 34" descr="70%">
                <a:extLst>
                  <a:ext uri="{FF2B5EF4-FFF2-40B4-BE49-F238E27FC236}">
                    <a16:creationId xmlns:a16="http://schemas.microsoft.com/office/drawing/2014/main" id="{CFAE0614-CC39-214C-A19F-C5E12D0960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4512"/>
                <a:ext cx="432" cy="432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en-US" sz="2400" dirty="0">
                    <a:solidFill>
                      <a:schemeClr val="bg1"/>
                    </a:solidFill>
                  </a:rPr>
                  <a:t>7</a:t>
                </a:r>
              </a:p>
            </p:txBody>
          </p:sp>
          <p:sp>
            <p:nvSpPr>
              <p:cNvPr id="64547" name="AutoShape 35">
                <a:extLst>
                  <a:ext uri="{FF2B5EF4-FFF2-40B4-BE49-F238E27FC236}">
                    <a16:creationId xmlns:a16="http://schemas.microsoft.com/office/drawing/2014/main" id="{D32B4EA5-5B42-D34F-9DCA-55EBF909BB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5184"/>
                <a:ext cx="144" cy="144"/>
              </a:xfrm>
              <a:prstGeom prst="roundRect">
                <a:avLst>
                  <a:gd name="adj" fmla="val 16667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48" name="AutoShape 36">
                <a:extLst>
                  <a:ext uri="{FF2B5EF4-FFF2-40B4-BE49-F238E27FC236}">
                    <a16:creationId xmlns:a16="http://schemas.microsoft.com/office/drawing/2014/main" id="{C96349C8-B6B9-8C4A-8908-CA9E932C3E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5184"/>
                <a:ext cx="144" cy="144"/>
              </a:xfrm>
              <a:prstGeom prst="roundRect">
                <a:avLst>
                  <a:gd name="adj" fmla="val 16667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64549" name="AutoShape 37">
                <a:extLst>
                  <a:ext uri="{FF2B5EF4-FFF2-40B4-BE49-F238E27FC236}">
                    <a16:creationId xmlns:a16="http://schemas.microsoft.com/office/drawing/2014/main" id="{6E84D1C4-EC5B-B84B-847D-15702546227D}"/>
                  </a:ext>
                </a:extLst>
              </p:cNvPr>
              <p:cNvCxnSpPr>
                <a:cxnSpLocks noChangeShapeType="1"/>
                <a:stCxn id="64546" idx="4"/>
                <a:endCxn id="64547" idx="0"/>
              </p:cNvCxnSpPr>
              <p:nvPr/>
            </p:nvCxnSpPr>
            <p:spPr bwMode="auto">
              <a:xfrm flipH="1">
                <a:off x="2040" y="4944"/>
                <a:ext cx="96" cy="24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4550" name="AutoShape 38">
                <a:extLst>
                  <a:ext uri="{FF2B5EF4-FFF2-40B4-BE49-F238E27FC236}">
                    <a16:creationId xmlns:a16="http://schemas.microsoft.com/office/drawing/2014/main" id="{A74DBD2D-8D53-C74D-BAB8-28A04262FF8D}"/>
                  </a:ext>
                </a:extLst>
              </p:cNvPr>
              <p:cNvCxnSpPr>
                <a:cxnSpLocks noChangeShapeType="1"/>
                <a:stCxn id="64546" idx="4"/>
                <a:endCxn id="64548" idx="0"/>
              </p:cNvCxnSpPr>
              <p:nvPr/>
            </p:nvCxnSpPr>
            <p:spPr bwMode="auto">
              <a:xfrm>
                <a:off x="2136" y="4944"/>
                <a:ext cx="96" cy="24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64551" name="Text Box 39">
            <a:extLst>
              <a:ext uri="{FF2B5EF4-FFF2-40B4-BE49-F238E27FC236}">
                <a16:creationId xmlns:a16="http://schemas.microsoft.com/office/drawing/2014/main" id="{F26FA565-D406-9743-A396-7E86DECA68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2667001"/>
            <a:ext cx="30257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>
                <a:solidFill>
                  <a:schemeClr val="bg1"/>
                </a:solidFill>
              </a:rPr>
              <a:t>Cannot just color new node black...</a:t>
            </a:r>
          </a:p>
        </p:txBody>
      </p:sp>
      <p:sp>
        <p:nvSpPr>
          <p:cNvPr id="64552" name="Text Box 40">
            <a:extLst>
              <a:ext uri="{FF2B5EF4-FFF2-40B4-BE49-F238E27FC236}">
                <a16:creationId xmlns:a16="http://schemas.microsoft.com/office/drawing/2014/main" id="{EA71A696-A4FE-D447-8A57-5482314322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3962401"/>
            <a:ext cx="30257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>
                <a:solidFill>
                  <a:schemeClr val="bg1"/>
                </a:solidFill>
              </a:rPr>
              <a:t>Need function to fix the tree.</a:t>
            </a:r>
          </a:p>
        </p:txBody>
      </p:sp>
    </p:spTree>
    <p:extLst>
      <p:ext uri="{BB962C8B-B14F-4D97-AF65-F5344CB8AC3E}">
        <p14:creationId xmlns:p14="http://schemas.microsoft.com/office/powerpoint/2010/main" val="3342671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5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3739A51-DC20-B341-96B6-D9D74CDE5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F1310-8943-B948-BBE6-38163C20DE37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3A3BFE10-3159-A841-B4C3-F2CC6103A0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/>
              <a:t>Red-black insert fixup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C9E555E5-9412-1149-922E-02CB778B62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951538" y="1905000"/>
            <a:ext cx="4595812" cy="4191000"/>
          </a:xfrm>
        </p:spPr>
        <p:txBody>
          <a:bodyPr anchor="ctr"/>
          <a:lstStyle/>
          <a:p>
            <a:r>
              <a:rPr kumimoji="1" lang="en-US" altLang="en-US" dirty="0">
                <a:solidFill>
                  <a:srgbClr val="FFFF00"/>
                </a:solidFill>
              </a:rPr>
              <a:t>1: Always okay</a:t>
            </a:r>
          </a:p>
          <a:p>
            <a:r>
              <a:rPr kumimoji="1" lang="en-US" altLang="en-US" dirty="0">
                <a:solidFill>
                  <a:srgbClr val="FFFF00"/>
                </a:solidFill>
              </a:rPr>
              <a:t>3: Always okay</a:t>
            </a:r>
          </a:p>
          <a:p>
            <a:r>
              <a:rPr kumimoji="1" lang="en-US" altLang="en-US" dirty="0">
                <a:solidFill>
                  <a:srgbClr val="FFFF00"/>
                </a:solidFill>
              </a:rPr>
              <a:t>5: Always okay</a:t>
            </a:r>
          </a:p>
        </p:txBody>
      </p:sp>
      <p:sp>
        <p:nvSpPr>
          <p:cNvPr id="66564" name="Rectangle 4">
            <a:extLst>
              <a:ext uri="{FF2B5EF4-FFF2-40B4-BE49-F238E27FC236}">
                <a16:creationId xmlns:a16="http://schemas.microsoft.com/office/drawing/2014/main" id="{F8D0C916-800F-B245-9FF1-280EF26C9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133600"/>
            <a:ext cx="37338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711200" indent="-711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1101725" indent="-64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511300" indent="-596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924050" indent="-5524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433638" indent="-60483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890838" indent="-6048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348038" indent="-6048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805238" indent="-6048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4262438" indent="-6048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en-US" sz="2000" dirty="0">
                <a:solidFill>
                  <a:schemeClr val="bg1"/>
                </a:solidFill>
              </a:rPr>
              <a:t>1. Every node colored red or black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b="1" dirty="0">
                <a:solidFill>
                  <a:schemeClr val="bg1"/>
                </a:solidFill>
              </a:rPr>
              <a:t>2. Root is black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dirty="0">
                <a:solidFill>
                  <a:schemeClr val="bg1"/>
                </a:solidFill>
              </a:rPr>
              <a:t>3. Leaves (NILs) are black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b="1" dirty="0">
                <a:solidFill>
                  <a:schemeClr val="bg1"/>
                </a:solidFill>
              </a:rPr>
              <a:t>4. If node red, both children black</a:t>
            </a:r>
            <a:endParaRPr lang="en-US" altLang="en-US" sz="20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dirty="0">
                <a:solidFill>
                  <a:schemeClr val="bg1"/>
                </a:solidFill>
              </a:rPr>
              <a:t>5. For each node, all paths from node to descendant leaves contain same number of black nodes</a:t>
            </a:r>
          </a:p>
        </p:txBody>
      </p:sp>
    </p:spTree>
    <p:extLst>
      <p:ext uri="{BB962C8B-B14F-4D97-AF65-F5344CB8AC3E}">
        <p14:creationId xmlns:p14="http://schemas.microsoft.com/office/powerpoint/2010/main" val="355753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1B57320-5E86-BD47-803E-19466980C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0FB0-AED6-E043-B96A-8F3D15D6D32D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0646FA20-E59A-684E-A133-90C16221C9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/>
              <a:t>Red-black insert fixup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B1C1335C-8BD8-2B4C-A49C-E7D090DC53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951538" y="1905000"/>
            <a:ext cx="4595812" cy="4191000"/>
          </a:xfrm>
        </p:spPr>
        <p:txBody>
          <a:bodyPr anchor="ctr"/>
          <a:lstStyle/>
          <a:p>
            <a:r>
              <a:rPr kumimoji="1" lang="en-US" altLang="en-US" dirty="0">
                <a:solidFill>
                  <a:srgbClr val="FFFF00"/>
                </a:solidFill>
              </a:rPr>
              <a:t>2: At end of fixup, always color root black</a:t>
            </a:r>
          </a:p>
          <a:p>
            <a:r>
              <a:rPr kumimoji="1" lang="en-US" altLang="en-US" dirty="0">
                <a:solidFill>
                  <a:srgbClr val="FFFF00"/>
                </a:solidFill>
              </a:rPr>
              <a:t>Cannot break 1, 3, 4, 5</a:t>
            </a:r>
          </a:p>
        </p:txBody>
      </p:sp>
      <p:sp>
        <p:nvSpPr>
          <p:cNvPr id="68612" name="Rectangle 4">
            <a:extLst>
              <a:ext uri="{FF2B5EF4-FFF2-40B4-BE49-F238E27FC236}">
                <a16:creationId xmlns:a16="http://schemas.microsoft.com/office/drawing/2014/main" id="{E82CA8B0-F046-0D4E-9F4B-4806FC095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133600"/>
            <a:ext cx="37338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711200" indent="-711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1101725" indent="-64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511300" indent="-596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924050" indent="-5524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433638" indent="-60483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890838" indent="-6048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348038" indent="-6048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805238" indent="-6048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4262438" indent="-6048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en-US" sz="2000" dirty="0">
                <a:solidFill>
                  <a:schemeClr val="bg1"/>
                </a:solidFill>
              </a:rPr>
              <a:t>1. Every node colored red or black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b="1" dirty="0">
                <a:solidFill>
                  <a:schemeClr val="bg1"/>
                </a:solidFill>
              </a:rPr>
              <a:t>2. Root is black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dirty="0">
                <a:solidFill>
                  <a:schemeClr val="bg1"/>
                </a:solidFill>
              </a:rPr>
              <a:t>3. Leaves (NILs) are black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b="1" dirty="0">
                <a:solidFill>
                  <a:schemeClr val="bg1"/>
                </a:solidFill>
              </a:rPr>
              <a:t>4. If node red, both children black</a:t>
            </a:r>
            <a:endParaRPr lang="en-US" altLang="en-US" sz="20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dirty="0">
                <a:solidFill>
                  <a:schemeClr val="bg1"/>
                </a:solidFill>
              </a:rPr>
              <a:t>5. For each node, all paths from node to descendant leaves contain same number of black nodes</a:t>
            </a:r>
          </a:p>
        </p:txBody>
      </p:sp>
    </p:spTree>
    <p:extLst>
      <p:ext uri="{BB962C8B-B14F-4D97-AF65-F5344CB8AC3E}">
        <p14:creationId xmlns:p14="http://schemas.microsoft.com/office/powerpoint/2010/main" val="971643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C6484C8-02DD-7042-B125-4CBE98E6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7E0B1-413E-954D-B9B4-F8544CD8DBD1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6EC4E4B8-95CA-7B45-BC36-8F1CD58AC8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/>
              <a:t>Red-black insert fixup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7072BD32-CD26-8644-BC5D-CB21283952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951538" y="1905000"/>
            <a:ext cx="4595812" cy="4191000"/>
          </a:xfrm>
        </p:spPr>
        <p:txBody>
          <a:bodyPr anchor="ctr"/>
          <a:lstStyle/>
          <a:p>
            <a:r>
              <a:rPr kumimoji="1" lang="en-US" altLang="en-US" dirty="0">
                <a:solidFill>
                  <a:srgbClr val="FFFF00"/>
                </a:solidFill>
              </a:rPr>
              <a:t>4: Only really serious problem.</a:t>
            </a:r>
          </a:p>
          <a:p>
            <a:r>
              <a:rPr kumimoji="1" lang="en-US" altLang="en-US" dirty="0">
                <a:solidFill>
                  <a:srgbClr val="FFFF00"/>
                </a:solidFill>
              </a:rPr>
              <a:t>4 can only be violated at node we just inserted</a:t>
            </a:r>
          </a:p>
        </p:txBody>
      </p:sp>
      <p:sp>
        <p:nvSpPr>
          <p:cNvPr id="70660" name="Rectangle 4">
            <a:extLst>
              <a:ext uri="{FF2B5EF4-FFF2-40B4-BE49-F238E27FC236}">
                <a16:creationId xmlns:a16="http://schemas.microsoft.com/office/drawing/2014/main" id="{EE17D283-6A7A-9E4F-B51A-E2941152D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133600"/>
            <a:ext cx="37338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711200" indent="-711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1101725" indent="-64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511300" indent="-596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924050" indent="-5524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433638" indent="-60483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890838" indent="-6048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348038" indent="-6048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805238" indent="-6048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4262438" indent="-6048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en-US" sz="2000" dirty="0">
                <a:solidFill>
                  <a:schemeClr val="bg1"/>
                </a:solidFill>
              </a:rPr>
              <a:t>1. Every node colored red or black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b="1" dirty="0">
                <a:solidFill>
                  <a:schemeClr val="bg1"/>
                </a:solidFill>
              </a:rPr>
              <a:t>2. Root is black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dirty="0">
                <a:solidFill>
                  <a:schemeClr val="bg1"/>
                </a:solidFill>
              </a:rPr>
              <a:t>3. Leaves (NILs) are black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b="1" dirty="0">
                <a:solidFill>
                  <a:schemeClr val="bg1"/>
                </a:solidFill>
              </a:rPr>
              <a:t>4. If node red, both children black</a:t>
            </a:r>
            <a:endParaRPr lang="en-US" altLang="en-US" sz="20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dirty="0">
                <a:solidFill>
                  <a:schemeClr val="bg1"/>
                </a:solidFill>
              </a:rPr>
              <a:t>5. For each node, all paths from node to descendant leaves contain same number of black nodes</a:t>
            </a:r>
          </a:p>
        </p:txBody>
      </p:sp>
    </p:spTree>
    <p:extLst>
      <p:ext uri="{BB962C8B-B14F-4D97-AF65-F5344CB8AC3E}">
        <p14:creationId xmlns:p14="http://schemas.microsoft.com/office/powerpoint/2010/main" val="2010013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lide Number Placeholder 4">
            <a:extLst>
              <a:ext uri="{FF2B5EF4-FFF2-40B4-BE49-F238E27FC236}">
                <a16:creationId xmlns:a16="http://schemas.microsoft.com/office/drawing/2014/main" id="{0B83A36B-2E54-3842-99A4-4F09A1297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B1250-7C88-8847-A08D-96D19D83A1A5}" type="slidenum">
              <a:rPr lang="en-US" altLang="ja-JP"/>
              <a:pPr/>
              <a:t>27</a:t>
            </a:fld>
            <a:endParaRPr lang="en-US" altLang="ja-JP"/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6AD4B440-C69D-1841-A43F-18EEDC731D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/>
          <a:lstStyle/>
          <a:p>
            <a:r>
              <a:rPr lang="en-US" altLang="en-US" dirty="0">
                <a:solidFill>
                  <a:srgbClr val="FFFF00"/>
                </a:solidFill>
              </a:rPr>
              <a:t>Fixing the red guys</a:t>
            </a:r>
          </a:p>
        </p:txBody>
      </p:sp>
      <p:grpSp>
        <p:nvGrpSpPr>
          <p:cNvPr id="72707" name="Group 3">
            <a:extLst>
              <a:ext uri="{FF2B5EF4-FFF2-40B4-BE49-F238E27FC236}">
                <a16:creationId xmlns:a16="http://schemas.microsoft.com/office/drawing/2014/main" id="{15494B21-F7E9-2744-A1D3-9F8F577393AC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2209800"/>
            <a:ext cx="4114800" cy="4027488"/>
            <a:chOff x="240" y="1440"/>
            <a:chExt cx="4560" cy="4464"/>
          </a:xfrm>
        </p:grpSpPr>
        <p:grpSp>
          <p:nvGrpSpPr>
            <p:cNvPr id="72708" name="Group 4">
              <a:extLst>
                <a:ext uri="{FF2B5EF4-FFF2-40B4-BE49-F238E27FC236}">
                  <a16:creationId xmlns:a16="http://schemas.microsoft.com/office/drawing/2014/main" id="{3C8DDE91-9907-5E4B-BF36-F3297E2CEC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1440"/>
              <a:ext cx="1824" cy="2112"/>
              <a:chOff x="288" y="1440"/>
              <a:chExt cx="1824" cy="2112"/>
            </a:xfrm>
          </p:grpSpPr>
          <p:sp>
            <p:nvSpPr>
              <p:cNvPr id="72709" name="Oval 5">
                <a:extLst>
                  <a:ext uri="{FF2B5EF4-FFF2-40B4-BE49-F238E27FC236}">
                    <a16:creationId xmlns:a16="http://schemas.microsoft.com/office/drawing/2014/main" id="{3D3C5E7B-4117-3E4E-AEDD-8BF4418855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1440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en-US" dirty="0">
                    <a:solidFill>
                      <a:srgbClr val="FFFF00"/>
                    </a:solidFill>
                  </a:rPr>
                  <a:t>C</a:t>
                </a:r>
              </a:p>
            </p:txBody>
          </p:sp>
          <p:sp>
            <p:nvSpPr>
              <p:cNvPr id="72710" name="Oval 6" descr="70%">
                <a:extLst>
                  <a:ext uri="{FF2B5EF4-FFF2-40B4-BE49-F238E27FC236}">
                    <a16:creationId xmlns:a16="http://schemas.microsoft.com/office/drawing/2014/main" id="{C78EA32D-795A-AA42-846A-60A58983C4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592"/>
                <a:ext cx="432" cy="432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en-US" dirty="0">
                    <a:solidFill>
                      <a:schemeClr val="bg1"/>
                    </a:solidFill>
                  </a:rPr>
                  <a:t>B</a:t>
                </a:r>
              </a:p>
            </p:txBody>
          </p:sp>
          <p:sp>
            <p:nvSpPr>
              <p:cNvPr id="72711" name="Oval 7" descr="70%">
                <a:extLst>
                  <a:ext uri="{FF2B5EF4-FFF2-40B4-BE49-F238E27FC236}">
                    <a16:creationId xmlns:a16="http://schemas.microsoft.com/office/drawing/2014/main" id="{947C6F7C-FF8B-AE47-A3B4-DB977C5549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2064"/>
                <a:ext cx="432" cy="432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en-US" dirty="0">
                    <a:solidFill>
                      <a:schemeClr val="bg1"/>
                    </a:solidFill>
                  </a:rPr>
                  <a:t>A</a:t>
                </a:r>
              </a:p>
            </p:txBody>
          </p:sp>
          <p:sp>
            <p:nvSpPr>
              <p:cNvPr id="72712" name="Oval 8" descr="70%">
                <a:extLst>
                  <a:ext uri="{FF2B5EF4-FFF2-40B4-BE49-F238E27FC236}">
                    <a16:creationId xmlns:a16="http://schemas.microsoft.com/office/drawing/2014/main" id="{FBD421DC-5A6D-4A44-B1F1-DAE6DE8B62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064"/>
                <a:ext cx="432" cy="432"/>
              </a:xfrm>
              <a:prstGeom prst="ellipse">
                <a:avLst/>
              </a:prstGeom>
              <a:solidFill>
                <a:srgbClr val="FF0000"/>
              </a:solidFill>
              <a:ln w="635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en-US" dirty="0">
                    <a:solidFill>
                      <a:schemeClr val="bg1"/>
                    </a:solidFill>
                  </a:rPr>
                  <a:t>D</a:t>
                </a:r>
              </a:p>
            </p:txBody>
          </p:sp>
          <p:cxnSp>
            <p:nvCxnSpPr>
              <p:cNvPr id="72713" name="AutoShape 9">
                <a:extLst>
                  <a:ext uri="{FF2B5EF4-FFF2-40B4-BE49-F238E27FC236}">
                    <a16:creationId xmlns:a16="http://schemas.microsoft.com/office/drawing/2014/main" id="{899FDEDC-C61D-D945-BA64-3F3D7D2D8925}"/>
                  </a:ext>
                </a:extLst>
              </p:cNvPr>
              <p:cNvCxnSpPr>
                <a:cxnSpLocks noChangeShapeType="1"/>
                <a:stCxn id="72709" idx="4"/>
                <a:endCxn id="72711" idx="0"/>
              </p:cNvCxnSpPr>
              <p:nvPr/>
            </p:nvCxnSpPr>
            <p:spPr bwMode="auto">
              <a:xfrm flipH="1">
                <a:off x="744" y="1872"/>
                <a:ext cx="480" cy="19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714" name="AutoShape 10">
                <a:extLst>
                  <a:ext uri="{FF2B5EF4-FFF2-40B4-BE49-F238E27FC236}">
                    <a16:creationId xmlns:a16="http://schemas.microsoft.com/office/drawing/2014/main" id="{C870950E-64AA-C443-A838-F2D248F3F93D}"/>
                  </a:ext>
                </a:extLst>
              </p:cNvPr>
              <p:cNvCxnSpPr>
                <a:cxnSpLocks noChangeShapeType="1"/>
                <a:stCxn id="72709" idx="4"/>
                <a:endCxn id="72712" idx="0"/>
              </p:cNvCxnSpPr>
              <p:nvPr/>
            </p:nvCxnSpPr>
            <p:spPr bwMode="auto">
              <a:xfrm>
                <a:off x="1224" y="1872"/>
                <a:ext cx="528" cy="17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715" name="AutoShape 11">
                <a:extLst>
                  <a:ext uri="{FF2B5EF4-FFF2-40B4-BE49-F238E27FC236}">
                    <a16:creationId xmlns:a16="http://schemas.microsoft.com/office/drawing/2014/main" id="{5E3122C1-1AB6-8B46-AE6F-C327891D39B8}"/>
                  </a:ext>
                </a:extLst>
              </p:cNvPr>
              <p:cNvCxnSpPr>
                <a:cxnSpLocks noChangeShapeType="1"/>
                <a:stCxn id="72711" idx="4"/>
                <a:endCxn id="72710" idx="0"/>
              </p:cNvCxnSpPr>
              <p:nvPr/>
            </p:nvCxnSpPr>
            <p:spPr bwMode="auto">
              <a:xfrm>
                <a:off x="744" y="2496"/>
                <a:ext cx="288" cy="9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716" name="AutoShape 12">
                <a:extLst>
                  <a:ext uri="{FF2B5EF4-FFF2-40B4-BE49-F238E27FC236}">
                    <a16:creationId xmlns:a16="http://schemas.microsoft.com/office/drawing/2014/main" id="{3D6BB938-0643-BA4B-9C73-03A0F8672146}"/>
                  </a:ext>
                </a:extLst>
              </p:cNvPr>
              <p:cNvCxnSpPr>
                <a:cxnSpLocks noChangeShapeType="1"/>
                <a:stCxn id="72710" idx="4"/>
                <a:endCxn id="72722" idx="0"/>
              </p:cNvCxnSpPr>
              <p:nvPr/>
            </p:nvCxnSpPr>
            <p:spPr bwMode="auto">
              <a:xfrm flipH="1">
                <a:off x="816" y="3024"/>
                <a:ext cx="216" cy="24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717" name="AutoShape 13">
                <a:extLst>
                  <a:ext uri="{FF2B5EF4-FFF2-40B4-BE49-F238E27FC236}">
                    <a16:creationId xmlns:a16="http://schemas.microsoft.com/office/drawing/2014/main" id="{CCBE95AC-A176-4542-8F98-2F7EE5AC2758}"/>
                  </a:ext>
                </a:extLst>
              </p:cNvPr>
              <p:cNvCxnSpPr>
                <a:cxnSpLocks noChangeShapeType="1"/>
                <a:stCxn id="72710" idx="4"/>
                <a:endCxn id="72723" idx="0"/>
              </p:cNvCxnSpPr>
              <p:nvPr/>
            </p:nvCxnSpPr>
            <p:spPr bwMode="auto">
              <a:xfrm>
                <a:off x="1032" y="3024"/>
                <a:ext cx="168" cy="24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718" name="AutoShape 14">
                <a:extLst>
                  <a:ext uri="{FF2B5EF4-FFF2-40B4-BE49-F238E27FC236}">
                    <a16:creationId xmlns:a16="http://schemas.microsoft.com/office/drawing/2014/main" id="{83BCD97C-3B75-974B-A9E1-341369192803}"/>
                  </a:ext>
                </a:extLst>
              </p:cNvPr>
              <p:cNvCxnSpPr>
                <a:cxnSpLocks noChangeShapeType="1"/>
                <a:stCxn id="72712" idx="4"/>
                <a:endCxn id="72721" idx="0"/>
              </p:cNvCxnSpPr>
              <p:nvPr/>
            </p:nvCxnSpPr>
            <p:spPr bwMode="auto">
              <a:xfrm flipH="1">
                <a:off x="1584" y="2516"/>
                <a:ext cx="168" cy="22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719" name="AutoShape 15">
                <a:extLst>
                  <a:ext uri="{FF2B5EF4-FFF2-40B4-BE49-F238E27FC236}">
                    <a16:creationId xmlns:a16="http://schemas.microsoft.com/office/drawing/2014/main" id="{35959EE1-604E-0946-B94A-985B12151B35}"/>
                  </a:ext>
                </a:extLst>
              </p:cNvPr>
              <p:cNvCxnSpPr>
                <a:cxnSpLocks noChangeShapeType="1"/>
                <a:stCxn id="72712" idx="4"/>
                <a:endCxn id="72724" idx="0"/>
              </p:cNvCxnSpPr>
              <p:nvPr/>
            </p:nvCxnSpPr>
            <p:spPr bwMode="auto">
              <a:xfrm>
                <a:off x="1752" y="2516"/>
                <a:ext cx="216" cy="22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2720" name="AutoShape 16">
                <a:extLst>
                  <a:ext uri="{FF2B5EF4-FFF2-40B4-BE49-F238E27FC236}">
                    <a16:creationId xmlns:a16="http://schemas.microsoft.com/office/drawing/2014/main" id="{35FE69F2-8848-6546-8A4A-F9C7809160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2688"/>
                <a:ext cx="288" cy="288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en-US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72721" name="AutoShape 17">
                <a:extLst>
                  <a:ext uri="{FF2B5EF4-FFF2-40B4-BE49-F238E27FC236}">
                    <a16:creationId xmlns:a16="http://schemas.microsoft.com/office/drawing/2014/main" id="{C6A4C0DB-E7D4-E447-902B-3AB3FA8F50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2736"/>
                <a:ext cx="288" cy="288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en-US">
                    <a:solidFill>
                      <a:schemeClr val="bg1"/>
                    </a:solidFill>
                  </a:rPr>
                  <a:t>4</a:t>
                </a:r>
              </a:p>
            </p:txBody>
          </p:sp>
          <p:sp>
            <p:nvSpPr>
              <p:cNvPr id="72722" name="AutoShape 18">
                <a:extLst>
                  <a:ext uri="{FF2B5EF4-FFF2-40B4-BE49-F238E27FC236}">
                    <a16:creationId xmlns:a16="http://schemas.microsoft.com/office/drawing/2014/main" id="{EEEFB018-0CFF-504B-9B93-D372AA191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3264"/>
                <a:ext cx="288" cy="288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en-US">
                    <a:solidFill>
                      <a:schemeClr val="bg1"/>
                    </a:solidFill>
                  </a:rPr>
                  <a:t>2</a:t>
                </a:r>
              </a:p>
            </p:txBody>
          </p:sp>
          <p:sp>
            <p:nvSpPr>
              <p:cNvPr id="72723" name="AutoShape 19">
                <a:extLst>
                  <a:ext uri="{FF2B5EF4-FFF2-40B4-BE49-F238E27FC236}">
                    <a16:creationId xmlns:a16="http://schemas.microsoft.com/office/drawing/2014/main" id="{A884DBDB-E75E-954E-B0C2-77FD8AC358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264"/>
                <a:ext cx="288" cy="288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en-US">
                    <a:solidFill>
                      <a:schemeClr val="bg1"/>
                    </a:solidFill>
                  </a:rPr>
                  <a:t>3</a:t>
                </a:r>
              </a:p>
            </p:txBody>
          </p:sp>
          <p:sp>
            <p:nvSpPr>
              <p:cNvPr id="72724" name="AutoShape 20">
                <a:extLst>
                  <a:ext uri="{FF2B5EF4-FFF2-40B4-BE49-F238E27FC236}">
                    <a16:creationId xmlns:a16="http://schemas.microsoft.com/office/drawing/2014/main" id="{1DA6C0A7-B23B-1743-AA8D-9C5127D11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288" cy="288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en-US">
                    <a:solidFill>
                      <a:schemeClr val="bg1"/>
                    </a:solidFill>
                  </a:rPr>
                  <a:t>5</a:t>
                </a:r>
              </a:p>
            </p:txBody>
          </p:sp>
          <p:cxnSp>
            <p:nvCxnSpPr>
              <p:cNvPr id="72725" name="AutoShape 21">
                <a:extLst>
                  <a:ext uri="{FF2B5EF4-FFF2-40B4-BE49-F238E27FC236}">
                    <a16:creationId xmlns:a16="http://schemas.microsoft.com/office/drawing/2014/main" id="{6DB19D83-57F9-FF43-92A8-FD3D76A4C522}"/>
                  </a:ext>
                </a:extLst>
              </p:cNvPr>
              <p:cNvCxnSpPr>
                <a:cxnSpLocks noChangeShapeType="1"/>
                <a:stCxn id="72711" idx="4"/>
                <a:endCxn id="72720" idx="0"/>
              </p:cNvCxnSpPr>
              <p:nvPr/>
            </p:nvCxnSpPr>
            <p:spPr bwMode="auto">
              <a:xfrm flipH="1">
                <a:off x="432" y="2496"/>
                <a:ext cx="312" cy="19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2726" name="AutoShape 22">
                <a:extLst>
                  <a:ext uri="{FF2B5EF4-FFF2-40B4-BE49-F238E27FC236}">
                    <a16:creationId xmlns:a16="http://schemas.microsoft.com/office/drawing/2014/main" id="{D7F87763-79B3-A247-A4ED-E114045A04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2496"/>
                <a:ext cx="432" cy="411"/>
              </a:xfrm>
              <a:prstGeom prst="star5">
                <a:avLst/>
              </a:prstGeom>
              <a:solidFill>
                <a:srgbClr val="00B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en-US">
                    <a:solidFill>
                      <a:schemeClr val="bg1"/>
                    </a:solidFill>
                  </a:rPr>
                  <a:t>z</a:t>
                </a:r>
              </a:p>
            </p:txBody>
          </p:sp>
        </p:grpSp>
        <p:grpSp>
          <p:nvGrpSpPr>
            <p:cNvPr id="72727" name="Group 23">
              <a:extLst>
                <a:ext uri="{FF2B5EF4-FFF2-40B4-BE49-F238E27FC236}">
                  <a16:creationId xmlns:a16="http://schemas.microsoft.com/office/drawing/2014/main" id="{CD0CEFB2-7F97-4142-95CD-AA07773A43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6" y="1440"/>
              <a:ext cx="2064" cy="2160"/>
              <a:chOff x="2736" y="1440"/>
              <a:chExt cx="2064" cy="2160"/>
            </a:xfrm>
          </p:grpSpPr>
          <p:sp>
            <p:nvSpPr>
              <p:cNvPr id="72728" name="Oval 24">
                <a:extLst>
                  <a:ext uri="{FF2B5EF4-FFF2-40B4-BE49-F238E27FC236}">
                    <a16:creationId xmlns:a16="http://schemas.microsoft.com/office/drawing/2014/main" id="{42D2367E-B60C-334D-A781-89F45CDBDA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1440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en-US" dirty="0">
                    <a:solidFill>
                      <a:srgbClr val="FFFF00"/>
                    </a:solidFill>
                  </a:rPr>
                  <a:t>C</a:t>
                </a:r>
              </a:p>
            </p:txBody>
          </p:sp>
          <p:sp>
            <p:nvSpPr>
              <p:cNvPr id="72729" name="Oval 25" descr="70%">
                <a:extLst>
                  <a:ext uri="{FF2B5EF4-FFF2-40B4-BE49-F238E27FC236}">
                    <a16:creationId xmlns:a16="http://schemas.microsoft.com/office/drawing/2014/main" id="{B64557E3-6EBD-854B-A9D0-9A1BE01C99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2640"/>
                <a:ext cx="432" cy="432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en-US" dirty="0">
                    <a:solidFill>
                      <a:schemeClr val="bg1"/>
                    </a:solidFill>
                  </a:rPr>
                  <a:t>A</a:t>
                </a:r>
              </a:p>
            </p:txBody>
          </p:sp>
          <p:sp>
            <p:nvSpPr>
              <p:cNvPr id="72730" name="Oval 26" descr="70%">
                <a:extLst>
                  <a:ext uri="{FF2B5EF4-FFF2-40B4-BE49-F238E27FC236}">
                    <a16:creationId xmlns:a16="http://schemas.microsoft.com/office/drawing/2014/main" id="{51537F69-F88B-7841-A202-EB062CB30E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064"/>
                <a:ext cx="432" cy="432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en-US" dirty="0">
                    <a:solidFill>
                      <a:schemeClr val="bg1"/>
                    </a:solidFill>
                  </a:rPr>
                  <a:t>B</a:t>
                </a:r>
              </a:p>
            </p:txBody>
          </p:sp>
          <p:sp>
            <p:nvSpPr>
              <p:cNvPr id="72731" name="Oval 27" descr="70%">
                <a:extLst>
                  <a:ext uri="{FF2B5EF4-FFF2-40B4-BE49-F238E27FC236}">
                    <a16:creationId xmlns:a16="http://schemas.microsoft.com/office/drawing/2014/main" id="{DA15DE79-1EC7-F14C-9017-875C55DDE9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2064"/>
                <a:ext cx="432" cy="432"/>
              </a:xfrm>
              <a:prstGeom prst="ellipse">
                <a:avLst/>
              </a:prstGeom>
              <a:solidFill>
                <a:srgbClr val="FF0000"/>
              </a:solidFill>
              <a:ln w="635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en-US" dirty="0">
                    <a:solidFill>
                      <a:schemeClr val="bg1"/>
                    </a:solidFill>
                  </a:rPr>
                  <a:t>D</a:t>
                </a:r>
              </a:p>
            </p:txBody>
          </p:sp>
          <p:cxnSp>
            <p:nvCxnSpPr>
              <p:cNvPr id="72732" name="AutoShape 28">
                <a:extLst>
                  <a:ext uri="{FF2B5EF4-FFF2-40B4-BE49-F238E27FC236}">
                    <a16:creationId xmlns:a16="http://schemas.microsoft.com/office/drawing/2014/main" id="{2B2956B6-D76E-134B-9339-061D0D0110A9}"/>
                  </a:ext>
                </a:extLst>
              </p:cNvPr>
              <p:cNvCxnSpPr>
                <a:cxnSpLocks noChangeShapeType="1"/>
                <a:stCxn id="72728" idx="4"/>
                <a:endCxn id="72730" idx="0"/>
              </p:cNvCxnSpPr>
              <p:nvPr/>
            </p:nvCxnSpPr>
            <p:spPr bwMode="auto">
              <a:xfrm flipH="1">
                <a:off x="3432" y="1872"/>
                <a:ext cx="480" cy="19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733" name="AutoShape 29">
                <a:extLst>
                  <a:ext uri="{FF2B5EF4-FFF2-40B4-BE49-F238E27FC236}">
                    <a16:creationId xmlns:a16="http://schemas.microsoft.com/office/drawing/2014/main" id="{F8205C7D-DB02-9E49-9AD6-F46609E34DB8}"/>
                  </a:ext>
                </a:extLst>
              </p:cNvPr>
              <p:cNvCxnSpPr>
                <a:cxnSpLocks noChangeShapeType="1"/>
                <a:stCxn id="72728" idx="4"/>
                <a:endCxn id="72731" idx="0"/>
              </p:cNvCxnSpPr>
              <p:nvPr/>
            </p:nvCxnSpPr>
            <p:spPr bwMode="auto">
              <a:xfrm>
                <a:off x="3912" y="1872"/>
                <a:ext cx="528" cy="17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734" name="AutoShape 30">
                <a:extLst>
                  <a:ext uri="{FF2B5EF4-FFF2-40B4-BE49-F238E27FC236}">
                    <a16:creationId xmlns:a16="http://schemas.microsoft.com/office/drawing/2014/main" id="{9E46EE6C-D144-7E4C-B071-0142DA3786DD}"/>
                  </a:ext>
                </a:extLst>
              </p:cNvPr>
              <p:cNvCxnSpPr>
                <a:cxnSpLocks noChangeShapeType="1"/>
                <a:stCxn id="72730" idx="4"/>
                <a:endCxn id="72729" idx="0"/>
              </p:cNvCxnSpPr>
              <p:nvPr/>
            </p:nvCxnSpPr>
            <p:spPr bwMode="auto">
              <a:xfrm flipH="1">
                <a:off x="3192" y="2496"/>
                <a:ext cx="240" cy="14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735" name="AutoShape 31">
                <a:extLst>
                  <a:ext uri="{FF2B5EF4-FFF2-40B4-BE49-F238E27FC236}">
                    <a16:creationId xmlns:a16="http://schemas.microsoft.com/office/drawing/2014/main" id="{42810D48-F983-DF41-B5EB-8F05484F5CD5}"/>
                  </a:ext>
                </a:extLst>
              </p:cNvPr>
              <p:cNvCxnSpPr>
                <a:cxnSpLocks noChangeShapeType="1"/>
                <a:stCxn id="72729" idx="4"/>
                <a:endCxn id="72741" idx="0"/>
              </p:cNvCxnSpPr>
              <p:nvPr/>
            </p:nvCxnSpPr>
            <p:spPr bwMode="auto">
              <a:xfrm flipH="1">
                <a:off x="2976" y="3072"/>
                <a:ext cx="216" cy="24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736" name="AutoShape 32">
                <a:extLst>
                  <a:ext uri="{FF2B5EF4-FFF2-40B4-BE49-F238E27FC236}">
                    <a16:creationId xmlns:a16="http://schemas.microsoft.com/office/drawing/2014/main" id="{63FA8D37-D6D4-4F41-8222-8F1CD8AB80FE}"/>
                  </a:ext>
                </a:extLst>
              </p:cNvPr>
              <p:cNvCxnSpPr>
                <a:cxnSpLocks noChangeShapeType="1"/>
                <a:stCxn id="72729" idx="4"/>
                <a:endCxn id="72742" idx="0"/>
              </p:cNvCxnSpPr>
              <p:nvPr/>
            </p:nvCxnSpPr>
            <p:spPr bwMode="auto">
              <a:xfrm>
                <a:off x="3192" y="3072"/>
                <a:ext cx="168" cy="24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737" name="AutoShape 33">
                <a:extLst>
                  <a:ext uri="{FF2B5EF4-FFF2-40B4-BE49-F238E27FC236}">
                    <a16:creationId xmlns:a16="http://schemas.microsoft.com/office/drawing/2014/main" id="{1AE00D51-CCBE-D04A-814C-C03AA76EC778}"/>
                  </a:ext>
                </a:extLst>
              </p:cNvPr>
              <p:cNvCxnSpPr>
                <a:cxnSpLocks noChangeShapeType="1"/>
                <a:stCxn id="72731" idx="4"/>
                <a:endCxn id="72740" idx="0"/>
              </p:cNvCxnSpPr>
              <p:nvPr/>
            </p:nvCxnSpPr>
            <p:spPr bwMode="auto">
              <a:xfrm flipH="1">
                <a:off x="4272" y="2516"/>
                <a:ext cx="168" cy="22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738" name="AutoShape 34">
                <a:extLst>
                  <a:ext uri="{FF2B5EF4-FFF2-40B4-BE49-F238E27FC236}">
                    <a16:creationId xmlns:a16="http://schemas.microsoft.com/office/drawing/2014/main" id="{0E79D4B8-B8FB-1F44-9FB2-029C55F7AE27}"/>
                  </a:ext>
                </a:extLst>
              </p:cNvPr>
              <p:cNvCxnSpPr>
                <a:cxnSpLocks noChangeShapeType="1"/>
                <a:stCxn id="72731" idx="4"/>
                <a:endCxn id="72743" idx="0"/>
              </p:cNvCxnSpPr>
              <p:nvPr/>
            </p:nvCxnSpPr>
            <p:spPr bwMode="auto">
              <a:xfrm>
                <a:off x="4440" y="2516"/>
                <a:ext cx="216" cy="22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2739" name="AutoShape 35">
                <a:extLst>
                  <a:ext uri="{FF2B5EF4-FFF2-40B4-BE49-F238E27FC236}">
                    <a16:creationId xmlns:a16="http://schemas.microsoft.com/office/drawing/2014/main" id="{1C0498DA-6307-6346-B404-FBFE564D19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2" y="2640"/>
                <a:ext cx="288" cy="288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en-US">
                    <a:solidFill>
                      <a:schemeClr val="bg1"/>
                    </a:solidFill>
                  </a:rPr>
                  <a:t>3</a:t>
                </a:r>
              </a:p>
            </p:txBody>
          </p:sp>
          <p:sp>
            <p:nvSpPr>
              <p:cNvPr id="72740" name="AutoShape 36">
                <a:extLst>
                  <a:ext uri="{FF2B5EF4-FFF2-40B4-BE49-F238E27FC236}">
                    <a16:creationId xmlns:a16="http://schemas.microsoft.com/office/drawing/2014/main" id="{58C0D849-DA04-434C-A0EB-3BF15C627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2736"/>
                <a:ext cx="288" cy="288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en-US">
                    <a:solidFill>
                      <a:schemeClr val="bg1"/>
                    </a:solidFill>
                  </a:rPr>
                  <a:t>4</a:t>
                </a:r>
              </a:p>
            </p:txBody>
          </p:sp>
          <p:sp>
            <p:nvSpPr>
              <p:cNvPr id="72741" name="AutoShape 37">
                <a:extLst>
                  <a:ext uri="{FF2B5EF4-FFF2-40B4-BE49-F238E27FC236}">
                    <a16:creationId xmlns:a16="http://schemas.microsoft.com/office/drawing/2014/main" id="{347DC0F6-E20A-F046-A149-2E5B07E1F8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3312"/>
                <a:ext cx="288" cy="288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en-US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72742" name="AutoShape 38">
                <a:extLst>
                  <a:ext uri="{FF2B5EF4-FFF2-40B4-BE49-F238E27FC236}">
                    <a16:creationId xmlns:a16="http://schemas.microsoft.com/office/drawing/2014/main" id="{D5F2BB2E-00AD-3D47-A37E-6579175DC4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3312"/>
                <a:ext cx="288" cy="288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en-US">
                    <a:solidFill>
                      <a:schemeClr val="bg1"/>
                    </a:solidFill>
                  </a:rPr>
                  <a:t>2</a:t>
                </a:r>
              </a:p>
            </p:txBody>
          </p:sp>
          <p:sp>
            <p:nvSpPr>
              <p:cNvPr id="72743" name="AutoShape 39">
                <a:extLst>
                  <a:ext uri="{FF2B5EF4-FFF2-40B4-BE49-F238E27FC236}">
                    <a16:creationId xmlns:a16="http://schemas.microsoft.com/office/drawing/2014/main" id="{7F2FF598-03DA-3045-85F1-05C03BE6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2736"/>
                <a:ext cx="288" cy="288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en-US">
                    <a:solidFill>
                      <a:schemeClr val="bg1"/>
                    </a:solidFill>
                  </a:rPr>
                  <a:t>5</a:t>
                </a:r>
              </a:p>
            </p:txBody>
          </p:sp>
          <p:cxnSp>
            <p:nvCxnSpPr>
              <p:cNvPr id="72744" name="AutoShape 40">
                <a:extLst>
                  <a:ext uri="{FF2B5EF4-FFF2-40B4-BE49-F238E27FC236}">
                    <a16:creationId xmlns:a16="http://schemas.microsoft.com/office/drawing/2014/main" id="{C80F3B10-4E8F-1D45-9634-9986F819B496}"/>
                  </a:ext>
                </a:extLst>
              </p:cNvPr>
              <p:cNvCxnSpPr>
                <a:cxnSpLocks noChangeShapeType="1"/>
                <a:stCxn id="72730" idx="4"/>
                <a:endCxn id="72739" idx="0"/>
              </p:cNvCxnSpPr>
              <p:nvPr/>
            </p:nvCxnSpPr>
            <p:spPr bwMode="auto">
              <a:xfrm>
                <a:off x="3432" y="2496"/>
                <a:ext cx="264" cy="14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2745" name="AutoShape 41">
                <a:extLst>
                  <a:ext uri="{FF2B5EF4-FFF2-40B4-BE49-F238E27FC236}">
                    <a16:creationId xmlns:a16="http://schemas.microsoft.com/office/drawing/2014/main" id="{843D5E69-812B-A34B-BDDF-F7636DC8A7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6" y="2544"/>
                <a:ext cx="432" cy="411"/>
              </a:xfrm>
              <a:prstGeom prst="star5">
                <a:avLst/>
              </a:prstGeom>
              <a:solidFill>
                <a:srgbClr val="00B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en-US">
                    <a:solidFill>
                      <a:schemeClr val="bg1"/>
                    </a:solidFill>
                  </a:rPr>
                  <a:t>z</a:t>
                </a:r>
              </a:p>
            </p:txBody>
          </p:sp>
        </p:grpSp>
        <p:grpSp>
          <p:nvGrpSpPr>
            <p:cNvPr id="72746" name="Group 42">
              <a:extLst>
                <a:ext uri="{FF2B5EF4-FFF2-40B4-BE49-F238E27FC236}">
                  <a16:creationId xmlns:a16="http://schemas.microsoft.com/office/drawing/2014/main" id="{8017C261-2A10-424C-A776-1BC702FCEF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" y="3792"/>
              <a:ext cx="1824" cy="2112"/>
              <a:chOff x="288" y="4320"/>
              <a:chExt cx="1824" cy="2112"/>
            </a:xfrm>
          </p:grpSpPr>
          <p:sp>
            <p:nvSpPr>
              <p:cNvPr id="72747" name="Oval 43">
                <a:extLst>
                  <a:ext uri="{FF2B5EF4-FFF2-40B4-BE49-F238E27FC236}">
                    <a16:creationId xmlns:a16="http://schemas.microsoft.com/office/drawing/2014/main" id="{52C128B8-763B-D341-B4B4-3D2B55EB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4320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en-US">
                    <a:solidFill>
                      <a:srgbClr val="FFFF00"/>
                    </a:solidFill>
                  </a:rPr>
                  <a:t>C</a:t>
                </a:r>
              </a:p>
            </p:txBody>
          </p:sp>
          <p:sp>
            <p:nvSpPr>
              <p:cNvPr id="72748" name="Oval 44" descr="70%">
                <a:extLst>
                  <a:ext uri="{FF2B5EF4-FFF2-40B4-BE49-F238E27FC236}">
                    <a16:creationId xmlns:a16="http://schemas.microsoft.com/office/drawing/2014/main" id="{4470A7B7-4251-3543-BB9D-9107F579FB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5472"/>
                <a:ext cx="432" cy="432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en-US" dirty="0">
                    <a:solidFill>
                      <a:schemeClr val="bg1"/>
                    </a:solidFill>
                  </a:rPr>
                  <a:t>B</a:t>
                </a:r>
              </a:p>
            </p:txBody>
          </p:sp>
          <p:sp>
            <p:nvSpPr>
              <p:cNvPr id="72749" name="Oval 45" descr="70%">
                <a:extLst>
                  <a:ext uri="{FF2B5EF4-FFF2-40B4-BE49-F238E27FC236}">
                    <a16:creationId xmlns:a16="http://schemas.microsoft.com/office/drawing/2014/main" id="{D7716EA3-E016-1C49-80A5-D50BFCB631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4944"/>
                <a:ext cx="432" cy="432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en-US" dirty="0">
                    <a:solidFill>
                      <a:schemeClr val="bg1"/>
                    </a:solidFill>
                  </a:rPr>
                  <a:t>A</a:t>
                </a:r>
              </a:p>
            </p:txBody>
          </p:sp>
          <p:sp>
            <p:nvSpPr>
              <p:cNvPr id="72750" name="Oval 46">
                <a:extLst>
                  <a:ext uri="{FF2B5EF4-FFF2-40B4-BE49-F238E27FC236}">
                    <a16:creationId xmlns:a16="http://schemas.microsoft.com/office/drawing/2014/main" id="{605F63F4-71D2-CD46-B590-6D8709A6D4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4944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635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en-US" dirty="0">
                    <a:solidFill>
                      <a:srgbClr val="FFFF00"/>
                    </a:solidFill>
                  </a:rPr>
                  <a:t>D</a:t>
                </a:r>
              </a:p>
            </p:txBody>
          </p:sp>
          <p:cxnSp>
            <p:nvCxnSpPr>
              <p:cNvPr id="72751" name="AutoShape 47">
                <a:extLst>
                  <a:ext uri="{FF2B5EF4-FFF2-40B4-BE49-F238E27FC236}">
                    <a16:creationId xmlns:a16="http://schemas.microsoft.com/office/drawing/2014/main" id="{670036A0-939E-DC40-8C4E-6E6FC8AF056B}"/>
                  </a:ext>
                </a:extLst>
              </p:cNvPr>
              <p:cNvCxnSpPr>
                <a:cxnSpLocks noChangeShapeType="1"/>
                <a:stCxn id="72747" idx="4"/>
                <a:endCxn id="72749" idx="0"/>
              </p:cNvCxnSpPr>
              <p:nvPr/>
            </p:nvCxnSpPr>
            <p:spPr bwMode="auto">
              <a:xfrm flipH="1">
                <a:off x="744" y="4752"/>
                <a:ext cx="480" cy="19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752" name="AutoShape 48">
                <a:extLst>
                  <a:ext uri="{FF2B5EF4-FFF2-40B4-BE49-F238E27FC236}">
                    <a16:creationId xmlns:a16="http://schemas.microsoft.com/office/drawing/2014/main" id="{AFE12BBB-5FFF-2440-9D94-80678051EC7D}"/>
                  </a:ext>
                </a:extLst>
              </p:cNvPr>
              <p:cNvCxnSpPr>
                <a:cxnSpLocks noChangeShapeType="1"/>
                <a:stCxn id="72747" idx="4"/>
                <a:endCxn id="72750" idx="0"/>
              </p:cNvCxnSpPr>
              <p:nvPr/>
            </p:nvCxnSpPr>
            <p:spPr bwMode="auto">
              <a:xfrm>
                <a:off x="1224" y="4752"/>
                <a:ext cx="528" cy="17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753" name="AutoShape 49">
                <a:extLst>
                  <a:ext uri="{FF2B5EF4-FFF2-40B4-BE49-F238E27FC236}">
                    <a16:creationId xmlns:a16="http://schemas.microsoft.com/office/drawing/2014/main" id="{9F62EE74-AD63-6947-B130-7D6B679D62D4}"/>
                  </a:ext>
                </a:extLst>
              </p:cNvPr>
              <p:cNvCxnSpPr>
                <a:cxnSpLocks noChangeShapeType="1"/>
                <a:stCxn id="72749" idx="4"/>
                <a:endCxn id="72748" idx="0"/>
              </p:cNvCxnSpPr>
              <p:nvPr/>
            </p:nvCxnSpPr>
            <p:spPr bwMode="auto">
              <a:xfrm>
                <a:off x="744" y="5376"/>
                <a:ext cx="288" cy="9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754" name="AutoShape 50">
                <a:extLst>
                  <a:ext uri="{FF2B5EF4-FFF2-40B4-BE49-F238E27FC236}">
                    <a16:creationId xmlns:a16="http://schemas.microsoft.com/office/drawing/2014/main" id="{F2C66086-1AD6-A742-9515-8F50EC780E49}"/>
                  </a:ext>
                </a:extLst>
              </p:cNvPr>
              <p:cNvCxnSpPr>
                <a:cxnSpLocks noChangeShapeType="1"/>
                <a:stCxn id="72748" idx="4"/>
                <a:endCxn id="72760" idx="0"/>
              </p:cNvCxnSpPr>
              <p:nvPr/>
            </p:nvCxnSpPr>
            <p:spPr bwMode="auto">
              <a:xfrm flipH="1">
                <a:off x="816" y="5904"/>
                <a:ext cx="216" cy="24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755" name="AutoShape 51">
                <a:extLst>
                  <a:ext uri="{FF2B5EF4-FFF2-40B4-BE49-F238E27FC236}">
                    <a16:creationId xmlns:a16="http://schemas.microsoft.com/office/drawing/2014/main" id="{E705362A-A595-0F42-B1A8-B841F8ED1DC8}"/>
                  </a:ext>
                </a:extLst>
              </p:cNvPr>
              <p:cNvCxnSpPr>
                <a:cxnSpLocks noChangeShapeType="1"/>
                <a:stCxn id="72748" idx="4"/>
                <a:endCxn id="72761" idx="0"/>
              </p:cNvCxnSpPr>
              <p:nvPr/>
            </p:nvCxnSpPr>
            <p:spPr bwMode="auto">
              <a:xfrm>
                <a:off x="1032" y="5904"/>
                <a:ext cx="168" cy="24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756" name="AutoShape 52">
                <a:extLst>
                  <a:ext uri="{FF2B5EF4-FFF2-40B4-BE49-F238E27FC236}">
                    <a16:creationId xmlns:a16="http://schemas.microsoft.com/office/drawing/2014/main" id="{81EB0CC4-5746-1449-852F-545C1B3E4D6B}"/>
                  </a:ext>
                </a:extLst>
              </p:cNvPr>
              <p:cNvCxnSpPr>
                <a:cxnSpLocks noChangeShapeType="1"/>
                <a:stCxn id="72750" idx="4"/>
                <a:endCxn id="72759" idx="0"/>
              </p:cNvCxnSpPr>
              <p:nvPr/>
            </p:nvCxnSpPr>
            <p:spPr bwMode="auto">
              <a:xfrm flipH="1">
                <a:off x="1584" y="5396"/>
                <a:ext cx="168" cy="22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757" name="AutoShape 53">
                <a:extLst>
                  <a:ext uri="{FF2B5EF4-FFF2-40B4-BE49-F238E27FC236}">
                    <a16:creationId xmlns:a16="http://schemas.microsoft.com/office/drawing/2014/main" id="{FECE518B-7EA7-C442-A05C-551CA6028217}"/>
                  </a:ext>
                </a:extLst>
              </p:cNvPr>
              <p:cNvCxnSpPr>
                <a:cxnSpLocks noChangeShapeType="1"/>
                <a:stCxn id="72750" idx="4"/>
                <a:endCxn id="72762" idx="0"/>
              </p:cNvCxnSpPr>
              <p:nvPr/>
            </p:nvCxnSpPr>
            <p:spPr bwMode="auto">
              <a:xfrm>
                <a:off x="1752" y="5396"/>
                <a:ext cx="216" cy="22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2758" name="AutoShape 54">
                <a:extLst>
                  <a:ext uri="{FF2B5EF4-FFF2-40B4-BE49-F238E27FC236}">
                    <a16:creationId xmlns:a16="http://schemas.microsoft.com/office/drawing/2014/main" id="{E002C2D1-3799-C247-8823-A6CA859D95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5568"/>
                <a:ext cx="288" cy="288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en-US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72759" name="AutoShape 55">
                <a:extLst>
                  <a:ext uri="{FF2B5EF4-FFF2-40B4-BE49-F238E27FC236}">
                    <a16:creationId xmlns:a16="http://schemas.microsoft.com/office/drawing/2014/main" id="{9191294B-0310-4F40-8BE9-C9C4C13593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5616"/>
                <a:ext cx="288" cy="288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en-US">
                    <a:solidFill>
                      <a:schemeClr val="bg1"/>
                    </a:solidFill>
                  </a:rPr>
                  <a:t>4</a:t>
                </a:r>
              </a:p>
            </p:txBody>
          </p:sp>
          <p:sp>
            <p:nvSpPr>
              <p:cNvPr id="72760" name="AutoShape 56">
                <a:extLst>
                  <a:ext uri="{FF2B5EF4-FFF2-40B4-BE49-F238E27FC236}">
                    <a16:creationId xmlns:a16="http://schemas.microsoft.com/office/drawing/2014/main" id="{1E4B6A28-C23D-A74A-933F-AA080595BD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6144"/>
                <a:ext cx="288" cy="288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en-US">
                    <a:solidFill>
                      <a:schemeClr val="bg1"/>
                    </a:solidFill>
                  </a:rPr>
                  <a:t>2</a:t>
                </a:r>
              </a:p>
            </p:txBody>
          </p:sp>
          <p:sp>
            <p:nvSpPr>
              <p:cNvPr id="72761" name="AutoShape 57">
                <a:extLst>
                  <a:ext uri="{FF2B5EF4-FFF2-40B4-BE49-F238E27FC236}">
                    <a16:creationId xmlns:a16="http://schemas.microsoft.com/office/drawing/2014/main" id="{A6B8F565-8CB1-F745-ADF3-5B7F70BFBE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6144"/>
                <a:ext cx="288" cy="288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en-US">
                    <a:solidFill>
                      <a:schemeClr val="bg1"/>
                    </a:solidFill>
                  </a:rPr>
                  <a:t>3</a:t>
                </a:r>
              </a:p>
            </p:txBody>
          </p:sp>
          <p:sp>
            <p:nvSpPr>
              <p:cNvPr id="72762" name="AutoShape 58">
                <a:extLst>
                  <a:ext uri="{FF2B5EF4-FFF2-40B4-BE49-F238E27FC236}">
                    <a16:creationId xmlns:a16="http://schemas.microsoft.com/office/drawing/2014/main" id="{A0AB879C-90EC-C54A-B328-8FB9EAE7E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5616"/>
                <a:ext cx="288" cy="288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en-US">
                    <a:solidFill>
                      <a:schemeClr val="bg1"/>
                    </a:solidFill>
                  </a:rPr>
                  <a:t>5</a:t>
                </a:r>
              </a:p>
            </p:txBody>
          </p:sp>
          <p:cxnSp>
            <p:nvCxnSpPr>
              <p:cNvPr id="72763" name="AutoShape 59">
                <a:extLst>
                  <a:ext uri="{FF2B5EF4-FFF2-40B4-BE49-F238E27FC236}">
                    <a16:creationId xmlns:a16="http://schemas.microsoft.com/office/drawing/2014/main" id="{A6FA8E78-7803-F14B-BEA0-823CB6B67B2D}"/>
                  </a:ext>
                </a:extLst>
              </p:cNvPr>
              <p:cNvCxnSpPr>
                <a:cxnSpLocks noChangeShapeType="1"/>
                <a:stCxn id="72749" idx="4"/>
                <a:endCxn id="72758" idx="0"/>
              </p:cNvCxnSpPr>
              <p:nvPr/>
            </p:nvCxnSpPr>
            <p:spPr bwMode="auto">
              <a:xfrm flipH="1">
                <a:off x="432" y="5376"/>
                <a:ext cx="312" cy="19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2764" name="AutoShape 60">
                <a:extLst>
                  <a:ext uri="{FF2B5EF4-FFF2-40B4-BE49-F238E27FC236}">
                    <a16:creationId xmlns:a16="http://schemas.microsoft.com/office/drawing/2014/main" id="{3DC36D7E-FF32-6247-AE59-D4C6497207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5376"/>
                <a:ext cx="432" cy="411"/>
              </a:xfrm>
              <a:prstGeom prst="star5">
                <a:avLst/>
              </a:prstGeom>
              <a:solidFill>
                <a:srgbClr val="00B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en-US" dirty="0">
                    <a:solidFill>
                      <a:schemeClr val="bg1"/>
                    </a:solidFill>
                  </a:rPr>
                  <a:t>z</a:t>
                </a:r>
              </a:p>
            </p:txBody>
          </p:sp>
        </p:grpSp>
        <p:grpSp>
          <p:nvGrpSpPr>
            <p:cNvPr id="72765" name="Group 61">
              <a:extLst>
                <a:ext uri="{FF2B5EF4-FFF2-40B4-BE49-F238E27FC236}">
                  <a16:creationId xmlns:a16="http://schemas.microsoft.com/office/drawing/2014/main" id="{51C816FE-BD53-9644-9045-9A070FAF53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6" y="3744"/>
              <a:ext cx="2064" cy="2160"/>
              <a:chOff x="2640" y="4080"/>
              <a:chExt cx="2064" cy="2160"/>
            </a:xfrm>
          </p:grpSpPr>
          <p:sp>
            <p:nvSpPr>
              <p:cNvPr id="72766" name="Oval 62">
                <a:extLst>
                  <a:ext uri="{FF2B5EF4-FFF2-40B4-BE49-F238E27FC236}">
                    <a16:creationId xmlns:a16="http://schemas.microsoft.com/office/drawing/2014/main" id="{14EB9495-D13B-6143-AD47-52A97C23A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4080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en-US">
                    <a:solidFill>
                      <a:srgbClr val="FFFF00"/>
                    </a:solidFill>
                  </a:rPr>
                  <a:t>C</a:t>
                </a:r>
              </a:p>
            </p:txBody>
          </p:sp>
          <p:sp>
            <p:nvSpPr>
              <p:cNvPr id="72767" name="Oval 63" descr="70%">
                <a:extLst>
                  <a:ext uri="{FF2B5EF4-FFF2-40B4-BE49-F238E27FC236}">
                    <a16:creationId xmlns:a16="http://schemas.microsoft.com/office/drawing/2014/main" id="{A201D6B5-AFE4-9440-B5F0-747DABF068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5280"/>
                <a:ext cx="432" cy="432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en-US" dirty="0">
                    <a:solidFill>
                      <a:schemeClr val="bg1"/>
                    </a:solidFill>
                  </a:rPr>
                  <a:t>A</a:t>
                </a:r>
              </a:p>
            </p:txBody>
          </p:sp>
          <p:sp>
            <p:nvSpPr>
              <p:cNvPr id="72768" name="Oval 64" descr="70%">
                <a:extLst>
                  <a:ext uri="{FF2B5EF4-FFF2-40B4-BE49-F238E27FC236}">
                    <a16:creationId xmlns:a16="http://schemas.microsoft.com/office/drawing/2014/main" id="{5086B424-58FB-9E46-972B-1C6C2BF6E7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4704"/>
                <a:ext cx="432" cy="432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en-US" dirty="0">
                    <a:solidFill>
                      <a:schemeClr val="bg1"/>
                    </a:solidFill>
                  </a:rPr>
                  <a:t>B</a:t>
                </a:r>
              </a:p>
            </p:txBody>
          </p:sp>
          <p:sp>
            <p:nvSpPr>
              <p:cNvPr id="72769" name="Oval 65">
                <a:extLst>
                  <a:ext uri="{FF2B5EF4-FFF2-40B4-BE49-F238E27FC236}">
                    <a16:creationId xmlns:a16="http://schemas.microsoft.com/office/drawing/2014/main" id="{931F6C83-5D65-9847-A75F-D3058EA91D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4704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635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en-US">
                    <a:solidFill>
                      <a:srgbClr val="FFFF00"/>
                    </a:solidFill>
                  </a:rPr>
                  <a:t>D</a:t>
                </a:r>
              </a:p>
            </p:txBody>
          </p:sp>
          <p:cxnSp>
            <p:nvCxnSpPr>
              <p:cNvPr id="72770" name="AutoShape 66">
                <a:extLst>
                  <a:ext uri="{FF2B5EF4-FFF2-40B4-BE49-F238E27FC236}">
                    <a16:creationId xmlns:a16="http://schemas.microsoft.com/office/drawing/2014/main" id="{34C7CF5A-138F-E043-8A00-74D0BB900450}"/>
                  </a:ext>
                </a:extLst>
              </p:cNvPr>
              <p:cNvCxnSpPr>
                <a:cxnSpLocks noChangeShapeType="1"/>
                <a:stCxn id="72766" idx="4"/>
                <a:endCxn id="72768" idx="0"/>
              </p:cNvCxnSpPr>
              <p:nvPr/>
            </p:nvCxnSpPr>
            <p:spPr bwMode="auto">
              <a:xfrm flipH="1">
                <a:off x="3336" y="4512"/>
                <a:ext cx="480" cy="19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771" name="AutoShape 67">
                <a:extLst>
                  <a:ext uri="{FF2B5EF4-FFF2-40B4-BE49-F238E27FC236}">
                    <a16:creationId xmlns:a16="http://schemas.microsoft.com/office/drawing/2014/main" id="{368A54B5-69D0-3A45-8B5B-4446B693E052}"/>
                  </a:ext>
                </a:extLst>
              </p:cNvPr>
              <p:cNvCxnSpPr>
                <a:cxnSpLocks noChangeShapeType="1"/>
                <a:stCxn id="72766" idx="4"/>
                <a:endCxn id="72769" idx="0"/>
              </p:cNvCxnSpPr>
              <p:nvPr/>
            </p:nvCxnSpPr>
            <p:spPr bwMode="auto">
              <a:xfrm>
                <a:off x="3816" y="4512"/>
                <a:ext cx="528" cy="17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772" name="AutoShape 68">
                <a:extLst>
                  <a:ext uri="{FF2B5EF4-FFF2-40B4-BE49-F238E27FC236}">
                    <a16:creationId xmlns:a16="http://schemas.microsoft.com/office/drawing/2014/main" id="{4EEF2686-1607-6A4E-9C1E-2C6BCCBAA4C7}"/>
                  </a:ext>
                </a:extLst>
              </p:cNvPr>
              <p:cNvCxnSpPr>
                <a:cxnSpLocks noChangeShapeType="1"/>
                <a:stCxn id="72768" idx="4"/>
                <a:endCxn id="72767" idx="0"/>
              </p:cNvCxnSpPr>
              <p:nvPr/>
            </p:nvCxnSpPr>
            <p:spPr bwMode="auto">
              <a:xfrm flipH="1">
                <a:off x="3096" y="5136"/>
                <a:ext cx="240" cy="14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773" name="AutoShape 69">
                <a:extLst>
                  <a:ext uri="{FF2B5EF4-FFF2-40B4-BE49-F238E27FC236}">
                    <a16:creationId xmlns:a16="http://schemas.microsoft.com/office/drawing/2014/main" id="{8B4D3418-AB26-E042-B294-0DFF37EE0B89}"/>
                  </a:ext>
                </a:extLst>
              </p:cNvPr>
              <p:cNvCxnSpPr>
                <a:cxnSpLocks noChangeShapeType="1"/>
                <a:stCxn id="72767" idx="4"/>
                <a:endCxn id="72779" idx="0"/>
              </p:cNvCxnSpPr>
              <p:nvPr/>
            </p:nvCxnSpPr>
            <p:spPr bwMode="auto">
              <a:xfrm flipH="1">
                <a:off x="2880" y="5712"/>
                <a:ext cx="216" cy="24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774" name="AutoShape 70">
                <a:extLst>
                  <a:ext uri="{FF2B5EF4-FFF2-40B4-BE49-F238E27FC236}">
                    <a16:creationId xmlns:a16="http://schemas.microsoft.com/office/drawing/2014/main" id="{A049FA66-9268-C545-A57F-E1D3275BE8EB}"/>
                  </a:ext>
                </a:extLst>
              </p:cNvPr>
              <p:cNvCxnSpPr>
                <a:cxnSpLocks noChangeShapeType="1"/>
                <a:stCxn id="72767" idx="4"/>
                <a:endCxn id="72780" idx="0"/>
              </p:cNvCxnSpPr>
              <p:nvPr/>
            </p:nvCxnSpPr>
            <p:spPr bwMode="auto">
              <a:xfrm>
                <a:off x="3096" y="5712"/>
                <a:ext cx="168" cy="24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775" name="AutoShape 71">
                <a:extLst>
                  <a:ext uri="{FF2B5EF4-FFF2-40B4-BE49-F238E27FC236}">
                    <a16:creationId xmlns:a16="http://schemas.microsoft.com/office/drawing/2014/main" id="{42D1400E-9C53-3B47-A7C6-C3A0527C0625}"/>
                  </a:ext>
                </a:extLst>
              </p:cNvPr>
              <p:cNvCxnSpPr>
                <a:cxnSpLocks noChangeShapeType="1"/>
                <a:stCxn id="72769" idx="4"/>
                <a:endCxn id="72778" idx="0"/>
              </p:cNvCxnSpPr>
              <p:nvPr/>
            </p:nvCxnSpPr>
            <p:spPr bwMode="auto">
              <a:xfrm flipH="1">
                <a:off x="4176" y="5156"/>
                <a:ext cx="168" cy="22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776" name="AutoShape 72">
                <a:extLst>
                  <a:ext uri="{FF2B5EF4-FFF2-40B4-BE49-F238E27FC236}">
                    <a16:creationId xmlns:a16="http://schemas.microsoft.com/office/drawing/2014/main" id="{83D7600B-7F28-9242-AD9B-11787ADFA12E}"/>
                  </a:ext>
                </a:extLst>
              </p:cNvPr>
              <p:cNvCxnSpPr>
                <a:cxnSpLocks noChangeShapeType="1"/>
                <a:stCxn id="72769" idx="4"/>
                <a:endCxn id="72781" idx="0"/>
              </p:cNvCxnSpPr>
              <p:nvPr/>
            </p:nvCxnSpPr>
            <p:spPr bwMode="auto">
              <a:xfrm>
                <a:off x="4344" y="5156"/>
                <a:ext cx="216" cy="22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2777" name="AutoShape 73">
                <a:extLst>
                  <a:ext uri="{FF2B5EF4-FFF2-40B4-BE49-F238E27FC236}">
                    <a16:creationId xmlns:a16="http://schemas.microsoft.com/office/drawing/2014/main" id="{2378F1EE-6B27-AD45-8529-520BB1A6B5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5280"/>
                <a:ext cx="288" cy="288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en-US">
                    <a:solidFill>
                      <a:schemeClr val="bg1"/>
                    </a:solidFill>
                  </a:rPr>
                  <a:t>3</a:t>
                </a:r>
              </a:p>
            </p:txBody>
          </p:sp>
          <p:sp>
            <p:nvSpPr>
              <p:cNvPr id="72778" name="AutoShape 74">
                <a:extLst>
                  <a:ext uri="{FF2B5EF4-FFF2-40B4-BE49-F238E27FC236}">
                    <a16:creationId xmlns:a16="http://schemas.microsoft.com/office/drawing/2014/main" id="{A7F9A056-9B25-544F-A6B1-7FC62CA178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5376"/>
                <a:ext cx="288" cy="288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en-US">
                    <a:solidFill>
                      <a:schemeClr val="bg1"/>
                    </a:solidFill>
                  </a:rPr>
                  <a:t>4</a:t>
                </a:r>
              </a:p>
            </p:txBody>
          </p:sp>
          <p:sp>
            <p:nvSpPr>
              <p:cNvPr id="72779" name="AutoShape 75">
                <a:extLst>
                  <a:ext uri="{FF2B5EF4-FFF2-40B4-BE49-F238E27FC236}">
                    <a16:creationId xmlns:a16="http://schemas.microsoft.com/office/drawing/2014/main" id="{6B084FE0-CC86-5E48-ABD8-F2A6EC0ABE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6" y="5952"/>
                <a:ext cx="288" cy="288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en-US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72780" name="AutoShape 76">
                <a:extLst>
                  <a:ext uri="{FF2B5EF4-FFF2-40B4-BE49-F238E27FC236}">
                    <a16:creationId xmlns:a16="http://schemas.microsoft.com/office/drawing/2014/main" id="{27DDC652-BE48-574D-A4BE-60354E3FA1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5952"/>
                <a:ext cx="288" cy="288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en-US">
                    <a:solidFill>
                      <a:schemeClr val="bg1"/>
                    </a:solidFill>
                  </a:rPr>
                  <a:t>2</a:t>
                </a:r>
              </a:p>
            </p:txBody>
          </p:sp>
          <p:sp>
            <p:nvSpPr>
              <p:cNvPr id="72781" name="AutoShape 77">
                <a:extLst>
                  <a:ext uri="{FF2B5EF4-FFF2-40B4-BE49-F238E27FC236}">
                    <a16:creationId xmlns:a16="http://schemas.microsoft.com/office/drawing/2014/main" id="{B6DE2D07-4908-DD44-87C0-4EA429A5CA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6" y="5376"/>
                <a:ext cx="288" cy="288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en-US">
                    <a:solidFill>
                      <a:schemeClr val="bg1"/>
                    </a:solidFill>
                  </a:rPr>
                  <a:t>5</a:t>
                </a:r>
              </a:p>
            </p:txBody>
          </p:sp>
          <p:cxnSp>
            <p:nvCxnSpPr>
              <p:cNvPr id="72782" name="AutoShape 78">
                <a:extLst>
                  <a:ext uri="{FF2B5EF4-FFF2-40B4-BE49-F238E27FC236}">
                    <a16:creationId xmlns:a16="http://schemas.microsoft.com/office/drawing/2014/main" id="{D88CC31A-0D96-024E-B991-7ED5B8D0F07B}"/>
                  </a:ext>
                </a:extLst>
              </p:cNvPr>
              <p:cNvCxnSpPr>
                <a:cxnSpLocks noChangeShapeType="1"/>
                <a:stCxn id="72768" idx="4"/>
                <a:endCxn id="72777" idx="0"/>
              </p:cNvCxnSpPr>
              <p:nvPr/>
            </p:nvCxnSpPr>
            <p:spPr bwMode="auto">
              <a:xfrm>
                <a:off x="3336" y="5136"/>
                <a:ext cx="264" cy="14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2783" name="AutoShape 79">
                <a:extLst>
                  <a:ext uri="{FF2B5EF4-FFF2-40B4-BE49-F238E27FC236}">
                    <a16:creationId xmlns:a16="http://schemas.microsoft.com/office/drawing/2014/main" id="{9DCF6830-A19D-0F41-AA4C-34DB66F301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5184"/>
                <a:ext cx="432" cy="411"/>
              </a:xfrm>
              <a:prstGeom prst="star5">
                <a:avLst/>
              </a:prstGeom>
              <a:solidFill>
                <a:srgbClr val="00B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en-US">
                    <a:solidFill>
                      <a:schemeClr val="bg1"/>
                    </a:solidFill>
                  </a:rPr>
                  <a:t>z</a:t>
                </a:r>
              </a:p>
            </p:txBody>
          </p:sp>
        </p:grpSp>
      </p:grpSp>
      <p:sp>
        <p:nvSpPr>
          <p:cNvPr id="72784" name="Text Box 80">
            <a:extLst>
              <a:ext uri="{FF2B5EF4-FFF2-40B4-BE49-F238E27FC236}">
                <a16:creationId xmlns:a16="http://schemas.microsoft.com/office/drawing/2014/main" id="{8C2F91C2-6783-0848-895F-C54661F3FF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581401"/>
            <a:ext cx="168026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Four cases:</a:t>
            </a:r>
          </a:p>
          <a:p>
            <a:r>
              <a:rPr lang="en-US" altLang="en-US" sz="2400"/>
              <a:t>Depends on</a:t>
            </a:r>
          </a:p>
          <a:p>
            <a:r>
              <a:rPr lang="en-US" altLang="en-US" sz="2400"/>
              <a:t>“uncle” of z</a:t>
            </a:r>
          </a:p>
        </p:txBody>
      </p:sp>
    </p:spTree>
    <p:extLst>
      <p:ext uri="{BB962C8B-B14F-4D97-AF65-F5344CB8AC3E}">
        <p14:creationId xmlns:p14="http://schemas.microsoft.com/office/powerpoint/2010/main" val="33331092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lide Number Placeholder 4">
            <a:extLst>
              <a:ext uri="{FF2B5EF4-FFF2-40B4-BE49-F238E27FC236}">
                <a16:creationId xmlns:a16="http://schemas.microsoft.com/office/drawing/2014/main" id="{A559F3C9-07B0-A64D-A114-B99C2FE12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6BE4B-C702-7640-8D4F-73BE2B31DC7B}" type="slidenum">
              <a:rPr lang="en-US" altLang="ja-JP"/>
              <a:pPr/>
              <a:t>28</a:t>
            </a:fld>
            <a:endParaRPr lang="en-US" altLang="ja-JP"/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CF41E439-966A-A941-BCB2-BCC244A12B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/>
          <a:lstStyle/>
          <a:p>
            <a:r>
              <a:rPr lang="en-US" altLang="en-US" dirty="0">
                <a:solidFill>
                  <a:srgbClr val="FFFF00"/>
                </a:solidFill>
              </a:rPr>
              <a:t>Case 1: Red uncle</a:t>
            </a:r>
          </a:p>
        </p:txBody>
      </p:sp>
      <p:grpSp>
        <p:nvGrpSpPr>
          <p:cNvPr id="74755" name="Group 3">
            <a:extLst>
              <a:ext uri="{FF2B5EF4-FFF2-40B4-BE49-F238E27FC236}">
                <a16:creationId xmlns:a16="http://schemas.microsoft.com/office/drawing/2014/main" id="{9108984E-21BF-7D4E-B922-F069883E5FB7}"/>
              </a:ext>
            </a:extLst>
          </p:cNvPr>
          <p:cNvGrpSpPr>
            <a:grpSpLocks/>
          </p:cNvGrpSpPr>
          <p:nvPr/>
        </p:nvGrpSpPr>
        <p:grpSpPr bwMode="auto">
          <a:xfrm>
            <a:off x="2669658" y="2054660"/>
            <a:ext cx="6858000" cy="3505200"/>
            <a:chOff x="288" y="1248"/>
            <a:chExt cx="4320" cy="2208"/>
          </a:xfrm>
        </p:grpSpPr>
        <p:grpSp>
          <p:nvGrpSpPr>
            <p:cNvPr id="74756" name="Group 4">
              <a:extLst>
                <a:ext uri="{FF2B5EF4-FFF2-40B4-BE49-F238E27FC236}">
                  <a16:creationId xmlns:a16="http://schemas.microsoft.com/office/drawing/2014/main" id="{BF49CD70-4A50-6347-9942-5ACB354DFF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1350"/>
              <a:ext cx="1824" cy="2106"/>
              <a:chOff x="288" y="1446"/>
              <a:chExt cx="1824" cy="2106"/>
            </a:xfrm>
          </p:grpSpPr>
          <p:sp>
            <p:nvSpPr>
              <p:cNvPr id="74757" name="Oval 5">
                <a:extLst>
                  <a:ext uri="{FF2B5EF4-FFF2-40B4-BE49-F238E27FC236}">
                    <a16:creationId xmlns:a16="http://schemas.microsoft.com/office/drawing/2014/main" id="{B64A7997-2418-CD41-A798-B031D1F7B5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8" y="1446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en-US" sz="2400" dirty="0">
                    <a:solidFill>
                      <a:schemeClr val="bg1"/>
                    </a:solidFill>
                  </a:rPr>
                  <a:t>C</a:t>
                </a:r>
              </a:p>
            </p:txBody>
          </p:sp>
          <p:sp>
            <p:nvSpPr>
              <p:cNvPr id="74758" name="Oval 6" descr="70%">
                <a:extLst>
                  <a:ext uri="{FF2B5EF4-FFF2-40B4-BE49-F238E27FC236}">
                    <a16:creationId xmlns:a16="http://schemas.microsoft.com/office/drawing/2014/main" id="{3B61E67C-CCF5-4049-BF13-84EAA603D3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592"/>
                <a:ext cx="432" cy="432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en-US" sz="2400"/>
                  <a:t>B</a:t>
                </a:r>
              </a:p>
            </p:txBody>
          </p:sp>
          <p:sp>
            <p:nvSpPr>
              <p:cNvPr id="74759" name="Oval 7" descr="70%">
                <a:extLst>
                  <a:ext uri="{FF2B5EF4-FFF2-40B4-BE49-F238E27FC236}">
                    <a16:creationId xmlns:a16="http://schemas.microsoft.com/office/drawing/2014/main" id="{47263D89-F0CA-4C47-9B65-69FE6ACD0A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2064"/>
                <a:ext cx="432" cy="432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en-US" sz="2400" dirty="0">
                    <a:solidFill>
                      <a:schemeClr val="bg1"/>
                    </a:solidFill>
                  </a:rPr>
                  <a:t>A</a:t>
                </a:r>
              </a:p>
            </p:txBody>
          </p:sp>
          <p:sp>
            <p:nvSpPr>
              <p:cNvPr id="74760" name="Oval 8" descr="70%">
                <a:extLst>
                  <a:ext uri="{FF2B5EF4-FFF2-40B4-BE49-F238E27FC236}">
                    <a16:creationId xmlns:a16="http://schemas.microsoft.com/office/drawing/2014/main" id="{126A92A4-F297-994D-9FA2-9921EC475B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064"/>
                <a:ext cx="432" cy="432"/>
              </a:xfrm>
              <a:prstGeom prst="ellipse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635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en-US" sz="2400"/>
                  <a:t>D</a:t>
                </a:r>
              </a:p>
            </p:txBody>
          </p:sp>
          <p:cxnSp>
            <p:nvCxnSpPr>
              <p:cNvPr id="74761" name="AutoShape 9">
                <a:extLst>
                  <a:ext uri="{FF2B5EF4-FFF2-40B4-BE49-F238E27FC236}">
                    <a16:creationId xmlns:a16="http://schemas.microsoft.com/office/drawing/2014/main" id="{DA18387E-74CD-BC4C-99C3-8DB2A83E9CC4}"/>
                  </a:ext>
                </a:extLst>
              </p:cNvPr>
              <p:cNvCxnSpPr>
                <a:cxnSpLocks noChangeShapeType="1"/>
                <a:stCxn id="74757" idx="4"/>
                <a:endCxn id="74759" idx="0"/>
              </p:cNvCxnSpPr>
              <p:nvPr/>
            </p:nvCxnSpPr>
            <p:spPr bwMode="auto">
              <a:xfrm flipH="1">
                <a:off x="744" y="1878"/>
                <a:ext cx="340" cy="18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4762" name="AutoShape 10">
                <a:extLst>
                  <a:ext uri="{FF2B5EF4-FFF2-40B4-BE49-F238E27FC236}">
                    <a16:creationId xmlns:a16="http://schemas.microsoft.com/office/drawing/2014/main" id="{4AB59108-CD50-A04A-BD0A-74259EE1F9A9}"/>
                  </a:ext>
                </a:extLst>
              </p:cNvPr>
              <p:cNvCxnSpPr>
                <a:cxnSpLocks noChangeShapeType="1"/>
                <a:stCxn id="74757" idx="4"/>
                <a:endCxn id="74760" idx="0"/>
              </p:cNvCxnSpPr>
              <p:nvPr/>
            </p:nvCxnSpPr>
            <p:spPr bwMode="auto">
              <a:xfrm>
                <a:off x="1084" y="1878"/>
                <a:ext cx="668" cy="18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4763" name="AutoShape 11">
                <a:extLst>
                  <a:ext uri="{FF2B5EF4-FFF2-40B4-BE49-F238E27FC236}">
                    <a16:creationId xmlns:a16="http://schemas.microsoft.com/office/drawing/2014/main" id="{BD13C8D3-1189-EB4A-9CAB-BD53F1217884}"/>
                  </a:ext>
                </a:extLst>
              </p:cNvPr>
              <p:cNvCxnSpPr>
                <a:cxnSpLocks noChangeShapeType="1"/>
                <a:stCxn id="74759" idx="4"/>
                <a:endCxn id="74758" idx="0"/>
              </p:cNvCxnSpPr>
              <p:nvPr/>
            </p:nvCxnSpPr>
            <p:spPr bwMode="auto">
              <a:xfrm>
                <a:off x="744" y="2496"/>
                <a:ext cx="288" cy="9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4764" name="AutoShape 12">
                <a:extLst>
                  <a:ext uri="{FF2B5EF4-FFF2-40B4-BE49-F238E27FC236}">
                    <a16:creationId xmlns:a16="http://schemas.microsoft.com/office/drawing/2014/main" id="{8AFE523A-D52A-804A-B379-31F5CD65CB32}"/>
                  </a:ext>
                </a:extLst>
              </p:cNvPr>
              <p:cNvCxnSpPr>
                <a:cxnSpLocks noChangeShapeType="1"/>
                <a:stCxn id="74758" idx="4"/>
                <a:endCxn id="74770" idx="0"/>
              </p:cNvCxnSpPr>
              <p:nvPr/>
            </p:nvCxnSpPr>
            <p:spPr bwMode="auto">
              <a:xfrm flipH="1">
                <a:off x="816" y="3024"/>
                <a:ext cx="216" cy="24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4765" name="AutoShape 13">
                <a:extLst>
                  <a:ext uri="{FF2B5EF4-FFF2-40B4-BE49-F238E27FC236}">
                    <a16:creationId xmlns:a16="http://schemas.microsoft.com/office/drawing/2014/main" id="{E1797C3D-E46A-224A-BE44-9109B38B41CB}"/>
                  </a:ext>
                </a:extLst>
              </p:cNvPr>
              <p:cNvCxnSpPr>
                <a:cxnSpLocks noChangeShapeType="1"/>
                <a:stCxn id="74758" idx="4"/>
                <a:endCxn id="74771" idx="0"/>
              </p:cNvCxnSpPr>
              <p:nvPr/>
            </p:nvCxnSpPr>
            <p:spPr bwMode="auto">
              <a:xfrm>
                <a:off x="1032" y="3024"/>
                <a:ext cx="168" cy="24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4766" name="AutoShape 14">
                <a:extLst>
                  <a:ext uri="{FF2B5EF4-FFF2-40B4-BE49-F238E27FC236}">
                    <a16:creationId xmlns:a16="http://schemas.microsoft.com/office/drawing/2014/main" id="{D8D09307-3F31-FA49-9E06-53A136246D1E}"/>
                  </a:ext>
                </a:extLst>
              </p:cNvPr>
              <p:cNvCxnSpPr>
                <a:cxnSpLocks noChangeShapeType="1"/>
                <a:stCxn id="74760" idx="4"/>
                <a:endCxn id="74769" idx="0"/>
              </p:cNvCxnSpPr>
              <p:nvPr/>
            </p:nvCxnSpPr>
            <p:spPr bwMode="auto">
              <a:xfrm flipH="1">
                <a:off x="1584" y="2516"/>
                <a:ext cx="168" cy="22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4767" name="AutoShape 15">
                <a:extLst>
                  <a:ext uri="{FF2B5EF4-FFF2-40B4-BE49-F238E27FC236}">
                    <a16:creationId xmlns:a16="http://schemas.microsoft.com/office/drawing/2014/main" id="{18B9DBF4-3DBF-1740-BB51-EE5F528D3050}"/>
                  </a:ext>
                </a:extLst>
              </p:cNvPr>
              <p:cNvCxnSpPr>
                <a:cxnSpLocks noChangeShapeType="1"/>
                <a:stCxn id="74760" idx="4"/>
                <a:endCxn id="74772" idx="0"/>
              </p:cNvCxnSpPr>
              <p:nvPr/>
            </p:nvCxnSpPr>
            <p:spPr bwMode="auto">
              <a:xfrm>
                <a:off x="1752" y="2516"/>
                <a:ext cx="216" cy="22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4768" name="AutoShape 16">
                <a:extLst>
                  <a:ext uri="{FF2B5EF4-FFF2-40B4-BE49-F238E27FC236}">
                    <a16:creationId xmlns:a16="http://schemas.microsoft.com/office/drawing/2014/main" id="{8BD71622-B8FD-1449-8DDA-BEB132061D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2688"/>
                <a:ext cx="288" cy="288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en-US" sz="2400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74769" name="AutoShape 17">
                <a:extLst>
                  <a:ext uri="{FF2B5EF4-FFF2-40B4-BE49-F238E27FC236}">
                    <a16:creationId xmlns:a16="http://schemas.microsoft.com/office/drawing/2014/main" id="{F7CA86ED-0ABD-194B-B13A-FF848B283D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2736"/>
                <a:ext cx="288" cy="288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en-US" sz="2400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  <p:sp>
            <p:nvSpPr>
              <p:cNvPr id="74770" name="AutoShape 18">
                <a:extLst>
                  <a:ext uri="{FF2B5EF4-FFF2-40B4-BE49-F238E27FC236}">
                    <a16:creationId xmlns:a16="http://schemas.microsoft.com/office/drawing/2014/main" id="{27864F59-0BBE-3B47-9A1B-3711A20CEE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3264"/>
                <a:ext cx="288" cy="288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en-US" sz="2400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  <p:sp>
            <p:nvSpPr>
              <p:cNvPr id="74771" name="AutoShape 19">
                <a:extLst>
                  <a:ext uri="{FF2B5EF4-FFF2-40B4-BE49-F238E27FC236}">
                    <a16:creationId xmlns:a16="http://schemas.microsoft.com/office/drawing/2014/main" id="{D2032DDF-348D-9142-A080-C926AC596D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264"/>
                <a:ext cx="288" cy="288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en-US" sz="2400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  <p:sp>
            <p:nvSpPr>
              <p:cNvPr id="74772" name="AutoShape 20">
                <a:extLst>
                  <a:ext uri="{FF2B5EF4-FFF2-40B4-BE49-F238E27FC236}">
                    <a16:creationId xmlns:a16="http://schemas.microsoft.com/office/drawing/2014/main" id="{FDD38827-5C0C-D34D-A602-714B2FC48E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288" cy="288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en-US" sz="2400">
                    <a:solidFill>
                      <a:schemeClr val="bg1"/>
                    </a:solidFill>
                  </a:rPr>
                  <a:t>5</a:t>
                </a:r>
              </a:p>
            </p:txBody>
          </p:sp>
          <p:cxnSp>
            <p:nvCxnSpPr>
              <p:cNvPr id="74773" name="AutoShape 21">
                <a:extLst>
                  <a:ext uri="{FF2B5EF4-FFF2-40B4-BE49-F238E27FC236}">
                    <a16:creationId xmlns:a16="http://schemas.microsoft.com/office/drawing/2014/main" id="{D57A976D-357C-3B4D-9AA2-3E99E3D03B9D}"/>
                  </a:ext>
                </a:extLst>
              </p:cNvPr>
              <p:cNvCxnSpPr>
                <a:cxnSpLocks noChangeShapeType="1"/>
                <a:stCxn id="74759" idx="4"/>
                <a:endCxn id="74768" idx="0"/>
              </p:cNvCxnSpPr>
              <p:nvPr/>
            </p:nvCxnSpPr>
            <p:spPr bwMode="auto">
              <a:xfrm flipH="1">
                <a:off x="432" y="2496"/>
                <a:ext cx="312" cy="19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4774" name="AutoShape 22">
                <a:extLst>
                  <a:ext uri="{FF2B5EF4-FFF2-40B4-BE49-F238E27FC236}">
                    <a16:creationId xmlns:a16="http://schemas.microsoft.com/office/drawing/2014/main" id="{DCBB259F-0ADB-6B4A-A90E-EAE7C9A617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2496"/>
                <a:ext cx="432" cy="411"/>
              </a:xfrm>
              <a:prstGeom prst="star5">
                <a:avLst/>
              </a:prstGeom>
              <a:solidFill>
                <a:srgbClr val="00B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en-US" sz="2000" dirty="0">
                    <a:solidFill>
                      <a:schemeClr val="bg1"/>
                    </a:solidFill>
                  </a:rPr>
                  <a:t>z</a:t>
                </a:r>
              </a:p>
            </p:txBody>
          </p:sp>
        </p:grpSp>
        <p:grpSp>
          <p:nvGrpSpPr>
            <p:cNvPr id="74775" name="Group 23">
              <a:extLst>
                <a:ext uri="{FF2B5EF4-FFF2-40B4-BE49-F238E27FC236}">
                  <a16:creationId xmlns:a16="http://schemas.microsoft.com/office/drawing/2014/main" id="{4910FB02-00D2-074A-9AF5-13FD56A218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4" y="1248"/>
              <a:ext cx="1824" cy="2208"/>
              <a:chOff x="2592" y="1200"/>
              <a:chExt cx="1824" cy="2208"/>
            </a:xfrm>
          </p:grpSpPr>
          <p:sp>
            <p:nvSpPr>
              <p:cNvPr id="74776" name="Oval 24" descr="70%">
                <a:extLst>
                  <a:ext uri="{FF2B5EF4-FFF2-40B4-BE49-F238E27FC236}">
                    <a16:creationId xmlns:a16="http://schemas.microsoft.com/office/drawing/2014/main" id="{64FC1F98-B1E2-9043-91A3-575EE1E648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1296"/>
                <a:ext cx="432" cy="432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en-US" sz="2400" dirty="0">
                    <a:solidFill>
                      <a:schemeClr val="bg1"/>
                    </a:solidFill>
                  </a:rPr>
                  <a:t>C</a:t>
                </a:r>
              </a:p>
            </p:txBody>
          </p:sp>
          <p:sp>
            <p:nvSpPr>
              <p:cNvPr id="74777" name="Oval 25" descr="70%">
                <a:extLst>
                  <a:ext uri="{FF2B5EF4-FFF2-40B4-BE49-F238E27FC236}">
                    <a16:creationId xmlns:a16="http://schemas.microsoft.com/office/drawing/2014/main" id="{FEF59D6F-778F-8946-AABE-052119D2EC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2448"/>
                <a:ext cx="432" cy="432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en-US" sz="2400" dirty="0">
                    <a:solidFill>
                      <a:schemeClr val="bg1"/>
                    </a:solidFill>
                  </a:rPr>
                  <a:t>B</a:t>
                </a:r>
              </a:p>
            </p:txBody>
          </p:sp>
          <p:sp>
            <p:nvSpPr>
              <p:cNvPr id="74778" name="Oval 26">
                <a:extLst>
                  <a:ext uri="{FF2B5EF4-FFF2-40B4-BE49-F238E27FC236}">
                    <a16:creationId xmlns:a16="http://schemas.microsoft.com/office/drawing/2014/main" id="{66C5AD38-59DA-5C4B-A0FD-AC87BAD39A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1920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en-US" sz="2400" dirty="0">
                    <a:solidFill>
                      <a:schemeClr val="bg1"/>
                    </a:solidFill>
                  </a:rPr>
                  <a:t>A</a:t>
                </a:r>
              </a:p>
            </p:txBody>
          </p:sp>
          <p:sp>
            <p:nvSpPr>
              <p:cNvPr id="74779" name="Oval 27">
                <a:extLst>
                  <a:ext uri="{FF2B5EF4-FFF2-40B4-BE49-F238E27FC236}">
                    <a16:creationId xmlns:a16="http://schemas.microsoft.com/office/drawing/2014/main" id="{D51CAA16-6A49-3142-A9CB-EEEE140FEF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1920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635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en-US" sz="2400" dirty="0">
                    <a:solidFill>
                      <a:schemeClr val="bg1"/>
                    </a:solidFill>
                  </a:rPr>
                  <a:t>D</a:t>
                </a:r>
              </a:p>
            </p:txBody>
          </p:sp>
          <p:cxnSp>
            <p:nvCxnSpPr>
              <p:cNvPr id="74780" name="AutoShape 28">
                <a:extLst>
                  <a:ext uri="{FF2B5EF4-FFF2-40B4-BE49-F238E27FC236}">
                    <a16:creationId xmlns:a16="http://schemas.microsoft.com/office/drawing/2014/main" id="{9F00E5C8-ECFF-8340-BCF4-F67B473AD0CC}"/>
                  </a:ext>
                </a:extLst>
              </p:cNvPr>
              <p:cNvCxnSpPr>
                <a:cxnSpLocks noChangeShapeType="1"/>
                <a:stCxn id="74776" idx="4"/>
                <a:endCxn id="74778" idx="0"/>
              </p:cNvCxnSpPr>
              <p:nvPr/>
            </p:nvCxnSpPr>
            <p:spPr bwMode="auto">
              <a:xfrm flipH="1">
                <a:off x="3048" y="1728"/>
                <a:ext cx="480" cy="19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4781" name="AutoShape 29">
                <a:extLst>
                  <a:ext uri="{FF2B5EF4-FFF2-40B4-BE49-F238E27FC236}">
                    <a16:creationId xmlns:a16="http://schemas.microsoft.com/office/drawing/2014/main" id="{B1DFAD26-8023-2E42-A97A-BA939C5A2348}"/>
                  </a:ext>
                </a:extLst>
              </p:cNvPr>
              <p:cNvCxnSpPr>
                <a:cxnSpLocks noChangeShapeType="1"/>
                <a:stCxn id="74776" idx="4"/>
                <a:endCxn id="74779" idx="0"/>
              </p:cNvCxnSpPr>
              <p:nvPr/>
            </p:nvCxnSpPr>
            <p:spPr bwMode="auto">
              <a:xfrm>
                <a:off x="3528" y="1728"/>
                <a:ext cx="528" cy="17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4782" name="AutoShape 30">
                <a:extLst>
                  <a:ext uri="{FF2B5EF4-FFF2-40B4-BE49-F238E27FC236}">
                    <a16:creationId xmlns:a16="http://schemas.microsoft.com/office/drawing/2014/main" id="{D8493EBF-4C3F-004A-BA35-AB5345170484}"/>
                  </a:ext>
                </a:extLst>
              </p:cNvPr>
              <p:cNvCxnSpPr>
                <a:cxnSpLocks noChangeShapeType="1"/>
                <a:stCxn id="74778" idx="4"/>
                <a:endCxn id="74777" idx="0"/>
              </p:cNvCxnSpPr>
              <p:nvPr/>
            </p:nvCxnSpPr>
            <p:spPr bwMode="auto">
              <a:xfrm>
                <a:off x="3048" y="2352"/>
                <a:ext cx="288" cy="9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4783" name="AutoShape 31">
                <a:extLst>
                  <a:ext uri="{FF2B5EF4-FFF2-40B4-BE49-F238E27FC236}">
                    <a16:creationId xmlns:a16="http://schemas.microsoft.com/office/drawing/2014/main" id="{888B230C-332E-2B4C-95ED-9CC266ED5CD8}"/>
                  </a:ext>
                </a:extLst>
              </p:cNvPr>
              <p:cNvCxnSpPr>
                <a:cxnSpLocks noChangeShapeType="1"/>
                <a:stCxn id="74777" idx="4"/>
                <a:endCxn id="74789" idx="0"/>
              </p:cNvCxnSpPr>
              <p:nvPr/>
            </p:nvCxnSpPr>
            <p:spPr bwMode="auto">
              <a:xfrm flipH="1">
                <a:off x="3120" y="2880"/>
                <a:ext cx="216" cy="24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4784" name="AutoShape 32">
                <a:extLst>
                  <a:ext uri="{FF2B5EF4-FFF2-40B4-BE49-F238E27FC236}">
                    <a16:creationId xmlns:a16="http://schemas.microsoft.com/office/drawing/2014/main" id="{85F2FA00-8D23-2A43-B5D7-6763490797FA}"/>
                  </a:ext>
                </a:extLst>
              </p:cNvPr>
              <p:cNvCxnSpPr>
                <a:cxnSpLocks noChangeShapeType="1"/>
                <a:stCxn id="74777" idx="4"/>
                <a:endCxn id="74790" idx="0"/>
              </p:cNvCxnSpPr>
              <p:nvPr/>
            </p:nvCxnSpPr>
            <p:spPr bwMode="auto">
              <a:xfrm>
                <a:off x="3336" y="2880"/>
                <a:ext cx="168" cy="24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4785" name="AutoShape 33">
                <a:extLst>
                  <a:ext uri="{FF2B5EF4-FFF2-40B4-BE49-F238E27FC236}">
                    <a16:creationId xmlns:a16="http://schemas.microsoft.com/office/drawing/2014/main" id="{CFAF0E04-CAEF-3C46-A880-789F914157AB}"/>
                  </a:ext>
                </a:extLst>
              </p:cNvPr>
              <p:cNvCxnSpPr>
                <a:cxnSpLocks noChangeShapeType="1"/>
                <a:stCxn id="74779" idx="4"/>
                <a:endCxn id="74788" idx="0"/>
              </p:cNvCxnSpPr>
              <p:nvPr/>
            </p:nvCxnSpPr>
            <p:spPr bwMode="auto">
              <a:xfrm flipH="1">
                <a:off x="3888" y="2372"/>
                <a:ext cx="168" cy="22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4786" name="AutoShape 34">
                <a:extLst>
                  <a:ext uri="{FF2B5EF4-FFF2-40B4-BE49-F238E27FC236}">
                    <a16:creationId xmlns:a16="http://schemas.microsoft.com/office/drawing/2014/main" id="{9165C4AB-E127-4C46-92D5-3483ABE609A8}"/>
                  </a:ext>
                </a:extLst>
              </p:cNvPr>
              <p:cNvCxnSpPr>
                <a:cxnSpLocks noChangeShapeType="1"/>
                <a:stCxn id="74779" idx="4"/>
                <a:endCxn id="74791" idx="0"/>
              </p:cNvCxnSpPr>
              <p:nvPr/>
            </p:nvCxnSpPr>
            <p:spPr bwMode="auto">
              <a:xfrm>
                <a:off x="4056" y="2372"/>
                <a:ext cx="216" cy="22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4787" name="AutoShape 35">
                <a:extLst>
                  <a:ext uri="{FF2B5EF4-FFF2-40B4-BE49-F238E27FC236}">
                    <a16:creationId xmlns:a16="http://schemas.microsoft.com/office/drawing/2014/main" id="{FDAF391D-CF81-E049-B2F8-1F533500FC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2544"/>
                <a:ext cx="288" cy="288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en-US" sz="2400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74788" name="AutoShape 36">
                <a:extLst>
                  <a:ext uri="{FF2B5EF4-FFF2-40B4-BE49-F238E27FC236}">
                    <a16:creationId xmlns:a16="http://schemas.microsoft.com/office/drawing/2014/main" id="{900C5DC1-9B8D-494B-A6E0-78E27686FE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2592"/>
                <a:ext cx="288" cy="288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en-US" sz="2400">
                    <a:solidFill>
                      <a:schemeClr val="bg1"/>
                    </a:solidFill>
                  </a:rPr>
                  <a:t>4</a:t>
                </a:r>
              </a:p>
            </p:txBody>
          </p:sp>
          <p:sp>
            <p:nvSpPr>
              <p:cNvPr id="74789" name="AutoShape 37">
                <a:extLst>
                  <a:ext uri="{FF2B5EF4-FFF2-40B4-BE49-F238E27FC236}">
                    <a16:creationId xmlns:a16="http://schemas.microsoft.com/office/drawing/2014/main" id="{93AECD3D-7A69-CE42-8422-82B3B46B57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3120"/>
                <a:ext cx="288" cy="288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en-US" sz="2400">
                    <a:solidFill>
                      <a:schemeClr val="bg1"/>
                    </a:solidFill>
                  </a:rPr>
                  <a:t>2</a:t>
                </a:r>
              </a:p>
            </p:txBody>
          </p:sp>
          <p:sp>
            <p:nvSpPr>
              <p:cNvPr id="74790" name="AutoShape 38">
                <a:extLst>
                  <a:ext uri="{FF2B5EF4-FFF2-40B4-BE49-F238E27FC236}">
                    <a16:creationId xmlns:a16="http://schemas.microsoft.com/office/drawing/2014/main" id="{79F62502-B21F-7145-8509-736E612075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3120"/>
                <a:ext cx="288" cy="288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en-US" sz="2400">
                    <a:solidFill>
                      <a:schemeClr val="bg1"/>
                    </a:solidFill>
                  </a:rPr>
                  <a:t>3</a:t>
                </a:r>
              </a:p>
            </p:txBody>
          </p:sp>
          <p:sp>
            <p:nvSpPr>
              <p:cNvPr id="74791" name="AutoShape 39">
                <a:extLst>
                  <a:ext uri="{FF2B5EF4-FFF2-40B4-BE49-F238E27FC236}">
                    <a16:creationId xmlns:a16="http://schemas.microsoft.com/office/drawing/2014/main" id="{0D1464CA-1F73-B34B-B14A-17DB18E9F9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2592"/>
                <a:ext cx="288" cy="288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en-US" sz="2400">
                    <a:solidFill>
                      <a:schemeClr val="bg1"/>
                    </a:solidFill>
                  </a:rPr>
                  <a:t>5</a:t>
                </a:r>
              </a:p>
            </p:txBody>
          </p:sp>
          <p:cxnSp>
            <p:nvCxnSpPr>
              <p:cNvPr id="74792" name="AutoShape 40">
                <a:extLst>
                  <a:ext uri="{FF2B5EF4-FFF2-40B4-BE49-F238E27FC236}">
                    <a16:creationId xmlns:a16="http://schemas.microsoft.com/office/drawing/2014/main" id="{40F43BA5-B9D3-1D49-9312-C41A7FBD87CC}"/>
                  </a:ext>
                </a:extLst>
              </p:cNvPr>
              <p:cNvCxnSpPr>
                <a:cxnSpLocks noChangeShapeType="1"/>
                <a:stCxn id="74778" idx="4"/>
                <a:endCxn id="74787" idx="0"/>
              </p:cNvCxnSpPr>
              <p:nvPr/>
            </p:nvCxnSpPr>
            <p:spPr bwMode="auto">
              <a:xfrm flipH="1">
                <a:off x="2736" y="2352"/>
                <a:ext cx="312" cy="19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4793" name="AutoShape 41">
                <a:extLst>
                  <a:ext uri="{FF2B5EF4-FFF2-40B4-BE49-F238E27FC236}">
                    <a16:creationId xmlns:a16="http://schemas.microsoft.com/office/drawing/2014/main" id="{027D5FD3-CF71-2B45-A818-31FA1BFBBA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200"/>
                <a:ext cx="432" cy="411"/>
              </a:xfrm>
              <a:prstGeom prst="star5">
                <a:avLst/>
              </a:prstGeom>
              <a:solidFill>
                <a:srgbClr val="00B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en-US" sz="2000">
                    <a:solidFill>
                      <a:schemeClr val="bg1"/>
                    </a:solidFill>
                  </a:rPr>
                  <a:t>z</a:t>
                </a:r>
              </a:p>
            </p:txBody>
          </p:sp>
        </p:grpSp>
        <p:sp>
          <p:nvSpPr>
            <p:cNvPr id="74794" name="Line 42">
              <a:extLst>
                <a:ext uri="{FF2B5EF4-FFF2-40B4-BE49-F238E27FC236}">
                  <a16:creationId xmlns:a16="http://schemas.microsoft.com/office/drawing/2014/main" id="{31ED4457-05E9-3F4F-90B3-F61EBEB9E5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2160"/>
              <a:ext cx="72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4795" name="Group 43">
            <a:extLst>
              <a:ext uri="{FF2B5EF4-FFF2-40B4-BE49-F238E27FC236}">
                <a16:creationId xmlns:a16="http://schemas.microsoft.com/office/drawing/2014/main" id="{0E84A1DA-58BD-484B-906B-F5E4D376CA4B}"/>
              </a:ext>
            </a:extLst>
          </p:cNvPr>
          <p:cNvGrpSpPr>
            <a:grpSpLocks/>
          </p:cNvGrpSpPr>
          <p:nvPr/>
        </p:nvGrpSpPr>
        <p:grpSpPr bwMode="auto">
          <a:xfrm>
            <a:off x="2288658" y="2042319"/>
            <a:ext cx="7315200" cy="3621088"/>
            <a:chOff x="288" y="3815"/>
            <a:chExt cx="4608" cy="2281"/>
          </a:xfrm>
        </p:grpSpPr>
        <p:grpSp>
          <p:nvGrpSpPr>
            <p:cNvPr id="74796" name="Group 44">
              <a:extLst>
                <a:ext uri="{FF2B5EF4-FFF2-40B4-BE49-F238E27FC236}">
                  <a16:creationId xmlns:a16="http://schemas.microsoft.com/office/drawing/2014/main" id="{A33B6B58-6CCC-214E-87B6-45484663D4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3915"/>
              <a:ext cx="2051" cy="2133"/>
              <a:chOff x="2736" y="1467"/>
              <a:chExt cx="2051" cy="2133"/>
            </a:xfrm>
          </p:grpSpPr>
          <p:sp>
            <p:nvSpPr>
              <p:cNvPr id="74797" name="Oval 45">
                <a:extLst>
                  <a:ext uri="{FF2B5EF4-FFF2-40B4-BE49-F238E27FC236}">
                    <a16:creationId xmlns:a16="http://schemas.microsoft.com/office/drawing/2014/main" id="{1A5810E7-D692-8645-90B3-6678D968D0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7" y="1467"/>
                <a:ext cx="432" cy="4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en-US" sz="2400" dirty="0">
                    <a:solidFill>
                      <a:schemeClr val="bg1"/>
                    </a:solidFill>
                  </a:rPr>
                  <a:t>C</a:t>
                </a:r>
              </a:p>
            </p:txBody>
          </p:sp>
          <p:sp>
            <p:nvSpPr>
              <p:cNvPr id="74798" name="Oval 46" descr="70%">
                <a:extLst>
                  <a:ext uri="{FF2B5EF4-FFF2-40B4-BE49-F238E27FC236}">
                    <a16:creationId xmlns:a16="http://schemas.microsoft.com/office/drawing/2014/main" id="{08986DA7-F091-9340-87AA-616A141315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2640"/>
                <a:ext cx="432" cy="432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en-US" sz="2400" dirty="0">
                    <a:solidFill>
                      <a:schemeClr val="bg1"/>
                    </a:solidFill>
                  </a:rPr>
                  <a:t>A</a:t>
                </a:r>
              </a:p>
            </p:txBody>
          </p:sp>
          <p:sp>
            <p:nvSpPr>
              <p:cNvPr id="74799" name="Oval 47" descr="70%">
                <a:extLst>
                  <a:ext uri="{FF2B5EF4-FFF2-40B4-BE49-F238E27FC236}">
                    <a16:creationId xmlns:a16="http://schemas.microsoft.com/office/drawing/2014/main" id="{AC48AA06-CE7B-3F45-BB9C-9749A8FFA2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0" y="2107"/>
                <a:ext cx="432" cy="432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en-US" sz="2400" dirty="0">
                    <a:solidFill>
                      <a:schemeClr val="bg1"/>
                    </a:solidFill>
                  </a:rPr>
                  <a:t>B</a:t>
                </a:r>
              </a:p>
            </p:txBody>
          </p:sp>
          <p:sp>
            <p:nvSpPr>
              <p:cNvPr id="74800" name="Oval 48" descr="70%">
                <a:extLst>
                  <a:ext uri="{FF2B5EF4-FFF2-40B4-BE49-F238E27FC236}">
                    <a16:creationId xmlns:a16="http://schemas.microsoft.com/office/drawing/2014/main" id="{498D067B-72F4-0947-BB35-2DCFFFFD0B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2064"/>
                <a:ext cx="432" cy="432"/>
              </a:xfrm>
              <a:prstGeom prst="ellipse">
                <a:avLst/>
              </a:prstGeom>
              <a:solidFill>
                <a:srgbClr val="FF0000"/>
              </a:solidFill>
              <a:ln w="635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en-US" sz="2400" dirty="0"/>
                  <a:t>D</a:t>
                </a:r>
              </a:p>
            </p:txBody>
          </p:sp>
          <p:cxnSp>
            <p:nvCxnSpPr>
              <p:cNvPr id="74801" name="AutoShape 49">
                <a:extLst>
                  <a:ext uri="{FF2B5EF4-FFF2-40B4-BE49-F238E27FC236}">
                    <a16:creationId xmlns:a16="http://schemas.microsoft.com/office/drawing/2014/main" id="{B5F0A997-C173-6F49-8C97-53C920EE42CD}"/>
                  </a:ext>
                </a:extLst>
              </p:cNvPr>
              <p:cNvCxnSpPr>
                <a:cxnSpLocks noChangeShapeType="1"/>
                <a:stCxn id="74797" idx="4"/>
                <a:endCxn id="74799" idx="0"/>
              </p:cNvCxnSpPr>
              <p:nvPr/>
            </p:nvCxnSpPr>
            <p:spPr bwMode="auto">
              <a:xfrm flipH="1">
                <a:off x="3416" y="1899"/>
                <a:ext cx="367" cy="20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4802" name="AutoShape 50">
                <a:extLst>
                  <a:ext uri="{FF2B5EF4-FFF2-40B4-BE49-F238E27FC236}">
                    <a16:creationId xmlns:a16="http://schemas.microsoft.com/office/drawing/2014/main" id="{5AED29C9-A542-CB4B-B793-CFAF3FA30D12}"/>
                  </a:ext>
                </a:extLst>
              </p:cNvPr>
              <p:cNvCxnSpPr>
                <a:cxnSpLocks noChangeShapeType="1"/>
                <a:stCxn id="74797" idx="4"/>
                <a:endCxn id="74800" idx="0"/>
              </p:cNvCxnSpPr>
              <p:nvPr/>
            </p:nvCxnSpPr>
            <p:spPr bwMode="auto">
              <a:xfrm>
                <a:off x="3783" y="1899"/>
                <a:ext cx="657" cy="16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4803" name="AutoShape 51">
                <a:extLst>
                  <a:ext uri="{FF2B5EF4-FFF2-40B4-BE49-F238E27FC236}">
                    <a16:creationId xmlns:a16="http://schemas.microsoft.com/office/drawing/2014/main" id="{B0E0CA50-5C1F-C946-90C6-D82B7008D318}"/>
                  </a:ext>
                </a:extLst>
              </p:cNvPr>
              <p:cNvCxnSpPr>
                <a:cxnSpLocks noChangeShapeType="1"/>
                <a:stCxn id="74799" idx="4"/>
                <a:endCxn id="74798" idx="0"/>
              </p:cNvCxnSpPr>
              <p:nvPr/>
            </p:nvCxnSpPr>
            <p:spPr bwMode="auto">
              <a:xfrm flipH="1">
                <a:off x="3192" y="2539"/>
                <a:ext cx="224" cy="10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4804" name="AutoShape 52">
                <a:extLst>
                  <a:ext uri="{FF2B5EF4-FFF2-40B4-BE49-F238E27FC236}">
                    <a16:creationId xmlns:a16="http://schemas.microsoft.com/office/drawing/2014/main" id="{FBE12789-C0EC-2F45-935A-DCFD9CF77470}"/>
                  </a:ext>
                </a:extLst>
              </p:cNvPr>
              <p:cNvCxnSpPr>
                <a:cxnSpLocks noChangeShapeType="1"/>
                <a:stCxn id="74798" idx="4"/>
                <a:endCxn id="74810" idx="0"/>
              </p:cNvCxnSpPr>
              <p:nvPr/>
            </p:nvCxnSpPr>
            <p:spPr bwMode="auto">
              <a:xfrm flipH="1">
                <a:off x="2976" y="3072"/>
                <a:ext cx="216" cy="24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4805" name="AutoShape 53">
                <a:extLst>
                  <a:ext uri="{FF2B5EF4-FFF2-40B4-BE49-F238E27FC236}">
                    <a16:creationId xmlns:a16="http://schemas.microsoft.com/office/drawing/2014/main" id="{DBA674C5-62FD-F748-ABFF-155F45F50A1B}"/>
                  </a:ext>
                </a:extLst>
              </p:cNvPr>
              <p:cNvCxnSpPr>
                <a:cxnSpLocks noChangeShapeType="1"/>
                <a:stCxn id="74798" idx="4"/>
                <a:endCxn id="74811" idx="0"/>
              </p:cNvCxnSpPr>
              <p:nvPr/>
            </p:nvCxnSpPr>
            <p:spPr bwMode="auto">
              <a:xfrm>
                <a:off x="3192" y="3072"/>
                <a:ext cx="168" cy="24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4806" name="AutoShape 54">
                <a:extLst>
                  <a:ext uri="{FF2B5EF4-FFF2-40B4-BE49-F238E27FC236}">
                    <a16:creationId xmlns:a16="http://schemas.microsoft.com/office/drawing/2014/main" id="{90799E13-5483-B840-90EC-07E090959F84}"/>
                  </a:ext>
                </a:extLst>
              </p:cNvPr>
              <p:cNvCxnSpPr>
                <a:cxnSpLocks noChangeShapeType="1"/>
                <a:stCxn id="74800" idx="4"/>
                <a:endCxn id="74809" idx="0"/>
              </p:cNvCxnSpPr>
              <p:nvPr/>
            </p:nvCxnSpPr>
            <p:spPr bwMode="auto">
              <a:xfrm flipH="1">
                <a:off x="4290" y="2496"/>
                <a:ext cx="150" cy="25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4807" name="AutoShape 55">
                <a:extLst>
                  <a:ext uri="{FF2B5EF4-FFF2-40B4-BE49-F238E27FC236}">
                    <a16:creationId xmlns:a16="http://schemas.microsoft.com/office/drawing/2014/main" id="{516FAD17-EE74-A044-B65F-35505DB40B50}"/>
                  </a:ext>
                </a:extLst>
              </p:cNvPr>
              <p:cNvCxnSpPr>
                <a:cxnSpLocks noChangeShapeType="1"/>
                <a:stCxn id="74800" idx="4"/>
                <a:endCxn id="74812" idx="0"/>
              </p:cNvCxnSpPr>
              <p:nvPr/>
            </p:nvCxnSpPr>
            <p:spPr bwMode="auto">
              <a:xfrm>
                <a:off x="4440" y="2496"/>
                <a:ext cx="203" cy="25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4808" name="AutoShape 56">
                <a:extLst>
                  <a:ext uri="{FF2B5EF4-FFF2-40B4-BE49-F238E27FC236}">
                    <a16:creationId xmlns:a16="http://schemas.microsoft.com/office/drawing/2014/main" id="{A5DD928B-D7EF-C648-8DD0-5EE90EB258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2" y="2640"/>
                <a:ext cx="288" cy="288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en-US" sz="2400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  <p:sp>
            <p:nvSpPr>
              <p:cNvPr id="74809" name="AutoShape 57">
                <a:extLst>
                  <a:ext uri="{FF2B5EF4-FFF2-40B4-BE49-F238E27FC236}">
                    <a16:creationId xmlns:a16="http://schemas.microsoft.com/office/drawing/2014/main" id="{75C5310B-958E-D146-82AF-B51E927DD0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6" y="2751"/>
                <a:ext cx="288" cy="288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en-US" sz="2400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  <p:sp>
            <p:nvSpPr>
              <p:cNvPr id="74810" name="AutoShape 58">
                <a:extLst>
                  <a:ext uri="{FF2B5EF4-FFF2-40B4-BE49-F238E27FC236}">
                    <a16:creationId xmlns:a16="http://schemas.microsoft.com/office/drawing/2014/main" id="{D2370387-5F70-584C-9444-290A1C4BF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3312"/>
                <a:ext cx="288" cy="288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en-US" sz="2400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74811" name="AutoShape 59">
                <a:extLst>
                  <a:ext uri="{FF2B5EF4-FFF2-40B4-BE49-F238E27FC236}">
                    <a16:creationId xmlns:a16="http://schemas.microsoft.com/office/drawing/2014/main" id="{E19802BA-C923-904D-98F4-7679038D7F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3312"/>
                <a:ext cx="288" cy="288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en-US" sz="2400">
                    <a:solidFill>
                      <a:schemeClr val="bg1"/>
                    </a:solidFill>
                  </a:rPr>
                  <a:t>2</a:t>
                </a:r>
              </a:p>
            </p:txBody>
          </p:sp>
          <p:sp>
            <p:nvSpPr>
              <p:cNvPr id="74812" name="AutoShape 60">
                <a:extLst>
                  <a:ext uri="{FF2B5EF4-FFF2-40B4-BE49-F238E27FC236}">
                    <a16:creationId xmlns:a16="http://schemas.microsoft.com/office/drawing/2014/main" id="{24183794-43E5-DD4D-8714-5E9B75AF8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9" y="2750"/>
                <a:ext cx="288" cy="288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en-US" sz="2400" dirty="0">
                    <a:solidFill>
                      <a:schemeClr val="bg1"/>
                    </a:solidFill>
                  </a:rPr>
                  <a:t>5</a:t>
                </a:r>
              </a:p>
            </p:txBody>
          </p:sp>
          <p:cxnSp>
            <p:nvCxnSpPr>
              <p:cNvPr id="74813" name="AutoShape 61">
                <a:extLst>
                  <a:ext uri="{FF2B5EF4-FFF2-40B4-BE49-F238E27FC236}">
                    <a16:creationId xmlns:a16="http://schemas.microsoft.com/office/drawing/2014/main" id="{FA8B0E51-E1B2-9043-816E-15D781A994E6}"/>
                  </a:ext>
                </a:extLst>
              </p:cNvPr>
              <p:cNvCxnSpPr>
                <a:cxnSpLocks noChangeShapeType="1"/>
                <a:stCxn id="74799" idx="4"/>
                <a:endCxn id="74808" idx="0"/>
              </p:cNvCxnSpPr>
              <p:nvPr/>
            </p:nvCxnSpPr>
            <p:spPr bwMode="auto">
              <a:xfrm>
                <a:off x="3416" y="2539"/>
                <a:ext cx="280" cy="10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4814" name="AutoShape 62">
                <a:extLst>
                  <a:ext uri="{FF2B5EF4-FFF2-40B4-BE49-F238E27FC236}">
                    <a16:creationId xmlns:a16="http://schemas.microsoft.com/office/drawing/2014/main" id="{F9572D1F-A651-9344-A7EB-85613998D2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6" y="2544"/>
                <a:ext cx="432" cy="411"/>
              </a:xfrm>
              <a:prstGeom prst="star5">
                <a:avLst/>
              </a:prstGeom>
              <a:solidFill>
                <a:srgbClr val="00B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en-US" sz="2000">
                    <a:solidFill>
                      <a:schemeClr val="bg1"/>
                    </a:solidFill>
                  </a:rPr>
                  <a:t>z</a:t>
                </a:r>
              </a:p>
            </p:txBody>
          </p:sp>
        </p:grpSp>
        <p:sp>
          <p:nvSpPr>
            <p:cNvPr id="74815" name="Line 63">
              <a:extLst>
                <a:ext uri="{FF2B5EF4-FFF2-40B4-BE49-F238E27FC236}">
                  <a16:creationId xmlns:a16="http://schemas.microsoft.com/office/drawing/2014/main" id="{78BF3FDF-6023-BE41-809B-E6E7EF1147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4752"/>
              <a:ext cx="72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16" name="Oval 64" descr="70%">
              <a:extLst>
                <a:ext uri="{FF2B5EF4-FFF2-40B4-BE49-F238E27FC236}">
                  <a16:creationId xmlns:a16="http://schemas.microsoft.com/office/drawing/2014/main" id="{B63A619B-1689-F043-9F67-5AC79C31A9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1" y="3922"/>
              <a:ext cx="432" cy="43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 dirty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74817" name="Oval 65" descr="70%">
              <a:extLst>
                <a:ext uri="{FF2B5EF4-FFF2-40B4-BE49-F238E27FC236}">
                  <a16:creationId xmlns:a16="http://schemas.microsoft.com/office/drawing/2014/main" id="{2AD853BE-16D7-0E47-838D-DD67CC4031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5136"/>
              <a:ext cx="432" cy="43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74818" name="Oval 66">
              <a:extLst>
                <a:ext uri="{FF2B5EF4-FFF2-40B4-BE49-F238E27FC236}">
                  <a16:creationId xmlns:a16="http://schemas.microsoft.com/office/drawing/2014/main" id="{AD973ABD-384F-324C-9261-18FEA71B71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0" y="4527"/>
              <a:ext cx="432" cy="4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74819" name="Oval 67">
              <a:extLst>
                <a:ext uri="{FF2B5EF4-FFF2-40B4-BE49-F238E27FC236}">
                  <a16:creationId xmlns:a16="http://schemas.microsoft.com/office/drawing/2014/main" id="{BF5EB897-E3EC-304F-AAE1-7374350FB1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6" y="4532"/>
              <a:ext cx="432" cy="432"/>
            </a:xfrm>
            <a:prstGeom prst="ellipse">
              <a:avLst/>
            </a:prstGeom>
            <a:solidFill>
              <a:schemeClr val="tx1"/>
            </a:solidFill>
            <a:ln w="635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 dirty="0">
                  <a:solidFill>
                    <a:schemeClr val="bg1"/>
                  </a:solidFill>
                </a:rPr>
                <a:t>D</a:t>
              </a:r>
            </a:p>
          </p:txBody>
        </p:sp>
        <p:cxnSp>
          <p:nvCxnSpPr>
            <p:cNvPr id="74820" name="AutoShape 68">
              <a:extLst>
                <a:ext uri="{FF2B5EF4-FFF2-40B4-BE49-F238E27FC236}">
                  <a16:creationId xmlns:a16="http://schemas.microsoft.com/office/drawing/2014/main" id="{3491A50E-824F-8E40-B933-06E6C15FC216}"/>
                </a:ext>
              </a:extLst>
            </p:cNvPr>
            <p:cNvCxnSpPr>
              <a:cxnSpLocks noChangeShapeType="1"/>
              <a:stCxn id="74816" idx="4"/>
              <a:endCxn id="74818" idx="0"/>
            </p:cNvCxnSpPr>
            <p:nvPr/>
          </p:nvCxnSpPr>
          <p:spPr bwMode="auto">
            <a:xfrm flipH="1">
              <a:off x="3466" y="4354"/>
              <a:ext cx="501" cy="17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821" name="AutoShape 69">
              <a:extLst>
                <a:ext uri="{FF2B5EF4-FFF2-40B4-BE49-F238E27FC236}">
                  <a16:creationId xmlns:a16="http://schemas.microsoft.com/office/drawing/2014/main" id="{94E290D2-D471-DE49-8030-E59A65FDC079}"/>
                </a:ext>
              </a:extLst>
            </p:cNvPr>
            <p:cNvCxnSpPr>
              <a:cxnSpLocks noChangeShapeType="1"/>
              <a:stCxn id="74816" idx="4"/>
              <a:endCxn id="74819" idx="0"/>
            </p:cNvCxnSpPr>
            <p:nvPr/>
          </p:nvCxnSpPr>
          <p:spPr bwMode="auto">
            <a:xfrm>
              <a:off x="3967" y="4354"/>
              <a:ext cx="515" cy="1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822" name="AutoShape 70">
              <a:extLst>
                <a:ext uri="{FF2B5EF4-FFF2-40B4-BE49-F238E27FC236}">
                  <a16:creationId xmlns:a16="http://schemas.microsoft.com/office/drawing/2014/main" id="{F75699B8-F028-E749-9228-C60FDD55186C}"/>
                </a:ext>
              </a:extLst>
            </p:cNvPr>
            <p:cNvCxnSpPr>
              <a:cxnSpLocks noChangeShapeType="1"/>
              <a:stCxn id="74818" idx="4"/>
              <a:endCxn id="74817" idx="0"/>
            </p:cNvCxnSpPr>
            <p:nvPr/>
          </p:nvCxnSpPr>
          <p:spPr bwMode="auto">
            <a:xfrm flipH="1">
              <a:off x="3288" y="4959"/>
              <a:ext cx="178" cy="17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823" name="AutoShape 71">
              <a:extLst>
                <a:ext uri="{FF2B5EF4-FFF2-40B4-BE49-F238E27FC236}">
                  <a16:creationId xmlns:a16="http://schemas.microsoft.com/office/drawing/2014/main" id="{15245647-B83D-6244-9DE9-C4955D14FEFE}"/>
                </a:ext>
              </a:extLst>
            </p:cNvPr>
            <p:cNvCxnSpPr>
              <a:cxnSpLocks noChangeShapeType="1"/>
              <a:stCxn id="74817" idx="4"/>
              <a:endCxn id="74829" idx="0"/>
            </p:cNvCxnSpPr>
            <p:nvPr/>
          </p:nvCxnSpPr>
          <p:spPr bwMode="auto">
            <a:xfrm flipH="1">
              <a:off x="3072" y="5568"/>
              <a:ext cx="21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824" name="AutoShape 72">
              <a:extLst>
                <a:ext uri="{FF2B5EF4-FFF2-40B4-BE49-F238E27FC236}">
                  <a16:creationId xmlns:a16="http://schemas.microsoft.com/office/drawing/2014/main" id="{E4B45AC2-7F33-ED43-80A1-02723EA357FB}"/>
                </a:ext>
              </a:extLst>
            </p:cNvPr>
            <p:cNvCxnSpPr>
              <a:cxnSpLocks noChangeShapeType="1"/>
              <a:stCxn id="74817" idx="4"/>
              <a:endCxn id="74830" idx="0"/>
            </p:cNvCxnSpPr>
            <p:nvPr/>
          </p:nvCxnSpPr>
          <p:spPr bwMode="auto">
            <a:xfrm>
              <a:off x="3288" y="5568"/>
              <a:ext cx="168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825" name="AutoShape 73">
              <a:extLst>
                <a:ext uri="{FF2B5EF4-FFF2-40B4-BE49-F238E27FC236}">
                  <a16:creationId xmlns:a16="http://schemas.microsoft.com/office/drawing/2014/main" id="{E37C8AE7-1ED0-0242-8092-1B200ABE8220}"/>
                </a:ext>
              </a:extLst>
            </p:cNvPr>
            <p:cNvCxnSpPr>
              <a:cxnSpLocks noChangeShapeType="1"/>
              <a:stCxn id="74819" idx="4"/>
              <a:endCxn id="74828" idx="0"/>
            </p:cNvCxnSpPr>
            <p:nvPr/>
          </p:nvCxnSpPr>
          <p:spPr bwMode="auto">
            <a:xfrm flipH="1">
              <a:off x="4368" y="4964"/>
              <a:ext cx="114" cy="2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826" name="AutoShape 74">
              <a:extLst>
                <a:ext uri="{FF2B5EF4-FFF2-40B4-BE49-F238E27FC236}">
                  <a16:creationId xmlns:a16="http://schemas.microsoft.com/office/drawing/2014/main" id="{68AD195C-00BC-1040-AC42-E40E99037DBD}"/>
                </a:ext>
              </a:extLst>
            </p:cNvPr>
            <p:cNvCxnSpPr>
              <a:cxnSpLocks noChangeShapeType="1"/>
              <a:stCxn id="74819" idx="4"/>
              <a:endCxn id="74831" idx="0"/>
            </p:cNvCxnSpPr>
            <p:nvPr/>
          </p:nvCxnSpPr>
          <p:spPr bwMode="auto">
            <a:xfrm>
              <a:off x="4482" y="4964"/>
              <a:ext cx="270" cy="2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4827" name="AutoShape 75">
              <a:extLst>
                <a:ext uri="{FF2B5EF4-FFF2-40B4-BE49-F238E27FC236}">
                  <a16:creationId xmlns:a16="http://schemas.microsoft.com/office/drawing/2014/main" id="{A19F851A-E036-E043-AC1E-E158D99FDD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5136"/>
              <a:ext cx="288" cy="288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74828" name="AutoShape 76">
              <a:extLst>
                <a:ext uri="{FF2B5EF4-FFF2-40B4-BE49-F238E27FC236}">
                  <a16:creationId xmlns:a16="http://schemas.microsoft.com/office/drawing/2014/main" id="{0E5BA8E6-AEF8-2C43-8A17-C90A423DD7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5232"/>
              <a:ext cx="288" cy="288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74829" name="AutoShape 77">
              <a:extLst>
                <a:ext uri="{FF2B5EF4-FFF2-40B4-BE49-F238E27FC236}">
                  <a16:creationId xmlns:a16="http://schemas.microsoft.com/office/drawing/2014/main" id="{3D86A4EA-A9C3-E24F-AE42-E8181B5851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5808"/>
              <a:ext cx="288" cy="288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74830" name="AutoShape 78">
              <a:extLst>
                <a:ext uri="{FF2B5EF4-FFF2-40B4-BE49-F238E27FC236}">
                  <a16:creationId xmlns:a16="http://schemas.microsoft.com/office/drawing/2014/main" id="{4DC581DA-989A-3240-B53E-7AC17C5558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5808"/>
              <a:ext cx="288" cy="288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74831" name="AutoShape 79">
              <a:extLst>
                <a:ext uri="{FF2B5EF4-FFF2-40B4-BE49-F238E27FC236}">
                  <a16:creationId xmlns:a16="http://schemas.microsoft.com/office/drawing/2014/main" id="{CC1386A6-0D60-7E4C-940B-AE5FE0507E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5232"/>
              <a:ext cx="288" cy="288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5</a:t>
              </a:r>
            </a:p>
          </p:txBody>
        </p:sp>
        <p:cxnSp>
          <p:nvCxnSpPr>
            <p:cNvPr id="74832" name="AutoShape 80">
              <a:extLst>
                <a:ext uri="{FF2B5EF4-FFF2-40B4-BE49-F238E27FC236}">
                  <a16:creationId xmlns:a16="http://schemas.microsoft.com/office/drawing/2014/main" id="{39CFC702-7C26-1948-84CD-9974A238AF69}"/>
                </a:ext>
              </a:extLst>
            </p:cNvPr>
            <p:cNvCxnSpPr>
              <a:cxnSpLocks noChangeShapeType="1"/>
              <a:stCxn id="74818" idx="4"/>
              <a:endCxn id="74827" idx="0"/>
            </p:cNvCxnSpPr>
            <p:nvPr/>
          </p:nvCxnSpPr>
          <p:spPr bwMode="auto">
            <a:xfrm>
              <a:off x="3466" y="4959"/>
              <a:ext cx="326" cy="17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4833" name="AutoShape 81">
              <a:extLst>
                <a:ext uri="{FF2B5EF4-FFF2-40B4-BE49-F238E27FC236}">
                  <a16:creationId xmlns:a16="http://schemas.microsoft.com/office/drawing/2014/main" id="{E6E1B16B-34D4-814A-A3AD-02C540596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7" y="3815"/>
              <a:ext cx="432" cy="411"/>
            </a:xfrm>
            <a:prstGeom prst="star5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000">
                  <a:solidFill>
                    <a:schemeClr val="bg1"/>
                  </a:solidFill>
                </a:rPr>
                <a:t>z</a:t>
              </a:r>
            </a:p>
          </p:txBody>
        </p:sp>
      </p:grpSp>
      <p:sp>
        <p:nvSpPr>
          <p:cNvPr id="74834" name="Text Box 82">
            <a:extLst>
              <a:ext uri="{FF2B5EF4-FFF2-40B4-BE49-F238E27FC236}">
                <a16:creationId xmlns:a16="http://schemas.microsoft.com/office/drawing/2014/main" id="{0D9A9567-87B6-D849-A401-00FEAF65D8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867400"/>
            <a:ext cx="66852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Only need to re-color, but then must check C</a:t>
            </a: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4271046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4">
            <a:extLst>
              <a:ext uri="{FF2B5EF4-FFF2-40B4-BE49-F238E27FC236}">
                <a16:creationId xmlns:a16="http://schemas.microsoft.com/office/drawing/2014/main" id="{98509C78-AC42-AB43-92C3-F739E7F0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DFE19-BE54-3B40-8C28-DC92598DA46A}" type="slidenum">
              <a:rPr lang="en-US" altLang="ja-JP"/>
              <a:pPr/>
              <a:t>29</a:t>
            </a:fld>
            <a:endParaRPr lang="en-US" altLang="ja-JP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1497AE6D-D6B6-3A4F-8DA6-4BC020FD40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/>
          <a:lstStyle/>
          <a:p>
            <a:r>
              <a:rPr lang="en-US" altLang="en-US" dirty="0">
                <a:solidFill>
                  <a:srgbClr val="FFFF00"/>
                </a:solidFill>
              </a:rPr>
              <a:t>Case 3: Black uncle, left child</a:t>
            </a:r>
          </a:p>
        </p:txBody>
      </p:sp>
      <p:grpSp>
        <p:nvGrpSpPr>
          <p:cNvPr id="76803" name="Group 3">
            <a:extLst>
              <a:ext uri="{FF2B5EF4-FFF2-40B4-BE49-F238E27FC236}">
                <a16:creationId xmlns:a16="http://schemas.microsoft.com/office/drawing/2014/main" id="{DAA767A0-7325-B648-93FE-B98E48BF6EE1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2057400"/>
            <a:ext cx="3276600" cy="3429000"/>
            <a:chOff x="2640" y="4080"/>
            <a:chExt cx="2064" cy="2160"/>
          </a:xfrm>
        </p:grpSpPr>
        <p:sp>
          <p:nvSpPr>
            <p:cNvPr id="76804" name="Oval 4">
              <a:extLst>
                <a:ext uri="{FF2B5EF4-FFF2-40B4-BE49-F238E27FC236}">
                  <a16:creationId xmlns:a16="http://schemas.microsoft.com/office/drawing/2014/main" id="{E8132D13-1E23-B046-8DD6-C9C365F62F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4080"/>
              <a:ext cx="432" cy="4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 dirty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76805" name="Oval 5" descr="70%">
              <a:extLst>
                <a:ext uri="{FF2B5EF4-FFF2-40B4-BE49-F238E27FC236}">
                  <a16:creationId xmlns:a16="http://schemas.microsoft.com/office/drawing/2014/main" id="{D0357D4F-F719-A840-A30E-65B84C78E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5280"/>
              <a:ext cx="432" cy="43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76806" name="Oval 6" descr="70%">
              <a:extLst>
                <a:ext uri="{FF2B5EF4-FFF2-40B4-BE49-F238E27FC236}">
                  <a16:creationId xmlns:a16="http://schemas.microsoft.com/office/drawing/2014/main" id="{C3D79D40-0C50-5541-97DC-4958AF3D7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4704"/>
              <a:ext cx="432" cy="43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76807" name="Oval 7">
              <a:extLst>
                <a:ext uri="{FF2B5EF4-FFF2-40B4-BE49-F238E27FC236}">
                  <a16:creationId xmlns:a16="http://schemas.microsoft.com/office/drawing/2014/main" id="{E29F18C1-F16C-944A-AAA0-7FA556304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4704"/>
              <a:ext cx="432" cy="432"/>
            </a:xfrm>
            <a:prstGeom prst="ellipse">
              <a:avLst/>
            </a:prstGeom>
            <a:solidFill>
              <a:schemeClr val="tx1"/>
            </a:solidFill>
            <a:ln w="635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D</a:t>
              </a:r>
            </a:p>
          </p:txBody>
        </p:sp>
        <p:cxnSp>
          <p:nvCxnSpPr>
            <p:cNvPr id="76808" name="AutoShape 8">
              <a:extLst>
                <a:ext uri="{FF2B5EF4-FFF2-40B4-BE49-F238E27FC236}">
                  <a16:creationId xmlns:a16="http://schemas.microsoft.com/office/drawing/2014/main" id="{BFB44C89-58EB-524F-96A7-9F4879EE7D78}"/>
                </a:ext>
              </a:extLst>
            </p:cNvPr>
            <p:cNvCxnSpPr>
              <a:cxnSpLocks noChangeShapeType="1"/>
              <a:stCxn id="76804" idx="4"/>
              <a:endCxn id="76806" idx="0"/>
            </p:cNvCxnSpPr>
            <p:nvPr/>
          </p:nvCxnSpPr>
          <p:spPr bwMode="auto">
            <a:xfrm flipH="1">
              <a:off x="3336" y="4512"/>
              <a:ext cx="48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809" name="AutoShape 9">
              <a:extLst>
                <a:ext uri="{FF2B5EF4-FFF2-40B4-BE49-F238E27FC236}">
                  <a16:creationId xmlns:a16="http://schemas.microsoft.com/office/drawing/2014/main" id="{38B6CEC8-589A-D64A-BCE6-F1A741D2AFD5}"/>
                </a:ext>
              </a:extLst>
            </p:cNvPr>
            <p:cNvCxnSpPr>
              <a:cxnSpLocks noChangeShapeType="1"/>
              <a:stCxn id="76804" idx="4"/>
              <a:endCxn id="76807" idx="0"/>
            </p:cNvCxnSpPr>
            <p:nvPr/>
          </p:nvCxnSpPr>
          <p:spPr bwMode="auto">
            <a:xfrm>
              <a:off x="3816" y="4512"/>
              <a:ext cx="528" cy="1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810" name="AutoShape 10">
              <a:extLst>
                <a:ext uri="{FF2B5EF4-FFF2-40B4-BE49-F238E27FC236}">
                  <a16:creationId xmlns:a16="http://schemas.microsoft.com/office/drawing/2014/main" id="{626F6108-20E4-5844-B30A-30E557E88A8F}"/>
                </a:ext>
              </a:extLst>
            </p:cNvPr>
            <p:cNvCxnSpPr>
              <a:cxnSpLocks noChangeShapeType="1"/>
              <a:stCxn id="76806" idx="4"/>
              <a:endCxn id="76805" idx="0"/>
            </p:cNvCxnSpPr>
            <p:nvPr/>
          </p:nvCxnSpPr>
          <p:spPr bwMode="auto">
            <a:xfrm flipH="1">
              <a:off x="3096" y="5136"/>
              <a:ext cx="240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811" name="AutoShape 11">
              <a:extLst>
                <a:ext uri="{FF2B5EF4-FFF2-40B4-BE49-F238E27FC236}">
                  <a16:creationId xmlns:a16="http://schemas.microsoft.com/office/drawing/2014/main" id="{C553DADE-F945-8F49-9E2D-6D2D3F15B7EC}"/>
                </a:ext>
              </a:extLst>
            </p:cNvPr>
            <p:cNvCxnSpPr>
              <a:cxnSpLocks noChangeShapeType="1"/>
              <a:stCxn id="76805" idx="4"/>
              <a:endCxn id="76817" idx="0"/>
            </p:cNvCxnSpPr>
            <p:nvPr/>
          </p:nvCxnSpPr>
          <p:spPr bwMode="auto">
            <a:xfrm flipH="1">
              <a:off x="2880" y="5712"/>
              <a:ext cx="21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812" name="AutoShape 12">
              <a:extLst>
                <a:ext uri="{FF2B5EF4-FFF2-40B4-BE49-F238E27FC236}">
                  <a16:creationId xmlns:a16="http://schemas.microsoft.com/office/drawing/2014/main" id="{055F5081-4667-1F4F-A5B3-E0C1741F1A6A}"/>
                </a:ext>
              </a:extLst>
            </p:cNvPr>
            <p:cNvCxnSpPr>
              <a:cxnSpLocks noChangeShapeType="1"/>
              <a:stCxn id="76805" idx="4"/>
              <a:endCxn id="76818" idx="0"/>
            </p:cNvCxnSpPr>
            <p:nvPr/>
          </p:nvCxnSpPr>
          <p:spPr bwMode="auto">
            <a:xfrm>
              <a:off x="3096" y="5712"/>
              <a:ext cx="168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813" name="AutoShape 13">
              <a:extLst>
                <a:ext uri="{FF2B5EF4-FFF2-40B4-BE49-F238E27FC236}">
                  <a16:creationId xmlns:a16="http://schemas.microsoft.com/office/drawing/2014/main" id="{808E618A-2AD5-E649-B9E8-BC6E8B90DA49}"/>
                </a:ext>
              </a:extLst>
            </p:cNvPr>
            <p:cNvCxnSpPr>
              <a:cxnSpLocks noChangeShapeType="1"/>
              <a:stCxn id="76807" idx="4"/>
              <a:endCxn id="76816" idx="0"/>
            </p:cNvCxnSpPr>
            <p:nvPr/>
          </p:nvCxnSpPr>
          <p:spPr bwMode="auto">
            <a:xfrm flipH="1">
              <a:off x="4176" y="5156"/>
              <a:ext cx="168" cy="2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814" name="AutoShape 14">
              <a:extLst>
                <a:ext uri="{FF2B5EF4-FFF2-40B4-BE49-F238E27FC236}">
                  <a16:creationId xmlns:a16="http://schemas.microsoft.com/office/drawing/2014/main" id="{0EDAEBF1-436F-2246-ABFA-B1574D5B255E}"/>
                </a:ext>
              </a:extLst>
            </p:cNvPr>
            <p:cNvCxnSpPr>
              <a:cxnSpLocks noChangeShapeType="1"/>
              <a:stCxn id="76807" idx="4"/>
              <a:endCxn id="76819" idx="0"/>
            </p:cNvCxnSpPr>
            <p:nvPr/>
          </p:nvCxnSpPr>
          <p:spPr bwMode="auto">
            <a:xfrm>
              <a:off x="4344" y="5156"/>
              <a:ext cx="216" cy="2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6815" name="AutoShape 15">
              <a:extLst>
                <a:ext uri="{FF2B5EF4-FFF2-40B4-BE49-F238E27FC236}">
                  <a16:creationId xmlns:a16="http://schemas.microsoft.com/office/drawing/2014/main" id="{92778C70-96F9-3344-9D1C-190A140328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5280"/>
              <a:ext cx="288" cy="288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76816" name="AutoShape 16">
              <a:extLst>
                <a:ext uri="{FF2B5EF4-FFF2-40B4-BE49-F238E27FC236}">
                  <a16:creationId xmlns:a16="http://schemas.microsoft.com/office/drawing/2014/main" id="{63282079-9BFC-C740-A603-3149FF7A4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5376"/>
              <a:ext cx="288" cy="288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76817" name="AutoShape 17">
              <a:extLst>
                <a:ext uri="{FF2B5EF4-FFF2-40B4-BE49-F238E27FC236}">
                  <a16:creationId xmlns:a16="http://schemas.microsoft.com/office/drawing/2014/main" id="{B257E0B9-E07A-A549-AB61-75EF9B92F8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5952"/>
              <a:ext cx="288" cy="288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76818" name="AutoShape 18">
              <a:extLst>
                <a:ext uri="{FF2B5EF4-FFF2-40B4-BE49-F238E27FC236}">
                  <a16:creationId xmlns:a16="http://schemas.microsoft.com/office/drawing/2014/main" id="{E9D5DFA5-E9E0-CF48-8AFB-45BDE39F7C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5952"/>
              <a:ext cx="288" cy="288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76819" name="AutoShape 19">
              <a:extLst>
                <a:ext uri="{FF2B5EF4-FFF2-40B4-BE49-F238E27FC236}">
                  <a16:creationId xmlns:a16="http://schemas.microsoft.com/office/drawing/2014/main" id="{E2795888-FFCD-C447-8D70-DB0944501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5376"/>
              <a:ext cx="288" cy="288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5</a:t>
              </a:r>
            </a:p>
          </p:txBody>
        </p:sp>
        <p:cxnSp>
          <p:nvCxnSpPr>
            <p:cNvPr id="76820" name="AutoShape 20">
              <a:extLst>
                <a:ext uri="{FF2B5EF4-FFF2-40B4-BE49-F238E27FC236}">
                  <a16:creationId xmlns:a16="http://schemas.microsoft.com/office/drawing/2014/main" id="{ECBC2460-621D-9647-B68E-BA05F6F01E2D}"/>
                </a:ext>
              </a:extLst>
            </p:cNvPr>
            <p:cNvCxnSpPr>
              <a:cxnSpLocks noChangeShapeType="1"/>
              <a:stCxn id="76806" idx="4"/>
              <a:endCxn id="76815" idx="0"/>
            </p:cNvCxnSpPr>
            <p:nvPr/>
          </p:nvCxnSpPr>
          <p:spPr bwMode="auto">
            <a:xfrm>
              <a:off x="3336" y="5136"/>
              <a:ext cx="264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6821" name="AutoShape 21">
              <a:extLst>
                <a:ext uri="{FF2B5EF4-FFF2-40B4-BE49-F238E27FC236}">
                  <a16:creationId xmlns:a16="http://schemas.microsoft.com/office/drawing/2014/main" id="{CFC90A78-B4DD-C24B-99FB-BB98D4487A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5184"/>
              <a:ext cx="432" cy="411"/>
            </a:xfrm>
            <a:prstGeom prst="star5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000" dirty="0">
                  <a:solidFill>
                    <a:schemeClr val="bg1"/>
                  </a:solidFill>
                </a:rPr>
                <a:t>z</a:t>
              </a:r>
            </a:p>
          </p:txBody>
        </p:sp>
      </p:grpSp>
      <p:sp>
        <p:nvSpPr>
          <p:cNvPr id="76822" name="Oval 22" descr="70%">
            <a:extLst>
              <a:ext uri="{FF2B5EF4-FFF2-40B4-BE49-F238E27FC236}">
                <a16:creationId xmlns:a16="http://schemas.microsoft.com/office/drawing/2014/main" id="{9F8EB80F-A675-5047-9B35-AFB9337D3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3048000"/>
            <a:ext cx="685800" cy="685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40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76823" name="Oval 23" descr="70%">
            <a:extLst>
              <a:ext uri="{FF2B5EF4-FFF2-40B4-BE49-F238E27FC236}">
                <a16:creationId xmlns:a16="http://schemas.microsoft.com/office/drawing/2014/main" id="{4586D05B-49C7-7B4D-A0FF-C729527C9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3124200"/>
            <a:ext cx="685800" cy="685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76824" name="Oval 24">
            <a:extLst>
              <a:ext uri="{FF2B5EF4-FFF2-40B4-BE49-F238E27FC236}">
                <a16:creationId xmlns:a16="http://schemas.microsoft.com/office/drawing/2014/main" id="{B29349B9-2F56-9140-9E26-FD52A43C6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057400"/>
            <a:ext cx="685800" cy="685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40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76825" name="Oval 25">
            <a:extLst>
              <a:ext uri="{FF2B5EF4-FFF2-40B4-BE49-F238E27FC236}">
                <a16:creationId xmlns:a16="http://schemas.microsoft.com/office/drawing/2014/main" id="{D769248D-2A12-1243-B048-28A759584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0" y="4191000"/>
            <a:ext cx="685800" cy="685800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40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76826" name="AutoShape 26">
            <a:extLst>
              <a:ext uri="{FF2B5EF4-FFF2-40B4-BE49-F238E27FC236}">
                <a16:creationId xmlns:a16="http://schemas.microsoft.com/office/drawing/2014/main" id="{7311E74C-8C5E-FD47-B063-F8E1729E7AB1}"/>
              </a:ext>
            </a:extLst>
          </p:cNvPr>
          <p:cNvCxnSpPr>
            <a:cxnSpLocks noChangeShapeType="1"/>
            <a:stCxn id="76822" idx="0"/>
            <a:endCxn id="76824" idx="4"/>
          </p:cNvCxnSpPr>
          <p:nvPr/>
        </p:nvCxnSpPr>
        <p:spPr bwMode="auto">
          <a:xfrm flipH="1" flipV="1">
            <a:off x="8267700" y="2743200"/>
            <a:ext cx="7620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27" name="AutoShape 27">
            <a:extLst>
              <a:ext uri="{FF2B5EF4-FFF2-40B4-BE49-F238E27FC236}">
                <a16:creationId xmlns:a16="http://schemas.microsoft.com/office/drawing/2014/main" id="{4925C651-B4C2-4E41-9064-CEF86FBCB9EE}"/>
              </a:ext>
            </a:extLst>
          </p:cNvPr>
          <p:cNvCxnSpPr>
            <a:cxnSpLocks noChangeShapeType="1"/>
            <a:stCxn id="76822" idx="4"/>
            <a:endCxn id="76825" idx="0"/>
          </p:cNvCxnSpPr>
          <p:nvPr/>
        </p:nvCxnSpPr>
        <p:spPr bwMode="auto">
          <a:xfrm>
            <a:off x="9029700" y="3733800"/>
            <a:ext cx="457200" cy="425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28" name="AutoShape 28">
            <a:extLst>
              <a:ext uri="{FF2B5EF4-FFF2-40B4-BE49-F238E27FC236}">
                <a16:creationId xmlns:a16="http://schemas.microsoft.com/office/drawing/2014/main" id="{5ACF81C5-6946-C841-BFA5-8775267E440C}"/>
              </a:ext>
            </a:extLst>
          </p:cNvPr>
          <p:cNvCxnSpPr>
            <a:cxnSpLocks noChangeShapeType="1"/>
            <a:stCxn id="76824" idx="4"/>
            <a:endCxn id="76823" idx="0"/>
          </p:cNvCxnSpPr>
          <p:nvPr/>
        </p:nvCxnSpPr>
        <p:spPr bwMode="auto">
          <a:xfrm flipH="1">
            <a:off x="7581900" y="27432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29" name="AutoShape 29">
            <a:extLst>
              <a:ext uri="{FF2B5EF4-FFF2-40B4-BE49-F238E27FC236}">
                <a16:creationId xmlns:a16="http://schemas.microsoft.com/office/drawing/2014/main" id="{1921723B-8E6C-B64A-8F69-51A70F5851F9}"/>
              </a:ext>
            </a:extLst>
          </p:cNvPr>
          <p:cNvCxnSpPr>
            <a:cxnSpLocks noChangeShapeType="1"/>
            <a:stCxn id="76823" idx="4"/>
            <a:endCxn id="76835" idx="0"/>
          </p:cNvCxnSpPr>
          <p:nvPr/>
        </p:nvCxnSpPr>
        <p:spPr bwMode="auto">
          <a:xfrm flipH="1">
            <a:off x="7239000" y="3810000"/>
            <a:ext cx="3429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30" name="AutoShape 30">
            <a:extLst>
              <a:ext uri="{FF2B5EF4-FFF2-40B4-BE49-F238E27FC236}">
                <a16:creationId xmlns:a16="http://schemas.microsoft.com/office/drawing/2014/main" id="{F95C5EE6-8B49-7E43-9E51-BE203812F551}"/>
              </a:ext>
            </a:extLst>
          </p:cNvPr>
          <p:cNvCxnSpPr>
            <a:cxnSpLocks noChangeShapeType="1"/>
            <a:stCxn id="76823" idx="4"/>
            <a:endCxn id="76836" idx="0"/>
          </p:cNvCxnSpPr>
          <p:nvPr/>
        </p:nvCxnSpPr>
        <p:spPr bwMode="auto">
          <a:xfrm>
            <a:off x="7581900" y="3810000"/>
            <a:ext cx="2667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31" name="AutoShape 31">
            <a:extLst>
              <a:ext uri="{FF2B5EF4-FFF2-40B4-BE49-F238E27FC236}">
                <a16:creationId xmlns:a16="http://schemas.microsoft.com/office/drawing/2014/main" id="{AAC3719C-3C42-B648-B063-A180E069292C}"/>
              </a:ext>
            </a:extLst>
          </p:cNvPr>
          <p:cNvCxnSpPr>
            <a:cxnSpLocks noChangeShapeType="1"/>
            <a:stCxn id="76834" idx="0"/>
            <a:endCxn id="76825" idx="4"/>
          </p:cNvCxnSpPr>
          <p:nvPr/>
        </p:nvCxnSpPr>
        <p:spPr bwMode="auto">
          <a:xfrm flipV="1">
            <a:off x="9220200" y="4908550"/>
            <a:ext cx="266700" cy="349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32" name="AutoShape 32">
            <a:extLst>
              <a:ext uri="{FF2B5EF4-FFF2-40B4-BE49-F238E27FC236}">
                <a16:creationId xmlns:a16="http://schemas.microsoft.com/office/drawing/2014/main" id="{718B4623-9680-8A48-BEB2-BBFC034D435B}"/>
              </a:ext>
            </a:extLst>
          </p:cNvPr>
          <p:cNvCxnSpPr>
            <a:cxnSpLocks noChangeShapeType="1"/>
            <a:stCxn id="76825" idx="4"/>
            <a:endCxn id="76837" idx="0"/>
          </p:cNvCxnSpPr>
          <p:nvPr/>
        </p:nvCxnSpPr>
        <p:spPr bwMode="auto">
          <a:xfrm>
            <a:off x="9486900" y="4908550"/>
            <a:ext cx="342900" cy="349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833" name="AutoShape 33">
            <a:extLst>
              <a:ext uri="{FF2B5EF4-FFF2-40B4-BE49-F238E27FC236}">
                <a16:creationId xmlns:a16="http://schemas.microsoft.com/office/drawing/2014/main" id="{17CEF531-F80F-0148-979D-3C7A57169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4191000"/>
            <a:ext cx="457200" cy="4572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6834" name="AutoShape 34">
            <a:extLst>
              <a:ext uri="{FF2B5EF4-FFF2-40B4-BE49-F238E27FC236}">
                <a16:creationId xmlns:a16="http://schemas.microsoft.com/office/drawing/2014/main" id="{89A33430-432D-A448-A1BD-799800F39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0" y="5257800"/>
            <a:ext cx="457200" cy="4572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76835" name="AutoShape 35">
            <a:extLst>
              <a:ext uri="{FF2B5EF4-FFF2-40B4-BE49-F238E27FC236}">
                <a16:creationId xmlns:a16="http://schemas.microsoft.com/office/drawing/2014/main" id="{2EC1DDFE-CC44-6A4D-B67D-F67CB007A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4191000"/>
            <a:ext cx="457200" cy="4572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6836" name="AutoShape 36">
            <a:extLst>
              <a:ext uri="{FF2B5EF4-FFF2-40B4-BE49-F238E27FC236}">
                <a16:creationId xmlns:a16="http://schemas.microsoft.com/office/drawing/2014/main" id="{E65795C3-8DC8-E749-AF54-160BBB24F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191000"/>
            <a:ext cx="457200" cy="4572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6837" name="AutoShape 37">
            <a:extLst>
              <a:ext uri="{FF2B5EF4-FFF2-40B4-BE49-F238E27FC236}">
                <a16:creationId xmlns:a16="http://schemas.microsoft.com/office/drawing/2014/main" id="{D01F690E-9781-C34C-9ED2-C8F139C6D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1200" y="5257800"/>
            <a:ext cx="457200" cy="4572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40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76838" name="AutoShape 38">
            <a:extLst>
              <a:ext uri="{FF2B5EF4-FFF2-40B4-BE49-F238E27FC236}">
                <a16:creationId xmlns:a16="http://schemas.microsoft.com/office/drawing/2014/main" id="{7B7A698D-0433-624A-8E91-70B7847A2DB3}"/>
              </a:ext>
            </a:extLst>
          </p:cNvPr>
          <p:cNvCxnSpPr>
            <a:cxnSpLocks noChangeShapeType="1"/>
            <a:stCxn id="76822" idx="4"/>
            <a:endCxn id="76833" idx="0"/>
          </p:cNvCxnSpPr>
          <p:nvPr/>
        </p:nvCxnSpPr>
        <p:spPr bwMode="auto">
          <a:xfrm flipH="1">
            <a:off x="8610600" y="3733800"/>
            <a:ext cx="4191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839" name="Line 39">
            <a:extLst>
              <a:ext uri="{FF2B5EF4-FFF2-40B4-BE49-F238E27FC236}">
                <a16:creationId xmlns:a16="http://schemas.microsoft.com/office/drawing/2014/main" id="{B4263705-EDF9-794A-999A-108F9F01F157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3429000"/>
            <a:ext cx="1219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40" name="Text Box 40">
            <a:extLst>
              <a:ext uri="{FF2B5EF4-FFF2-40B4-BE49-F238E27FC236}">
                <a16:creationId xmlns:a16="http://schemas.microsoft.com/office/drawing/2014/main" id="{81CC30E3-5026-9E4C-85A9-7D9FB46B8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5791200"/>
            <a:ext cx="48320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rgbClr val="FFFF00"/>
                </a:solidFill>
              </a:rPr>
              <a:t>Rotate, then re-color...and stop!</a:t>
            </a:r>
          </a:p>
        </p:txBody>
      </p:sp>
    </p:spTree>
    <p:extLst>
      <p:ext uri="{BB962C8B-B14F-4D97-AF65-F5344CB8AC3E}">
        <p14:creationId xmlns:p14="http://schemas.microsoft.com/office/powerpoint/2010/main" val="4003623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13F10-78EF-2C49-BA52-6F5ACFEE0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E70BC-014D-744E-A944-7586D6B18BBD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B89F85E3-A974-764A-B3C1-66768EF66F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/>
              <a:t>Balanced binary search trees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FA2C97F8-7837-1C41-AFB8-E097D20397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en-US" sz="2800" dirty="0"/>
              <a:t>Red-black trees</a:t>
            </a:r>
          </a:p>
          <a:p>
            <a:pPr lvl="1"/>
            <a:r>
              <a:rPr kumimoji="1" lang="en-US" altLang="en-US" sz="2800" dirty="0"/>
              <a:t>Pros:</a:t>
            </a:r>
          </a:p>
          <a:p>
            <a:pPr lvl="2"/>
            <a:r>
              <a:rPr kumimoji="1" lang="en-US" altLang="en-US" sz="2800" dirty="0"/>
              <a:t>Get rid of multi-way properties</a:t>
            </a:r>
          </a:p>
          <a:p>
            <a:pPr lvl="2"/>
            <a:r>
              <a:rPr kumimoji="1" lang="en-US" altLang="en-US" sz="2800" dirty="0"/>
              <a:t>Less wasted space</a:t>
            </a:r>
          </a:p>
          <a:p>
            <a:pPr lvl="2"/>
            <a:r>
              <a:rPr kumimoji="1" lang="en-US" altLang="en-US" sz="2800" dirty="0"/>
              <a:t>Looks like a normal binary tree</a:t>
            </a:r>
          </a:p>
          <a:p>
            <a:pPr lvl="2"/>
            <a:r>
              <a:rPr kumimoji="1" lang="en-US" altLang="en-US" sz="2800" dirty="0"/>
              <a:t>Still O(</a:t>
            </a:r>
            <a:r>
              <a:rPr kumimoji="1" lang="en-US" altLang="en-US" sz="2800" dirty="0" err="1"/>
              <a:t>lg</a:t>
            </a:r>
            <a:r>
              <a:rPr kumimoji="1" lang="en-US" altLang="en-US" sz="2800" dirty="0"/>
              <a:t> n) height</a:t>
            </a:r>
          </a:p>
          <a:p>
            <a:pPr lvl="1"/>
            <a:r>
              <a:rPr kumimoji="1" lang="en-US" altLang="en-US" sz="2800" dirty="0"/>
              <a:t>Cons:</a:t>
            </a:r>
          </a:p>
          <a:p>
            <a:pPr lvl="2"/>
            <a:r>
              <a:rPr kumimoji="1" lang="en-US" altLang="en-US" sz="2800" dirty="0"/>
              <a:t>More complicated</a:t>
            </a:r>
          </a:p>
        </p:txBody>
      </p:sp>
    </p:spTree>
    <p:extLst>
      <p:ext uri="{BB962C8B-B14F-4D97-AF65-F5344CB8AC3E}">
        <p14:creationId xmlns:p14="http://schemas.microsoft.com/office/powerpoint/2010/main" val="330849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4">
            <a:extLst>
              <a:ext uri="{FF2B5EF4-FFF2-40B4-BE49-F238E27FC236}">
                <a16:creationId xmlns:a16="http://schemas.microsoft.com/office/drawing/2014/main" id="{056EFBAC-0FC3-D647-8BB5-8327CFB24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F47FF-6992-7F49-A395-5F1E91233A60}" type="slidenum">
              <a:rPr lang="en-US" altLang="ja-JP"/>
              <a:pPr/>
              <a:t>30</a:t>
            </a:fld>
            <a:endParaRPr lang="en-US" altLang="ja-JP"/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02DA4942-BAC0-A942-9001-2819547544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/>
          <a:lstStyle/>
          <a:p>
            <a:r>
              <a:rPr lang="en-US" altLang="en-US" dirty="0">
                <a:solidFill>
                  <a:srgbClr val="FFFF00"/>
                </a:solidFill>
              </a:rPr>
              <a:t>Case 2: Black uncle, right child</a:t>
            </a:r>
          </a:p>
        </p:txBody>
      </p:sp>
      <p:grpSp>
        <p:nvGrpSpPr>
          <p:cNvPr id="78851" name="Group 3">
            <a:extLst>
              <a:ext uri="{FF2B5EF4-FFF2-40B4-BE49-F238E27FC236}">
                <a16:creationId xmlns:a16="http://schemas.microsoft.com/office/drawing/2014/main" id="{572E3AE6-B388-0F43-9354-ACC8E8722C6A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2209800"/>
            <a:ext cx="2895600" cy="3352800"/>
            <a:chOff x="288" y="4320"/>
            <a:chExt cx="1824" cy="2112"/>
          </a:xfrm>
        </p:grpSpPr>
        <p:sp>
          <p:nvSpPr>
            <p:cNvPr id="78852" name="Oval 4">
              <a:extLst>
                <a:ext uri="{FF2B5EF4-FFF2-40B4-BE49-F238E27FC236}">
                  <a16:creationId xmlns:a16="http://schemas.microsoft.com/office/drawing/2014/main" id="{B75BF6F8-462C-E742-AF50-3828A3BAA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4320"/>
              <a:ext cx="432" cy="4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 dirty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78853" name="Oval 5" descr="70%">
              <a:extLst>
                <a:ext uri="{FF2B5EF4-FFF2-40B4-BE49-F238E27FC236}">
                  <a16:creationId xmlns:a16="http://schemas.microsoft.com/office/drawing/2014/main" id="{0AED753F-8C26-7C40-87AE-C4D8A392FD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5472"/>
              <a:ext cx="432" cy="43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78854" name="Oval 6" descr="70%">
              <a:extLst>
                <a:ext uri="{FF2B5EF4-FFF2-40B4-BE49-F238E27FC236}">
                  <a16:creationId xmlns:a16="http://schemas.microsoft.com/office/drawing/2014/main" id="{257BC15E-FC7C-4647-A6D6-87BE7F146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4944"/>
              <a:ext cx="432" cy="43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78855" name="Oval 7">
              <a:extLst>
                <a:ext uri="{FF2B5EF4-FFF2-40B4-BE49-F238E27FC236}">
                  <a16:creationId xmlns:a16="http://schemas.microsoft.com/office/drawing/2014/main" id="{29ED8A59-8299-3C4B-96B7-ECF2FA4C51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4944"/>
              <a:ext cx="432" cy="432"/>
            </a:xfrm>
            <a:prstGeom prst="ellipse">
              <a:avLst/>
            </a:prstGeom>
            <a:solidFill>
              <a:schemeClr val="tx1"/>
            </a:solidFill>
            <a:ln w="635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 dirty="0">
                  <a:solidFill>
                    <a:schemeClr val="bg1"/>
                  </a:solidFill>
                </a:rPr>
                <a:t>D</a:t>
              </a:r>
            </a:p>
          </p:txBody>
        </p:sp>
        <p:cxnSp>
          <p:nvCxnSpPr>
            <p:cNvPr id="78856" name="AutoShape 8">
              <a:extLst>
                <a:ext uri="{FF2B5EF4-FFF2-40B4-BE49-F238E27FC236}">
                  <a16:creationId xmlns:a16="http://schemas.microsoft.com/office/drawing/2014/main" id="{46F9CD97-79E4-3943-8CA6-517F056574AB}"/>
                </a:ext>
              </a:extLst>
            </p:cNvPr>
            <p:cNvCxnSpPr>
              <a:cxnSpLocks noChangeShapeType="1"/>
              <a:stCxn id="78852" idx="4"/>
              <a:endCxn id="78854" idx="0"/>
            </p:cNvCxnSpPr>
            <p:nvPr/>
          </p:nvCxnSpPr>
          <p:spPr bwMode="auto">
            <a:xfrm flipH="1">
              <a:off x="744" y="4752"/>
              <a:ext cx="48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8857" name="AutoShape 9">
              <a:extLst>
                <a:ext uri="{FF2B5EF4-FFF2-40B4-BE49-F238E27FC236}">
                  <a16:creationId xmlns:a16="http://schemas.microsoft.com/office/drawing/2014/main" id="{61EC8AAA-6C97-7C42-9843-4E7A80DF009F}"/>
                </a:ext>
              </a:extLst>
            </p:cNvPr>
            <p:cNvCxnSpPr>
              <a:cxnSpLocks noChangeShapeType="1"/>
              <a:stCxn id="78852" idx="4"/>
              <a:endCxn id="78855" idx="0"/>
            </p:cNvCxnSpPr>
            <p:nvPr/>
          </p:nvCxnSpPr>
          <p:spPr bwMode="auto">
            <a:xfrm>
              <a:off x="1224" y="4752"/>
              <a:ext cx="528" cy="1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8858" name="AutoShape 10">
              <a:extLst>
                <a:ext uri="{FF2B5EF4-FFF2-40B4-BE49-F238E27FC236}">
                  <a16:creationId xmlns:a16="http://schemas.microsoft.com/office/drawing/2014/main" id="{993E17F7-6D5F-9F4F-BDDD-AA86F0B70FC1}"/>
                </a:ext>
              </a:extLst>
            </p:cNvPr>
            <p:cNvCxnSpPr>
              <a:cxnSpLocks noChangeShapeType="1"/>
              <a:stCxn id="78854" idx="4"/>
              <a:endCxn id="78853" idx="0"/>
            </p:cNvCxnSpPr>
            <p:nvPr/>
          </p:nvCxnSpPr>
          <p:spPr bwMode="auto">
            <a:xfrm>
              <a:off x="744" y="5376"/>
              <a:ext cx="288" cy="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8859" name="AutoShape 11">
              <a:extLst>
                <a:ext uri="{FF2B5EF4-FFF2-40B4-BE49-F238E27FC236}">
                  <a16:creationId xmlns:a16="http://schemas.microsoft.com/office/drawing/2014/main" id="{C85520B8-AAF9-1343-99FB-915A936C1824}"/>
                </a:ext>
              </a:extLst>
            </p:cNvPr>
            <p:cNvCxnSpPr>
              <a:cxnSpLocks noChangeShapeType="1"/>
              <a:stCxn id="78853" idx="4"/>
              <a:endCxn id="78865" idx="0"/>
            </p:cNvCxnSpPr>
            <p:nvPr/>
          </p:nvCxnSpPr>
          <p:spPr bwMode="auto">
            <a:xfrm flipH="1">
              <a:off x="816" y="5904"/>
              <a:ext cx="21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8860" name="AutoShape 12">
              <a:extLst>
                <a:ext uri="{FF2B5EF4-FFF2-40B4-BE49-F238E27FC236}">
                  <a16:creationId xmlns:a16="http://schemas.microsoft.com/office/drawing/2014/main" id="{834F0C2B-7F0B-4540-BEC5-6ABA1CDCAA4F}"/>
                </a:ext>
              </a:extLst>
            </p:cNvPr>
            <p:cNvCxnSpPr>
              <a:cxnSpLocks noChangeShapeType="1"/>
              <a:stCxn id="78853" idx="4"/>
              <a:endCxn id="78866" idx="0"/>
            </p:cNvCxnSpPr>
            <p:nvPr/>
          </p:nvCxnSpPr>
          <p:spPr bwMode="auto">
            <a:xfrm>
              <a:off x="1032" y="5904"/>
              <a:ext cx="168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8861" name="AutoShape 13">
              <a:extLst>
                <a:ext uri="{FF2B5EF4-FFF2-40B4-BE49-F238E27FC236}">
                  <a16:creationId xmlns:a16="http://schemas.microsoft.com/office/drawing/2014/main" id="{DF64A8B4-CC3A-7140-86E4-730ACF3301AF}"/>
                </a:ext>
              </a:extLst>
            </p:cNvPr>
            <p:cNvCxnSpPr>
              <a:cxnSpLocks noChangeShapeType="1"/>
              <a:stCxn id="78855" idx="4"/>
              <a:endCxn id="78864" idx="0"/>
            </p:cNvCxnSpPr>
            <p:nvPr/>
          </p:nvCxnSpPr>
          <p:spPr bwMode="auto">
            <a:xfrm flipH="1">
              <a:off x="1584" y="5396"/>
              <a:ext cx="168" cy="2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8862" name="AutoShape 14">
              <a:extLst>
                <a:ext uri="{FF2B5EF4-FFF2-40B4-BE49-F238E27FC236}">
                  <a16:creationId xmlns:a16="http://schemas.microsoft.com/office/drawing/2014/main" id="{84CECBC6-116D-A444-8C92-424444255E2F}"/>
                </a:ext>
              </a:extLst>
            </p:cNvPr>
            <p:cNvCxnSpPr>
              <a:cxnSpLocks noChangeShapeType="1"/>
              <a:stCxn id="78855" idx="4"/>
              <a:endCxn id="78867" idx="0"/>
            </p:cNvCxnSpPr>
            <p:nvPr/>
          </p:nvCxnSpPr>
          <p:spPr bwMode="auto">
            <a:xfrm>
              <a:off x="1752" y="5396"/>
              <a:ext cx="216" cy="2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8863" name="AutoShape 15">
              <a:extLst>
                <a:ext uri="{FF2B5EF4-FFF2-40B4-BE49-F238E27FC236}">
                  <a16:creationId xmlns:a16="http://schemas.microsoft.com/office/drawing/2014/main" id="{F14F1531-20D2-A344-883A-D8BBBA80D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5568"/>
              <a:ext cx="288" cy="288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78864" name="AutoShape 16">
              <a:extLst>
                <a:ext uri="{FF2B5EF4-FFF2-40B4-BE49-F238E27FC236}">
                  <a16:creationId xmlns:a16="http://schemas.microsoft.com/office/drawing/2014/main" id="{069BE69F-338B-4D44-834F-19B2CE14F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5616"/>
              <a:ext cx="288" cy="288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78865" name="AutoShape 17">
              <a:extLst>
                <a:ext uri="{FF2B5EF4-FFF2-40B4-BE49-F238E27FC236}">
                  <a16:creationId xmlns:a16="http://schemas.microsoft.com/office/drawing/2014/main" id="{56E0B75F-44A1-1047-912E-0E86748C1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6144"/>
              <a:ext cx="288" cy="288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78866" name="AutoShape 18">
              <a:extLst>
                <a:ext uri="{FF2B5EF4-FFF2-40B4-BE49-F238E27FC236}">
                  <a16:creationId xmlns:a16="http://schemas.microsoft.com/office/drawing/2014/main" id="{45E27FAC-6970-BD4C-B2DA-DBFB336C38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6144"/>
              <a:ext cx="288" cy="288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78867" name="AutoShape 19">
              <a:extLst>
                <a:ext uri="{FF2B5EF4-FFF2-40B4-BE49-F238E27FC236}">
                  <a16:creationId xmlns:a16="http://schemas.microsoft.com/office/drawing/2014/main" id="{C0A672CB-694A-3041-A740-AFE3CFDB6F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5616"/>
              <a:ext cx="288" cy="288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5</a:t>
              </a:r>
            </a:p>
          </p:txBody>
        </p:sp>
        <p:cxnSp>
          <p:nvCxnSpPr>
            <p:cNvPr id="78868" name="AutoShape 20">
              <a:extLst>
                <a:ext uri="{FF2B5EF4-FFF2-40B4-BE49-F238E27FC236}">
                  <a16:creationId xmlns:a16="http://schemas.microsoft.com/office/drawing/2014/main" id="{FDE72707-E3A4-7E43-ABFF-2C2DA8F96388}"/>
                </a:ext>
              </a:extLst>
            </p:cNvPr>
            <p:cNvCxnSpPr>
              <a:cxnSpLocks noChangeShapeType="1"/>
              <a:stCxn id="78854" idx="4"/>
              <a:endCxn id="78863" idx="0"/>
            </p:cNvCxnSpPr>
            <p:nvPr/>
          </p:nvCxnSpPr>
          <p:spPr bwMode="auto">
            <a:xfrm flipH="1">
              <a:off x="432" y="5376"/>
              <a:ext cx="312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8869" name="AutoShape 21">
              <a:extLst>
                <a:ext uri="{FF2B5EF4-FFF2-40B4-BE49-F238E27FC236}">
                  <a16:creationId xmlns:a16="http://schemas.microsoft.com/office/drawing/2014/main" id="{35ADCA52-7DC8-034D-AAE3-213FFB44C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5376"/>
              <a:ext cx="432" cy="411"/>
            </a:xfrm>
            <a:prstGeom prst="star5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000" dirty="0">
                  <a:solidFill>
                    <a:schemeClr val="bg1"/>
                  </a:solidFill>
                </a:rPr>
                <a:t>z</a:t>
              </a:r>
            </a:p>
          </p:txBody>
        </p:sp>
      </p:grpSp>
      <p:grpSp>
        <p:nvGrpSpPr>
          <p:cNvPr id="78870" name="Group 22">
            <a:extLst>
              <a:ext uri="{FF2B5EF4-FFF2-40B4-BE49-F238E27FC236}">
                <a16:creationId xmlns:a16="http://schemas.microsoft.com/office/drawing/2014/main" id="{F2CEAC76-C48F-E147-A1EE-56327510C9BE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2133600"/>
            <a:ext cx="3276600" cy="3429000"/>
            <a:chOff x="2640" y="4080"/>
            <a:chExt cx="2064" cy="2160"/>
          </a:xfrm>
        </p:grpSpPr>
        <p:sp>
          <p:nvSpPr>
            <p:cNvPr id="78871" name="Oval 23">
              <a:extLst>
                <a:ext uri="{FF2B5EF4-FFF2-40B4-BE49-F238E27FC236}">
                  <a16:creationId xmlns:a16="http://schemas.microsoft.com/office/drawing/2014/main" id="{D7DD1A50-875D-6942-A908-1C34F0D4C9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4080"/>
              <a:ext cx="432" cy="4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78872" name="Oval 24" descr="70%">
              <a:extLst>
                <a:ext uri="{FF2B5EF4-FFF2-40B4-BE49-F238E27FC236}">
                  <a16:creationId xmlns:a16="http://schemas.microsoft.com/office/drawing/2014/main" id="{DCA6565C-E745-4444-8D83-CFC651CB32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5280"/>
              <a:ext cx="432" cy="43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78873" name="Oval 25" descr="70%">
              <a:extLst>
                <a:ext uri="{FF2B5EF4-FFF2-40B4-BE49-F238E27FC236}">
                  <a16:creationId xmlns:a16="http://schemas.microsoft.com/office/drawing/2014/main" id="{30EB2B35-245B-B24D-B35C-CC15F33B3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4704"/>
              <a:ext cx="432" cy="43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78874" name="Oval 26">
              <a:extLst>
                <a:ext uri="{FF2B5EF4-FFF2-40B4-BE49-F238E27FC236}">
                  <a16:creationId xmlns:a16="http://schemas.microsoft.com/office/drawing/2014/main" id="{1BBD4F9B-F322-4048-9EDE-BECDF55E0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4704"/>
              <a:ext cx="432" cy="432"/>
            </a:xfrm>
            <a:prstGeom prst="ellipse">
              <a:avLst/>
            </a:prstGeom>
            <a:solidFill>
              <a:schemeClr val="tx1"/>
            </a:solidFill>
            <a:ln w="635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D</a:t>
              </a:r>
            </a:p>
          </p:txBody>
        </p:sp>
        <p:cxnSp>
          <p:nvCxnSpPr>
            <p:cNvPr id="78875" name="AutoShape 27">
              <a:extLst>
                <a:ext uri="{FF2B5EF4-FFF2-40B4-BE49-F238E27FC236}">
                  <a16:creationId xmlns:a16="http://schemas.microsoft.com/office/drawing/2014/main" id="{E035707F-2720-4A47-AC7D-7A2223D645F1}"/>
                </a:ext>
              </a:extLst>
            </p:cNvPr>
            <p:cNvCxnSpPr>
              <a:cxnSpLocks noChangeShapeType="1"/>
              <a:stCxn id="78871" idx="4"/>
              <a:endCxn id="78873" idx="0"/>
            </p:cNvCxnSpPr>
            <p:nvPr/>
          </p:nvCxnSpPr>
          <p:spPr bwMode="auto">
            <a:xfrm flipH="1">
              <a:off x="3336" y="4512"/>
              <a:ext cx="48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8876" name="AutoShape 28">
              <a:extLst>
                <a:ext uri="{FF2B5EF4-FFF2-40B4-BE49-F238E27FC236}">
                  <a16:creationId xmlns:a16="http://schemas.microsoft.com/office/drawing/2014/main" id="{27EE5AFD-7178-C447-8ECB-B59FE68D49C6}"/>
                </a:ext>
              </a:extLst>
            </p:cNvPr>
            <p:cNvCxnSpPr>
              <a:cxnSpLocks noChangeShapeType="1"/>
              <a:stCxn id="78871" idx="4"/>
              <a:endCxn id="78874" idx="0"/>
            </p:cNvCxnSpPr>
            <p:nvPr/>
          </p:nvCxnSpPr>
          <p:spPr bwMode="auto">
            <a:xfrm>
              <a:off x="3816" y="4512"/>
              <a:ext cx="528" cy="1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8877" name="AutoShape 29">
              <a:extLst>
                <a:ext uri="{FF2B5EF4-FFF2-40B4-BE49-F238E27FC236}">
                  <a16:creationId xmlns:a16="http://schemas.microsoft.com/office/drawing/2014/main" id="{107E95F8-3498-4741-8BE9-D12F05EB4B33}"/>
                </a:ext>
              </a:extLst>
            </p:cNvPr>
            <p:cNvCxnSpPr>
              <a:cxnSpLocks noChangeShapeType="1"/>
              <a:stCxn id="78873" idx="4"/>
              <a:endCxn id="78872" idx="0"/>
            </p:cNvCxnSpPr>
            <p:nvPr/>
          </p:nvCxnSpPr>
          <p:spPr bwMode="auto">
            <a:xfrm flipH="1">
              <a:off x="3096" y="5136"/>
              <a:ext cx="240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8878" name="AutoShape 30">
              <a:extLst>
                <a:ext uri="{FF2B5EF4-FFF2-40B4-BE49-F238E27FC236}">
                  <a16:creationId xmlns:a16="http://schemas.microsoft.com/office/drawing/2014/main" id="{0EBC11E9-74D4-5E4A-9B10-0A1726F6F0FB}"/>
                </a:ext>
              </a:extLst>
            </p:cNvPr>
            <p:cNvCxnSpPr>
              <a:cxnSpLocks noChangeShapeType="1"/>
              <a:stCxn id="78872" idx="4"/>
              <a:endCxn id="78884" idx="0"/>
            </p:cNvCxnSpPr>
            <p:nvPr/>
          </p:nvCxnSpPr>
          <p:spPr bwMode="auto">
            <a:xfrm flipH="1">
              <a:off x="2880" y="5712"/>
              <a:ext cx="21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8879" name="AutoShape 31">
              <a:extLst>
                <a:ext uri="{FF2B5EF4-FFF2-40B4-BE49-F238E27FC236}">
                  <a16:creationId xmlns:a16="http://schemas.microsoft.com/office/drawing/2014/main" id="{03A10E00-5737-8B46-B9A5-17984CAF5887}"/>
                </a:ext>
              </a:extLst>
            </p:cNvPr>
            <p:cNvCxnSpPr>
              <a:cxnSpLocks noChangeShapeType="1"/>
              <a:stCxn id="78872" idx="4"/>
              <a:endCxn id="78885" idx="0"/>
            </p:cNvCxnSpPr>
            <p:nvPr/>
          </p:nvCxnSpPr>
          <p:spPr bwMode="auto">
            <a:xfrm>
              <a:off x="3096" y="5712"/>
              <a:ext cx="168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8880" name="AutoShape 32">
              <a:extLst>
                <a:ext uri="{FF2B5EF4-FFF2-40B4-BE49-F238E27FC236}">
                  <a16:creationId xmlns:a16="http://schemas.microsoft.com/office/drawing/2014/main" id="{E786DA5F-C42D-5B4F-A72C-F7163D7EBF3B}"/>
                </a:ext>
              </a:extLst>
            </p:cNvPr>
            <p:cNvCxnSpPr>
              <a:cxnSpLocks noChangeShapeType="1"/>
              <a:stCxn id="78874" idx="4"/>
              <a:endCxn id="78883" idx="0"/>
            </p:cNvCxnSpPr>
            <p:nvPr/>
          </p:nvCxnSpPr>
          <p:spPr bwMode="auto">
            <a:xfrm flipH="1">
              <a:off x="4176" y="5156"/>
              <a:ext cx="168" cy="2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8881" name="AutoShape 33">
              <a:extLst>
                <a:ext uri="{FF2B5EF4-FFF2-40B4-BE49-F238E27FC236}">
                  <a16:creationId xmlns:a16="http://schemas.microsoft.com/office/drawing/2014/main" id="{45301FA2-4612-614F-A63A-7BE1CA1A6CE5}"/>
                </a:ext>
              </a:extLst>
            </p:cNvPr>
            <p:cNvCxnSpPr>
              <a:cxnSpLocks noChangeShapeType="1"/>
              <a:stCxn id="78874" idx="4"/>
              <a:endCxn id="78886" idx="0"/>
            </p:cNvCxnSpPr>
            <p:nvPr/>
          </p:nvCxnSpPr>
          <p:spPr bwMode="auto">
            <a:xfrm>
              <a:off x="4344" y="5156"/>
              <a:ext cx="216" cy="2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8882" name="AutoShape 34">
              <a:extLst>
                <a:ext uri="{FF2B5EF4-FFF2-40B4-BE49-F238E27FC236}">
                  <a16:creationId xmlns:a16="http://schemas.microsoft.com/office/drawing/2014/main" id="{02CAE70A-CFBB-3049-848B-4F3B0F94A7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5280"/>
              <a:ext cx="288" cy="288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78883" name="AutoShape 35">
              <a:extLst>
                <a:ext uri="{FF2B5EF4-FFF2-40B4-BE49-F238E27FC236}">
                  <a16:creationId xmlns:a16="http://schemas.microsoft.com/office/drawing/2014/main" id="{FEA9C798-EC2B-AF4B-803A-D87920464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5376"/>
              <a:ext cx="288" cy="288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78884" name="AutoShape 36">
              <a:extLst>
                <a:ext uri="{FF2B5EF4-FFF2-40B4-BE49-F238E27FC236}">
                  <a16:creationId xmlns:a16="http://schemas.microsoft.com/office/drawing/2014/main" id="{79CCC75F-4587-624C-8F37-AA387B65FF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5952"/>
              <a:ext cx="288" cy="288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78885" name="AutoShape 37">
              <a:extLst>
                <a:ext uri="{FF2B5EF4-FFF2-40B4-BE49-F238E27FC236}">
                  <a16:creationId xmlns:a16="http://schemas.microsoft.com/office/drawing/2014/main" id="{5360B3FC-4B75-8347-919A-BDD9BE1F32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5952"/>
              <a:ext cx="288" cy="288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78886" name="AutoShape 38">
              <a:extLst>
                <a:ext uri="{FF2B5EF4-FFF2-40B4-BE49-F238E27FC236}">
                  <a16:creationId xmlns:a16="http://schemas.microsoft.com/office/drawing/2014/main" id="{FE9D3731-C04D-4342-9DE2-158F3460DB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5376"/>
              <a:ext cx="288" cy="288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5</a:t>
              </a:r>
            </a:p>
          </p:txBody>
        </p:sp>
        <p:cxnSp>
          <p:nvCxnSpPr>
            <p:cNvPr id="78887" name="AutoShape 39">
              <a:extLst>
                <a:ext uri="{FF2B5EF4-FFF2-40B4-BE49-F238E27FC236}">
                  <a16:creationId xmlns:a16="http://schemas.microsoft.com/office/drawing/2014/main" id="{0DA864BE-CA37-9148-ACE7-BDEF1CE57C13}"/>
                </a:ext>
              </a:extLst>
            </p:cNvPr>
            <p:cNvCxnSpPr>
              <a:cxnSpLocks noChangeShapeType="1"/>
              <a:stCxn id="78873" idx="4"/>
              <a:endCxn id="78882" idx="0"/>
            </p:cNvCxnSpPr>
            <p:nvPr/>
          </p:nvCxnSpPr>
          <p:spPr bwMode="auto">
            <a:xfrm>
              <a:off x="3336" y="5136"/>
              <a:ext cx="264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8888" name="AutoShape 40">
              <a:extLst>
                <a:ext uri="{FF2B5EF4-FFF2-40B4-BE49-F238E27FC236}">
                  <a16:creationId xmlns:a16="http://schemas.microsoft.com/office/drawing/2014/main" id="{64BD7CE5-DEDF-E247-8C61-0756C96E03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5184"/>
              <a:ext cx="432" cy="411"/>
            </a:xfrm>
            <a:prstGeom prst="star5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000" dirty="0">
                  <a:solidFill>
                    <a:schemeClr val="bg1"/>
                  </a:solidFill>
                </a:rPr>
                <a:t>z</a:t>
              </a:r>
            </a:p>
          </p:txBody>
        </p:sp>
      </p:grpSp>
      <p:sp>
        <p:nvSpPr>
          <p:cNvPr id="78889" name="Line 41">
            <a:extLst>
              <a:ext uri="{FF2B5EF4-FFF2-40B4-BE49-F238E27FC236}">
                <a16:creationId xmlns:a16="http://schemas.microsoft.com/office/drawing/2014/main" id="{A36F02FB-11E7-F747-BFAC-2F3534803EA7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3581400"/>
            <a:ext cx="1219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90" name="Text Box 42">
            <a:extLst>
              <a:ext uri="{FF2B5EF4-FFF2-40B4-BE49-F238E27FC236}">
                <a16:creationId xmlns:a16="http://schemas.microsoft.com/office/drawing/2014/main" id="{A72EE03C-DCF9-9E41-80E4-D5D3CF0AD7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5867400"/>
            <a:ext cx="791889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Do a left rotation, now A is bad...but we are in Case 3</a:t>
            </a:r>
          </a:p>
        </p:txBody>
      </p:sp>
    </p:spTree>
    <p:extLst>
      <p:ext uri="{BB962C8B-B14F-4D97-AF65-F5344CB8AC3E}">
        <p14:creationId xmlns:p14="http://schemas.microsoft.com/office/powerpoint/2010/main" val="6794238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0B28B-AC7F-614D-9FE5-448C5C4C9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D48C2-A445-B14C-9E2E-14A1D875C069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C58BB941-9142-1949-9CAF-9E1563F90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/>
              <a:t>Insert fixup summary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5582CAC1-EA4B-C140-887B-6D325C7BA7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en-US"/>
              <a:t>Inserted a red node</a:t>
            </a:r>
          </a:p>
          <a:p>
            <a:r>
              <a:rPr kumimoji="1" lang="en-US" altLang="en-US"/>
              <a:t>Can only break conditions 2 and 4 (black root, red parent - black child)</a:t>
            </a:r>
          </a:p>
          <a:p>
            <a:r>
              <a:rPr kumimoji="1" lang="en-US" altLang="en-US"/>
              <a:t>Walk up the tree, rotating and re-coloring</a:t>
            </a:r>
          </a:p>
          <a:p>
            <a:r>
              <a:rPr kumimoji="1" lang="en-US" altLang="en-US"/>
              <a:t>Never need to walk down tree!</a:t>
            </a:r>
          </a:p>
        </p:txBody>
      </p:sp>
    </p:spTree>
    <p:extLst>
      <p:ext uri="{BB962C8B-B14F-4D97-AF65-F5344CB8AC3E}">
        <p14:creationId xmlns:p14="http://schemas.microsoft.com/office/powerpoint/2010/main" val="2814838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6271D-8571-5940-B08D-76A69FEA0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90D78-CCF0-BD4C-A792-3CC265BD37CC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82946" name="Rectangle 2">
            <a:extLst>
              <a:ext uri="{FF2B5EF4-FFF2-40B4-BE49-F238E27FC236}">
                <a16:creationId xmlns:a16="http://schemas.microsoft.com/office/drawing/2014/main" id="{C56A4311-FBF7-AA41-ADA3-84516DC07D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/>
              <a:t>So...where is the re-balancing?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6FCE3A9A-AB09-324F-A8AB-B487C5FAB2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en-US"/>
              <a:t>Last time: Height of </a:t>
            </a:r>
            <a:r>
              <a:rPr kumimoji="1" lang="en-US" altLang="en-US" b="1"/>
              <a:t>any</a:t>
            </a:r>
            <a:r>
              <a:rPr kumimoji="1" lang="en-US" altLang="en-US"/>
              <a:t> red-black tree, between BH and 2*BH</a:t>
            </a:r>
          </a:p>
          <a:p>
            <a:r>
              <a:rPr kumimoji="1" lang="en-US" altLang="en-US"/>
              <a:t>BH of root ... same number of black nodes on every path to a leaf</a:t>
            </a:r>
          </a:p>
          <a:p>
            <a:r>
              <a:rPr kumimoji="1" lang="en-US" altLang="en-US"/>
              <a:t>At least 2</a:t>
            </a:r>
            <a:r>
              <a:rPr kumimoji="1" lang="en-US" altLang="en-US" baseline="30000"/>
              <a:t>BH</a:t>
            </a:r>
            <a:r>
              <a:rPr kumimoji="1" lang="en-US" altLang="en-US"/>
              <a:t> nodes in tree...</a:t>
            </a:r>
          </a:p>
          <a:p>
            <a:r>
              <a:rPr kumimoji="1" lang="en-US" altLang="en-US"/>
              <a:t>So height is </a:t>
            </a:r>
            <a:r>
              <a:rPr kumimoji="1" lang="en-US" altLang="en-US">
                <a:sym typeface="Symbol" pitchFamily="2" charset="2"/>
              </a:rPr>
              <a:t></a:t>
            </a:r>
            <a:r>
              <a:rPr kumimoji="1" lang="en-US" altLang="en-US"/>
              <a:t>(lg n)!</a:t>
            </a:r>
          </a:p>
        </p:txBody>
      </p:sp>
    </p:spTree>
    <p:extLst>
      <p:ext uri="{BB962C8B-B14F-4D97-AF65-F5344CB8AC3E}">
        <p14:creationId xmlns:p14="http://schemas.microsoft.com/office/powerpoint/2010/main" val="2558332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7EB4A-596E-B243-B8A6-BBAB7A1A9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5E6BE-9B63-4049-94EF-5260CC559368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2A514444-A58D-7348-84CE-F6CD247C5C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/>
              <a:t>Main idea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766AD3D9-6690-654B-AC1B-9EB7A144E6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en-US"/>
              <a:t>Fixup enforces red-black tree properties 1-5</a:t>
            </a:r>
          </a:p>
          <a:p>
            <a:r>
              <a:rPr kumimoji="1" lang="en-US" altLang="en-US"/>
              <a:t>Valid red-black tree has to be balanced</a:t>
            </a:r>
          </a:p>
          <a:p>
            <a:r>
              <a:rPr kumimoji="1" lang="en-US" altLang="en-US"/>
              <a:t>O(lg n) insert, as if by magic</a:t>
            </a:r>
          </a:p>
          <a:p>
            <a:r>
              <a:rPr kumimoji="1" lang="en-US" altLang="en-US"/>
              <a:t>Notice: Never explicitly considered balance of tree... unlike AVL trees</a:t>
            </a:r>
          </a:p>
        </p:txBody>
      </p:sp>
    </p:spTree>
    <p:extLst>
      <p:ext uri="{BB962C8B-B14F-4D97-AF65-F5344CB8AC3E}">
        <p14:creationId xmlns:p14="http://schemas.microsoft.com/office/powerpoint/2010/main" val="503701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lide Number Placeholder 4">
            <a:extLst>
              <a:ext uri="{FF2B5EF4-FFF2-40B4-BE49-F238E27FC236}">
                <a16:creationId xmlns:a16="http://schemas.microsoft.com/office/drawing/2014/main" id="{2FB76947-4441-4F48-8D42-0D03C253D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D635-ED00-6F49-B3DF-695AE1908036}" type="slidenum">
              <a:rPr lang="en-US" altLang="ja-JP"/>
              <a:pPr/>
              <a:t>34</a:t>
            </a:fld>
            <a:endParaRPr lang="en-US" altLang="ja-JP"/>
          </a:p>
        </p:txBody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8BD3FD29-075F-9B4C-9D51-3F311E78BC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/>
          <a:lstStyle/>
          <a:p>
            <a:r>
              <a:rPr lang="en-US" altLang="en-US" dirty="0">
                <a:solidFill>
                  <a:srgbClr val="FFFF00"/>
                </a:solidFill>
              </a:rPr>
              <a:t>Binary tree delete</a:t>
            </a:r>
          </a:p>
        </p:txBody>
      </p:sp>
      <p:grpSp>
        <p:nvGrpSpPr>
          <p:cNvPr id="87043" name="Group 3">
            <a:extLst>
              <a:ext uri="{FF2B5EF4-FFF2-40B4-BE49-F238E27FC236}">
                <a16:creationId xmlns:a16="http://schemas.microsoft.com/office/drawing/2014/main" id="{ACD8B3CF-C431-6A4A-AD06-2FDF3F17C973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2057400"/>
            <a:ext cx="6400800" cy="4495800"/>
            <a:chOff x="1152" y="1296"/>
            <a:chExt cx="4032" cy="2832"/>
          </a:xfrm>
        </p:grpSpPr>
        <p:sp>
          <p:nvSpPr>
            <p:cNvPr id="87044" name="Oval 4">
              <a:extLst>
                <a:ext uri="{FF2B5EF4-FFF2-40B4-BE49-F238E27FC236}">
                  <a16:creationId xmlns:a16="http://schemas.microsoft.com/office/drawing/2014/main" id="{C4CD5000-F260-914B-B08A-2967E5FA62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296"/>
              <a:ext cx="432" cy="43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/>
                <a:t>8</a:t>
              </a:r>
            </a:p>
          </p:txBody>
        </p:sp>
        <p:sp>
          <p:nvSpPr>
            <p:cNvPr id="87045" name="Oval 5">
              <a:extLst>
                <a:ext uri="{FF2B5EF4-FFF2-40B4-BE49-F238E27FC236}">
                  <a16:creationId xmlns:a16="http://schemas.microsoft.com/office/drawing/2014/main" id="{AD137624-1C91-8844-ABEE-178B5838C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968"/>
              <a:ext cx="432" cy="43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/>
                <a:t>4</a:t>
              </a:r>
            </a:p>
          </p:txBody>
        </p:sp>
        <p:sp>
          <p:nvSpPr>
            <p:cNvPr id="87046" name="Oval 6">
              <a:extLst>
                <a:ext uri="{FF2B5EF4-FFF2-40B4-BE49-F238E27FC236}">
                  <a16:creationId xmlns:a16="http://schemas.microsoft.com/office/drawing/2014/main" id="{6BA0927D-E803-DA4F-BB0E-FE78936CC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592"/>
              <a:ext cx="432" cy="43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/>
                <a:t>2</a:t>
              </a:r>
            </a:p>
          </p:txBody>
        </p:sp>
        <p:sp>
          <p:nvSpPr>
            <p:cNvPr id="87047" name="Oval 7">
              <a:extLst>
                <a:ext uri="{FF2B5EF4-FFF2-40B4-BE49-F238E27FC236}">
                  <a16:creationId xmlns:a16="http://schemas.microsoft.com/office/drawing/2014/main" id="{3BCA0363-0017-E940-8899-578DA0B33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592"/>
              <a:ext cx="432" cy="43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/>
                <a:t>6</a:t>
              </a:r>
            </a:p>
          </p:txBody>
        </p:sp>
        <p:cxnSp>
          <p:nvCxnSpPr>
            <p:cNvPr id="87048" name="AutoShape 8">
              <a:extLst>
                <a:ext uri="{FF2B5EF4-FFF2-40B4-BE49-F238E27FC236}">
                  <a16:creationId xmlns:a16="http://schemas.microsoft.com/office/drawing/2014/main" id="{9CFD555E-36F0-AF4E-BD46-8E5CD11B6DCE}"/>
                </a:ext>
              </a:extLst>
            </p:cNvPr>
            <p:cNvCxnSpPr>
              <a:cxnSpLocks noChangeShapeType="1"/>
              <a:stCxn id="87044" idx="4"/>
              <a:endCxn id="87045" idx="0"/>
            </p:cNvCxnSpPr>
            <p:nvPr/>
          </p:nvCxnSpPr>
          <p:spPr bwMode="auto">
            <a:xfrm flipH="1">
              <a:off x="2088" y="1728"/>
              <a:ext cx="105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049" name="AutoShape 9">
              <a:extLst>
                <a:ext uri="{FF2B5EF4-FFF2-40B4-BE49-F238E27FC236}">
                  <a16:creationId xmlns:a16="http://schemas.microsoft.com/office/drawing/2014/main" id="{8203FA46-48E3-284A-8239-A4F88CF02F0A}"/>
                </a:ext>
              </a:extLst>
            </p:cNvPr>
            <p:cNvCxnSpPr>
              <a:cxnSpLocks noChangeShapeType="1"/>
              <a:stCxn id="87044" idx="4"/>
              <a:endCxn id="87076" idx="0"/>
            </p:cNvCxnSpPr>
            <p:nvPr/>
          </p:nvCxnSpPr>
          <p:spPr bwMode="auto">
            <a:xfrm>
              <a:off x="3144" y="1728"/>
              <a:ext cx="105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050" name="AutoShape 10">
              <a:extLst>
                <a:ext uri="{FF2B5EF4-FFF2-40B4-BE49-F238E27FC236}">
                  <a16:creationId xmlns:a16="http://schemas.microsoft.com/office/drawing/2014/main" id="{B7C4F33F-CB4D-ED4E-B285-8001DD0851C0}"/>
                </a:ext>
              </a:extLst>
            </p:cNvPr>
            <p:cNvCxnSpPr>
              <a:cxnSpLocks noChangeShapeType="1"/>
              <a:stCxn id="87045" idx="4"/>
              <a:endCxn id="87046" idx="0"/>
            </p:cNvCxnSpPr>
            <p:nvPr/>
          </p:nvCxnSpPr>
          <p:spPr bwMode="auto">
            <a:xfrm flipH="1">
              <a:off x="1608" y="2400"/>
              <a:ext cx="48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051" name="AutoShape 11">
              <a:extLst>
                <a:ext uri="{FF2B5EF4-FFF2-40B4-BE49-F238E27FC236}">
                  <a16:creationId xmlns:a16="http://schemas.microsoft.com/office/drawing/2014/main" id="{19DFE9F2-251F-1B46-BBDC-39D1AA927729}"/>
                </a:ext>
              </a:extLst>
            </p:cNvPr>
            <p:cNvCxnSpPr>
              <a:cxnSpLocks noChangeShapeType="1"/>
              <a:stCxn id="87045" idx="4"/>
              <a:endCxn id="87047" idx="0"/>
            </p:cNvCxnSpPr>
            <p:nvPr/>
          </p:nvCxnSpPr>
          <p:spPr bwMode="auto">
            <a:xfrm>
              <a:off x="2088" y="2400"/>
              <a:ext cx="528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052" name="AutoShape 12">
              <a:extLst>
                <a:ext uri="{FF2B5EF4-FFF2-40B4-BE49-F238E27FC236}">
                  <a16:creationId xmlns:a16="http://schemas.microsoft.com/office/drawing/2014/main" id="{5D7E6B7A-9F71-6A40-87CE-2A8676B65372}"/>
                </a:ext>
              </a:extLst>
            </p:cNvPr>
            <p:cNvCxnSpPr>
              <a:cxnSpLocks noChangeShapeType="1"/>
              <a:stCxn id="87046" idx="4"/>
              <a:endCxn id="87066" idx="0"/>
            </p:cNvCxnSpPr>
            <p:nvPr/>
          </p:nvCxnSpPr>
          <p:spPr bwMode="auto">
            <a:xfrm flipH="1">
              <a:off x="1368" y="3024"/>
              <a:ext cx="24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053" name="AutoShape 13">
              <a:extLst>
                <a:ext uri="{FF2B5EF4-FFF2-40B4-BE49-F238E27FC236}">
                  <a16:creationId xmlns:a16="http://schemas.microsoft.com/office/drawing/2014/main" id="{F3CAC7A0-6CEF-3746-9EF4-825712D7088F}"/>
                </a:ext>
              </a:extLst>
            </p:cNvPr>
            <p:cNvCxnSpPr>
              <a:cxnSpLocks noChangeShapeType="1"/>
              <a:stCxn id="87046" idx="4"/>
              <a:endCxn id="87067" idx="0"/>
            </p:cNvCxnSpPr>
            <p:nvPr/>
          </p:nvCxnSpPr>
          <p:spPr bwMode="auto">
            <a:xfrm>
              <a:off x="1608" y="3024"/>
              <a:ext cx="24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054" name="AutoShape 14">
              <a:extLst>
                <a:ext uri="{FF2B5EF4-FFF2-40B4-BE49-F238E27FC236}">
                  <a16:creationId xmlns:a16="http://schemas.microsoft.com/office/drawing/2014/main" id="{EF0F0A2A-D0F6-9A4A-93FC-F5423B6C234B}"/>
                </a:ext>
              </a:extLst>
            </p:cNvPr>
            <p:cNvCxnSpPr>
              <a:cxnSpLocks noChangeShapeType="1"/>
              <a:stCxn id="87047" idx="4"/>
              <a:endCxn id="87056" idx="0"/>
            </p:cNvCxnSpPr>
            <p:nvPr/>
          </p:nvCxnSpPr>
          <p:spPr bwMode="auto">
            <a:xfrm flipH="1">
              <a:off x="2376" y="3024"/>
              <a:ext cx="24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055" name="AutoShape 15">
              <a:extLst>
                <a:ext uri="{FF2B5EF4-FFF2-40B4-BE49-F238E27FC236}">
                  <a16:creationId xmlns:a16="http://schemas.microsoft.com/office/drawing/2014/main" id="{1719E2A8-101C-1445-95E5-95997CD9FD73}"/>
                </a:ext>
              </a:extLst>
            </p:cNvPr>
            <p:cNvCxnSpPr>
              <a:cxnSpLocks noChangeShapeType="1"/>
              <a:stCxn id="87047" idx="4"/>
              <a:endCxn id="87057" idx="0"/>
            </p:cNvCxnSpPr>
            <p:nvPr/>
          </p:nvCxnSpPr>
          <p:spPr bwMode="auto">
            <a:xfrm>
              <a:off x="2616" y="3024"/>
              <a:ext cx="24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7056" name="Oval 16">
              <a:extLst>
                <a:ext uri="{FF2B5EF4-FFF2-40B4-BE49-F238E27FC236}">
                  <a16:creationId xmlns:a16="http://schemas.microsoft.com/office/drawing/2014/main" id="{E19DFBB7-6FCB-5F4B-B6E5-9FCFF71FB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3264"/>
              <a:ext cx="432" cy="43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/>
                <a:t>5</a:t>
              </a:r>
            </a:p>
          </p:txBody>
        </p:sp>
        <p:sp>
          <p:nvSpPr>
            <p:cNvPr id="87057" name="Oval 17">
              <a:extLst>
                <a:ext uri="{FF2B5EF4-FFF2-40B4-BE49-F238E27FC236}">
                  <a16:creationId xmlns:a16="http://schemas.microsoft.com/office/drawing/2014/main" id="{0F5B8166-897D-2749-AFBC-B48F95033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3264"/>
              <a:ext cx="432" cy="43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/>
                <a:t>7</a:t>
              </a:r>
            </a:p>
          </p:txBody>
        </p:sp>
        <p:sp>
          <p:nvSpPr>
            <p:cNvPr id="87058" name="AutoShape 18">
              <a:extLst>
                <a:ext uri="{FF2B5EF4-FFF2-40B4-BE49-F238E27FC236}">
                  <a16:creationId xmlns:a16="http://schemas.microsoft.com/office/drawing/2014/main" id="{BBE7C7E8-9920-6A48-84CD-8606F9EB4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984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59" name="AutoShape 19">
              <a:extLst>
                <a:ext uri="{FF2B5EF4-FFF2-40B4-BE49-F238E27FC236}">
                  <a16:creationId xmlns:a16="http://schemas.microsoft.com/office/drawing/2014/main" id="{DC533456-C649-284A-B19B-5C5F7A48B2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984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60" name="AutoShape 20">
              <a:extLst>
                <a:ext uri="{FF2B5EF4-FFF2-40B4-BE49-F238E27FC236}">
                  <a16:creationId xmlns:a16="http://schemas.microsoft.com/office/drawing/2014/main" id="{660AE547-684E-3C47-BC41-9293D5C62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3984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61" name="AutoShape 21">
              <a:extLst>
                <a:ext uri="{FF2B5EF4-FFF2-40B4-BE49-F238E27FC236}">
                  <a16:creationId xmlns:a16="http://schemas.microsoft.com/office/drawing/2014/main" id="{39EF394D-277D-A04A-9AE4-5D2F2AB0AE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984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87062" name="AutoShape 22">
              <a:extLst>
                <a:ext uri="{FF2B5EF4-FFF2-40B4-BE49-F238E27FC236}">
                  <a16:creationId xmlns:a16="http://schemas.microsoft.com/office/drawing/2014/main" id="{80360ACC-FFA4-E34D-BEAB-75554CE1E007}"/>
                </a:ext>
              </a:extLst>
            </p:cNvPr>
            <p:cNvCxnSpPr>
              <a:cxnSpLocks noChangeShapeType="1"/>
              <a:stCxn id="87056" idx="4"/>
              <a:endCxn id="87058" idx="0"/>
            </p:cNvCxnSpPr>
            <p:nvPr/>
          </p:nvCxnSpPr>
          <p:spPr bwMode="auto">
            <a:xfrm flipH="1">
              <a:off x="2280" y="3696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063" name="AutoShape 23">
              <a:extLst>
                <a:ext uri="{FF2B5EF4-FFF2-40B4-BE49-F238E27FC236}">
                  <a16:creationId xmlns:a16="http://schemas.microsoft.com/office/drawing/2014/main" id="{044C274D-EB73-B641-B69E-7459CF3D7DDE}"/>
                </a:ext>
              </a:extLst>
            </p:cNvPr>
            <p:cNvCxnSpPr>
              <a:cxnSpLocks noChangeShapeType="1"/>
              <a:stCxn id="87056" idx="4"/>
              <a:endCxn id="87059" idx="0"/>
            </p:cNvCxnSpPr>
            <p:nvPr/>
          </p:nvCxnSpPr>
          <p:spPr bwMode="auto">
            <a:xfrm>
              <a:off x="2376" y="3696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064" name="AutoShape 24">
              <a:extLst>
                <a:ext uri="{FF2B5EF4-FFF2-40B4-BE49-F238E27FC236}">
                  <a16:creationId xmlns:a16="http://schemas.microsoft.com/office/drawing/2014/main" id="{634A7058-A48C-B545-A6AF-D970ECBCE4F9}"/>
                </a:ext>
              </a:extLst>
            </p:cNvPr>
            <p:cNvCxnSpPr>
              <a:cxnSpLocks noChangeShapeType="1"/>
              <a:stCxn id="87057" idx="4"/>
              <a:endCxn id="87060" idx="0"/>
            </p:cNvCxnSpPr>
            <p:nvPr/>
          </p:nvCxnSpPr>
          <p:spPr bwMode="auto">
            <a:xfrm flipH="1">
              <a:off x="2760" y="3696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065" name="AutoShape 25">
              <a:extLst>
                <a:ext uri="{FF2B5EF4-FFF2-40B4-BE49-F238E27FC236}">
                  <a16:creationId xmlns:a16="http://schemas.microsoft.com/office/drawing/2014/main" id="{0A87577C-D10F-564E-97EE-E48324D14C79}"/>
                </a:ext>
              </a:extLst>
            </p:cNvPr>
            <p:cNvCxnSpPr>
              <a:cxnSpLocks noChangeShapeType="1"/>
              <a:stCxn id="87057" idx="4"/>
              <a:endCxn id="87061" idx="0"/>
            </p:cNvCxnSpPr>
            <p:nvPr/>
          </p:nvCxnSpPr>
          <p:spPr bwMode="auto">
            <a:xfrm>
              <a:off x="2856" y="3696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7066" name="Oval 26">
              <a:extLst>
                <a:ext uri="{FF2B5EF4-FFF2-40B4-BE49-F238E27FC236}">
                  <a16:creationId xmlns:a16="http://schemas.microsoft.com/office/drawing/2014/main" id="{61252B9E-66F9-044D-973B-61827ED872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264"/>
              <a:ext cx="432" cy="43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/>
                <a:t>1</a:t>
              </a:r>
            </a:p>
          </p:txBody>
        </p:sp>
        <p:sp>
          <p:nvSpPr>
            <p:cNvPr id="87067" name="Oval 27">
              <a:extLst>
                <a:ext uri="{FF2B5EF4-FFF2-40B4-BE49-F238E27FC236}">
                  <a16:creationId xmlns:a16="http://schemas.microsoft.com/office/drawing/2014/main" id="{31A3DCEC-3186-0641-B421-0E79511650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3264"/>
              <a:ext cx="432" cy="43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/>
                <a:t>3</a:t>
              </a:r>
            </a:p>
          </p:txBody>
        </p:sp>
        <p:sp>
          <p:nvSpPr>
            <p:cNvPr id="87068" name="AutoShape 28">
              <a:extLst>
                <a:ext uri="{FF2B5EF4-FFF2-40B4-BE49-F238E27FC236}">
                  <a16:creationId xmlns:a16="http://schemas.microsoft.com/office/drawing/2014/main" id="{7F5D3757-2AE3-6A49-A118-D40C048D2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3984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69" name="AutoShape 29">
              <a:extLst>
                <a:ext uri="{FF2B5EF4-FFF2-40B4-BE49-F238E27FC236}">
                  <a16:creationId xmlns:a16="http://schemas.microsoft.com/office/drawing/2014/main" id="{0DA76329-395A-8444-93ED-E648EB257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3984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70" name="AutoShape 30">
              <a:extLst>
                <a:ext uri="{FF2B5EF4-FFF2-40B4-BE49-F238E27FC236}">
                  <a16:creationId xmlns:a16="http://schemas.microsoft.com/office/drawing/2014/main" id="{6498BBA0-0B75-D04A-A381-83D2C270D2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3984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71" name="AutoShape 31">
              <a:extLst>
                <a:ext uri="{FF2B5EF4-FFF2-40B4-BE49-F238E27FC236}">
                  <a16:creationId xmlns:a16="http://schemas.microsoft.com/office/drawing/2014/main" id="{360AED4C-8D3B-4148-A390-1BC9A420F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984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87072" name="AutoShape 32">
              <a:extLst>
                <a:ext uri="{FF2B5EF4-FFF2-40B4-BE49-F238E27FC236}">
                  <a16:creationId xmlns:a16="http://schemas.microsoft.com/office/drawing/2014/main" id="{A27936FB-5DC6-3244-83CA-EFEED7E30BC1}"/>
                </a:ext>
              </a:extLst>
            </p:cNvPr>
            <p:cNvCxnSpPr>
              <a:cxnSpLocks noChangeShapeType="1"/>
              <a:stCxn id="87066" idx="4"/>
              <a:endCxn id="87068" idx="0"/>
            </p:cNvCxnSpPr>
            <p:nvPr/>
          </p:nvCxnSpPr>
          <p:spPr bwMode="auto">
            <a:xfrm flipH="1">
              <a:off x="1272" y="3696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073" name="AutoShape 33">
              <a:extLst>
                <a:ext uri="{FF2B5EF4-FFF2-40B4-BE49-F238E27FC236}">
                  <a16:creationId xmlns:a16="http://schemas.microsoft.com/office/drawing/2014/main" id="{34346368-EFC7-0043-ADA8-ECEF9794088A}"/>
                </a:ext>
              </a:extLst>
            </p:cNvPr>
            <p:cNvCxnSpPr>
              <a:cxnSpLocks noChangeShapeType="1"/>
              <a:stCxn id="87066" idx="4"/>
              <a:endCxn id="87069" idx="0"/>
            </p:cNvCxnSpPr>
            <p:nvPr/>
          </p:nvCxnSpPr>
          <p:spPr bwMode="auto">
            <a:xfrm>
              <a:off x="1368" y="3696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074" name="AutoShape 34">
              <a:extLst>
                <a:ext uri="{FF2B5EF4-FFF2-40B4-BE49-F238E27FC236}">
                  <a16:creationId xmlns:a16="http://schemas.microsoft.com/office/drawing/2014/main" id="{E5785DAA-19BF-E64B-A814-FBFB0E6FDC46}"/>
                </a:ext>
              </a:extLst>
            </p:cNvPr>
            <p:cNvCxnSpPr>
              <a:cxnSpLocks noChangeShapeType="1"/>
              <a:stCxn id="87067" idx="4"/>
              <a:endCxn id="87070" idx="0"/>
            </p:cNvCxnSpPr>
            <p:nvPr/>
          </p:nvCxnSpPr>
          <p:spPr bwMode="auto">
            <a:xfrm flipH="1">
              <a:off x="1752" y="3696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075" name="AutoShape 35">
              <a:extLst>
                <a:ext uri="{FF2B5EF4-FFF2-40B4-BE49-F238E27FC236}">
                  <a16:creationId xmlns:a16="http://schemas.microsoft.com/office/drawing/2014/main" id="{55DE2728-DF12-4F42-BF31-5D071F2149E7}"/>
                </a:ext>
              </a:extLst>
            </p:cNvPr>
            <p:cNvCxnSpPr>
              <a:cxnSpLocks noChangeShapeType="1"/>
              <a:stCxn id="87067" idx="4"/>
              <a:endCxn id="87071" idx="0"/>
            </p:cNvCxnSpPr>
            <p:nvPr/>
          </p:nvCxnSpPr>
          <p:spPr bwMode="auto">
            <a:xfrm>
              <a:off x="1848" y="3696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7076" name="Oval 36">
              <a:extLst>
                <a:ext uri="{FF2B5EF4-FFF2-40B4-BE49-F238E27FC236}">
                  <a16:creationId xmlns:a16="http://schemas.microsoft.com/office/drawing/2014/main" id="{571E5A46-E192-F34C-870B-E8E47C1BF5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968"/>
              <a:ext cx="432" cy="43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/>
                <a:t>12</a:t>
              </a:r>
            </a:p>
          </p:txBody>
        </p:sp>
        <p:sp>
          <p:nvSpPr>
            <p:cNvPr id="87077" name="Oval 37">
              <a:extLst>
                <a:ext uri="{FF2B5EF4-FFF2-40B4-BE49-F238E27FC236}">
                  <a16:creationId xmlns:a16="http://schemas.microsoft.com/office/drawing/2014/main" id="{0182B7E3-9840-C54D-89DA-3B3E013A1D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592"/>
              <a:ext cx="432" cy="43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/>
                <a:t>10</a:t>
              </a:r>
            </a:p>
          </p:txBody>
        </p:sp>
        <p:sp>
          <p:nvSpPr>
            <p:cNvPr id="87078" name="Oval 38">
              <a:extLst>
                <a:ext uri="{FF2B5EF4-FFF2-40B4-BE49-F238E27FC236}">
                  <a16:creationId xmlns:a16="http://schemas.microsoft.com/office/drawing/2014/main" id="{A887E760-5E8B-9A4F-907C-6F3B4A3D51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2592"/>
              <a:ext cx="432" cy="43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/>
                <a:t>14</a:t>
              </a:r>
            </a:p>
          </p:txBody>
        </p:sp>
        <p:cxnSp>
          <p:nvCxnSpPr>
            <p:cNvPr id="87079" name="AutoShape 39">
              <a:extLst>
                <a:ext uri="{FF2B5EF4-FFF2-40B4-BE49-F238E27FC236}">
                  <a16:creationId xmlns:a16="http://schemas.microsoft.com/office/drawing/2014/main" id="{83222579-41C4-FD40-872E-B05529DC090E}"/>
                </a:ext>
              </a:extLst>
            </p:cNvPr>
            <p:cNvCxnSpPr>
              <a:cxnSpLocks noChangeShapeType="1"/>
              <a:stCxn id="87076" idx="4"/>
              <a:endCxn id="87077" idx="0"/>
            </p:cNvCxnSpPr>
            <p:nvPr/>
          </p:nvCxnSpPr>
          <p:spPr bwMode="auto">
            <a:xfrm flipH="1">
              <a:off x="3720" y="2400"/>
              <a:ext cx="48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080" name="AutoShape 40">
              <a:extLst>
                <a:ext uri="{FF2B5EF4-FFF2-40B4-BE49-F238E27FC236}">
                  <a16:creationId xmlns:a16="http://schemas.microsoft.com/office/drawing/2014/main" id="{D61119E0-24EB-E74C-9511-EB63AC6A95CB}"/>
                </a:ext>
              </a:extLst>
            </p:cNvPr>
            <p:cNvCxnSpPr>
              <a:cxnSpLocks noChangeShapeType="1"/>
              <a:stCxn id="87076" idx="4"/>
              <a:endCxn id="87078" idx="0"/>
            </p:cNvCxnSpPr>
            <p:nvPr/>
          </p:nvCxnSpPr>
          <p:spPr bwMode="auto">
            <a:xfrm>
              <a:off x="4200" y="2400"/>
              <a:ext cx="528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081" name="AutoShape 41">
              <a:extLst>
                <a:ext uri="{FF2B5EF4-FFF2-40B4-BE49-F238E27FC236}">
                  <a16:creationId xmlns:a16="http://schemas.microsoft.com/office/drawing/2014/main" id="{6F0FF83A-40D7-F24A-809B-E4900B0DCC35}"/>
                </a:ext>
              </a:extLst>
            </p:cNvPr>
            <p:cNvCxnSpPr>
              <a:cxnSpLocks noChangeShapeType="1"/>
              <a:stCxn id="87077" idx="4"/>
              <a:endCxn id="87095" idx="0"/>
            </p:cNvCxnSpPr>
            <p:nvPr/>
          </p:nvCxnSpPr>
          <p:spPr bwMode="auto">
            <a:xfrm flipH="1">
              <a:off x="3480" y="3024"/>
              <a:ext cx="24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082" name="AutoShape 42">
              <a:extLst>
                <a:ext uri="{FF2B5EF4-FFF2-40B4-BE49-F238E27FC236}">
                  <a16:creationId xmlns:a16="http://schemas.microsoft.com/office/drawing/2014/main" id="{7A12D017-BD46-7648-87E8-FCBA2BE9FC13}"/>
                </a:ext>
              </a:extLst>
            </p:cNvPr>
            <p:cNvCxnSpPr>
              <a:cxnSpLocks noChangeShapeType="1"/>
              <a:stCxn id="87077" idx="4"/>
              <a:endCxn id="87096" idx="0"/>
            </p:cNvCxnSpPr>
            <p:nvPr/>
          </p:nvCxnSpPr>
          <p:spPr bwMode="auto">
            <a:xfrm>
              <a:off x="3720" y="3024"/>
              <a:ext cx="24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083" name="AutoShape 43">
              <a:extLst>
                <a:ext uri="{FF2B5EF4-FFF2-40B4-BE49-F238E27FC236}">
                  <a16:creationId xmlns:a16="http://schemas.microsoft.com/office/drawing/2014/main" id="{833443D2-A1F5-224E-8831-4CDCCFE8A4D7}"/>
                </a:ext>
              </a:extLst>
            </p:cNvPr>
            <p:cNvCxnSpPr>
              <a:cxnSpLocks noChangeShapeType="1"/>
              <a:stCxn id="87078" idx="4"/>
              <a:endCxn id="87085" idx="0"/>
            </p:cNvCxnSpPr>
            <p:nvPr/>
          </p:nvCxnSpPr>
          <p:spPr bwMode="auto">
            <a:xfrm flipH="1">
              <a:off x="4488" y="3024"/>
              <a:ext cx="24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084" name="AutoShape 44">
              <a:extLst>
                <a:ext uri="{FF2B5EF4-FFF2-40B4-BE49-F238E27FC236}">
                  <a16:creationId xmlns:a16="http://schemas.microsoft.com/office/drawing/2014/main" id="{90257966-BA6B-6C48-9D02-A963770D42BC}"/>
                </a:ext>
              </a:extLst>
            </p:cNvPr>
            <p:cNvCxnSpPr>
              <a:cxnSpLocks noChangeShapeType="1"/>
              <a:stCxn id="87078" idx="4"/>
              <a:endCxn id="87086" idx="0"/>
            </p:cNvCxnSpPr>
            <p:nvPr/>
          </p:nvCxnSpPr>
          <p:spPr bwMode="auto">
            <a:xfrm>
              <a:off x="4728" y="3024"/>
              <a:ext cx="24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7085" name="Oval 45">
              <a:extLst>
                <a:ext uri="{FF2B5EF4-FFF2-40B4-BE49-F238E27FC236}">
                  <a16:creationId xmlns:a16="http://schemas.microsoft.com/office/drawing/2014/main" id="{7FB2A9A7-B4BC-DE4E-BFA4-200F7E86E5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3264"/>
              <a:ext cx="432" cy="43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/>
                <a:t>13</a:t>
              </a:r>
            </a:p>
          </p:txBody>
        </p:sp>
        <p:sp>
          <p:nvSpPr>
            <p:cNvPr id="87086" name="Oval 46">
              <a:extLst>
                <a:ext uri="{FF2B5EF4-FFF2-40B4-BE49-F238E27FC236}">
                  <a16:creationId xmlns:a16="http://schemas.microsoft.com/office/drawing/2014/main" id="{0C819FA8-D723-EE46-9F4D-BDBAD2852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264"/>
              <a:ext cx="432" cy="43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/>
                <a:t>15</a:t>
              </a:r>
            </a:p>
          </p:txBody>
        </p:sp>
        <p:sp>
          <p:nvSpPr>
            <p:cNvPr id="87087" name="AutoShape 47">
              <a:extLst>
                <a:ext uri="{FF2B5EF4-FFF2-40B4-BE49-F238E27FC236}">
                  <a16:creationId xmlns:a16="http://schemas.microsoft.com/office/drawing/2014/main" id="{762DEB58-2901-6145-878B-74ABEBAB64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3984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88" name="AutoShape 48">
              <a:extLst>
                <a:ext uri="{FF2B5EF4-FFF2-40B4-BE49-F238E27FC236}">
                  <a16:creationId xmlns:a16="http://schemas.microsoft.com/office/drawing/2014/main" id="{3F25170F-16B1-A744-8EAB-912C430A38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3984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89" name="AutoShape 49">
              <a:extLst>
                <a:ext uri="{FF2B5EF4-FFF2-40B4-BE49-F238E27FC236}">
                  <a16:creationId xmlns:a16="http://schemas.microsoft.com/office/drawing/2014/main" id="{AB65355B-0862-D947-B18D-D3564F626F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3984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90" name="AutoShape 50">
              <a:extLst>
                <a:ext uri="{FF2B5EF4-FFF2-40B4-BE49-F238E27FC236}">
                  <a16:creationId xmlns:a16="http://schemas.microsoft.com/office/drawing/2014/main" id="{EA8EC5FD-4C3E-CA48-8FE8-0B12CF9CE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3984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87091" name="AutoShape 51">
              <a:extLst>
                <a:ext uri="{FF2B5EF4-FFF2-40B4-BE49-F238E27FC236}">
                  <a16:creationId xmlns:a16="http://schemas.microsoft.com/office/drawing/2014/main" id="{36D81EF7-2299-D743-80D1-51EE83C3D4CE}"/>
                </a:ext>
              </a:extLst>
            </p:cNvPr>
            <p:cNvCxnSpPr>
              <a:cxnSpLocks noChangeShapeType="1"/>
              <a:stCxn id="87085" idx="4"/>
              <a:endCxn id="87087" idx="0"/>
            </p:cNvCxnSpPr>
            <p:nvPr/>
          </p:nvCxnSpPr>
          <p:spPr bwMode="auto">
            <a:xfrm flipH="1">
              <a:off x="4392" y="3696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092" name="AutoShape 52">
              <a:extLst>
                <a:ext uri="{FF2B5EF4-FFF2-40B4-BE49-F238E27FC236}">
                  <a16:creationId xmlns:a16="http://schemas.microsoft.com/office/drawing/2014/main" id="{32ACAA07-6CC6-F645-B3EA-F891C62F26B1}"/>
                </a:ext>
              </a:extLst>
            </p:cNvPr>
            <p:cNvCxnSpPr>
              <a:cxnSpLocks noChangeShapeType="1"/>
              <a:stCxn id="87085" idx="4"/>
              <a:endCxn id="87088" idx="0"/>
            </p:cNvCxnSpPr>
            <p:nvPr/>
          </p:nvCxnSpPr>
          <p:spPr bwMode="auto">
            <a:xfrm>
              <a:off x="4488" y="3696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093" name="AutoShape 53">
              <a:extLst>
                <a:ext uri="{FF2B5EF4-FFF2-40B4-BE49-F238E27FC236}">
                  <a16:creationId xmlns:a16="http://schemas.microsoft.com/office/drawing/2014/main" id="{99C7C770-AE8A-714F-9C98-BE995107E15D}"/>
                </a:ext>
              </a:extLst>
            </p:cNvPr>
            <p:cNvCxnSpPr>
              <a:cxnSpLocks noChangeShapeType="1"/>
              <a:stCxn id="87086" idx="4"/>
              <a:endCxn id="87089" idx="0"/>
            </p:cNvCxnSpPr>
            <p:nvPr/>
          </p:nvCxnSpPr>
          <p:spPr bwMode="auto">
            <a:xfrm flipH="1">
              <a:off x="4872" y="3696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094" name="AutoShape 54">
              <a:extLst>
                <a:ext uri="{FF2B5EF4-FFF2-40B4-BE49-F238E27FC236}">
                  <a16:creationId xmlns:a16="http://schemas.microsoft.com/office/drawing/2014/main" id="{17E64CB7-2DD4-5341-AF41-F4C2FCF3A8EE}"/>
                </a:ext>
              </a:extLst>
            </p:cNvPr>
            <p:cNvCxnSpPr>
              <a:cxnSpLocks noChangeShapeType="1"/>
              <a:stCxn id="87086" idx="4"/>
              <a:endCxn id="87090" idx="0"/>
            </p:cNvCxnSpPr>
            <p:nvPr/>
          </p:nvCxnSpPr>
          <p:spPr bwMode="auto">
            <a:xfrm>
              <a:off x="4968" y="3696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7095" name="Oval 55">
              <a:extLst>
                <a:ext uri="{FF2B5EF4-FFF2-40B4-BE49-F238E27FC236}">
                  <a16:creationId xmlns:a16="http://schemas.microsoft.com/office/drawing/2014/main" id="{719ECEE4-7467-144B-9FB5-DBE7B3F4F0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3264"/>
              <a:ext cx="432" cy="43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/>
                <a:t>9</a:t>
              </a:r>
            </a:p>
          </p:txBody>
        </p:sp>
        <p:sp>
          <p:nvSpPr>
            <p:cNvPr id="87096" name="Oval 56">
              <a:extLst>
                <a:ext uri="{FF2B5EF4-FFF2-40B4-BE49-F238E27FC236}">
                  <a16:creationId xmlns:a16="http://schemas.microsoft.com/office/drawing/2014/main" id="{ED3225B0-AE35-4848-A4C7-D1DE4531A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264"/>
              <a:ext cx="432" cy="43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/>
                <a:t>11</a:t>
              </a:r>
            </a:p>
          </p:txBody>
        </p:sp>
        <p:sp>
          <p:nvSpPr>
            <p:cNvPr id="87097" name="AutoShape 57">
              <a:extLst>
                <a:ext uri="{FF2B5EF4-FFF2-40B4-BE49-F238E27FC236}">
                  <a16:creationId xmlns:a16="http://schemas.microsoft.com/office/drawing/2014/main" id="{3F4F2419-0598-0447-8415-D518BE3D6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3984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98" name="AutoShape 58">
              <a:extLst>
                <a:ext uri="{FF2B5EF4-FFF2-40B4-BE49-F238E27FC236}">
                  <a16:creationId xmlns:a16="http://schemas.microsoft.com/office/drawing/2014/main" id="{AA751856-FA52-6B4B-A5E2-6E66741AA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3984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99" name="AutoShape 59">
              <a:extLst>
                <a:ext uri="{FF2B5EF4-FFF2-40B4-BE49-F238E27FC236}">
                  <a16:creationId xmlns:a16="http://schemas.microsoft.com/office/drawing/2014/main" id="{29624494-063A-7D42-8D39-D1ADD8962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984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100" name="AutoShape 60">
              <a:extLst>
                <a:ext uri="{FF2B5EF4-FFF2-40B4-BE49-F238E27FC236}">
                  <a16:creationId xmlns:a16="http://schemas.microsoft.com/office/drawing/2014/main" id="{1F8D3DC4-8867-014B-990C-4A8A5D90E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984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87101" name="AutoShape 61">
              <a:extLst>
                <a:ext uri="{FF2B5EF4-FFF2-40B4-BE49-F238E27FC236}">
                  <a16:creationId xmlns:a16="http://schemas.microsoft.com/office/drawing/2014/main" id="{D59E209B-2208-1242-85A7-502CFD8F046B}"/>
                </a:ext>
              </a:extLst>
            </p:cNvPr>
            <p:cNvCxnSpPr>
              <a:cxnSpLocks noChangeShapeType="1"/>
              <a:stCxn id="87095" idx="4"/>
              <a:endCxn id="87097" idx="0"/>
            </p:cNvCxnSpPr>
            <p:nvPr/>
          </p:nvCxnSpPr>
          <p:spPr bwMode="auto">
            <a:xfrm flipH="1">
              <a:off x="3384" y="3696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102" name="AutoShape 62">
              <a:extLst>
                <a:ext uri="{FF2B5EF4-FFF2-40B4-BE49-F238E27FC236}">
                  <a16:creationId xmlns:a16="http://schemas.microsoft.com/office/drawing/2014/main" id="{E948EFEE-E4AD-4144-A585-82CF8EEF5AE2}"/>
                </a:ext>
              </a:extLst>
            </p:cNvPr>
            <p:cNvCxnSpPr>
              <a:cxnSpLocks noChangeShapeType="1"/>
              <a:stCxn id="87095" idx="4"/>
              <a:endCxn id="87098" idx="0"/>
            </p:cNvCxnSpPr>
            <p:nvPr/>
          </p:nvCxnSpPr>
          <p:spPr bwMode="auto">
            <a:xfrm>
              <a:off x="3480" y="3696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103" name="AutoShape 63">
              <a:extLst>
                <a:ext uri="{FF2B5EF4-FFF2-40B4-BE49-F238E27FC236}">
                  <a16:creationId xmlns:a16="http://schemas.microsoft.com/office/drawing/2014/main" id="{196BD59E-3DBF-1B46-AECF-F8281ED9F3D9}"/>
                </a:ext>
              </a:extLst>
            </p:cNvPr>
            <p:cNvCxnSpPr>
              <a:cxnSpLocks noChangeShapeType="1"/>
              <a:stCxn id="87096" idx="4"/>
              <a:endCxn id="87099" idx="0"/>
            </p:cNvCxnSpPr>
            <p:nvPr/>
          </p:nvCxnSpPr>
          <p:spPr bwMode="auto">
            <a:xfrm flipH="1">
              <a:off x="3864" y="3696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104" name="AutoShape 64">
              <a:extLst>
                <a:ext uri="{FF2B5EF4-FFF2-40B4-BE49-F238E27FC236}">
                  <a16:creationId xmlns:a16="http://schemas.microsoft.com/office/drawing/2014/main" id="{A30D994C-EBCC-9B4F-B626-B830AD5B1662}"/>
                </a:ext>
              </a:extLst>
            </p:cNvPr>
            <p:cNvCxnSpPr>
              <a:cxnSpLocks noChangeShapeType="1"/>
              <a:stCxn id="87096" idx="4"/>
              <a:endCxn id="87100" idx="0"/>
            </p:cNvCxnSpPr>
            <p:nvPr/>
          </p:nvCxnSpPr>
          <p:spPr bwMode="auto">
            <a:xfrm>
              <a:off x="3960" y="3696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87105" name="Group 65">
            <a:extLst>
              <a:ext uri="{FF2B5EF4-FFF2-40B4-BE49-F238E27FC236}">
                <a16:creationId xmlns:a16="http://schemas.microsoft.com/office/drawing/2014/main" id="{A687E852-5F85-A249-8C85-D6B0A9076D6A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2057400"/>
            <a:ext cx="6400800" cy="4495800"/>
            <a:chOff x="960" y="4704"/>
            <a:chExt cx="4032" cy="2832"/>
          </a:xfrm>
        </p:grpSpPr>
        <p:sp>
          <p:nvSpPr>
            <p:cNvPr id="87106" name="Oval 66">
              <a:extLst>
                <a:ext uri="{FF2B5EF4-FFF2-40B4-BE49-F238E27FC236}">
                  <a16:creationId xmlns:a16="http://schemas.microsoft.com/office/drawing/2014/main" id="{776C523D-3625-E743-9F8A-1CD8DFF2DD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4704"/>
              <a:ext cx="432" cy="43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/>
                <a:t>8</a:t>
              </a:r>
            </a:p>
          </p:txBody>
        </p:sp>
        <p:sp>
          <p:nvSpPr>
            <p:cNvPr id="87107" name="Oval 67" descr="80%">
              <a:extLst>
                <a:ext uri="{FF2B5EF4-FFF2-40B4-BE49-F238E27FC236}">
                  <a16:creationId xmlns:a16="http://schemas.microsoft.com/office/drawing/2014/main" id="{B2514C00-E911-BE48-9BA9-F6507471A2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5376"/>
              <a:ext cx="432" cy="432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/>
                <a:t>4</a:t>
              </a:r>
            </a:p>
          </p:txBody>
        </p:sp>
        <p:sp>
          <p:nvSpPr>
            <p:cNvPr id="87108" name="Oval 68">
              <a:extLst>
                <a:ext uri="{FF2B5EF4-FFF2-40B4-BE49-F238E27FC236}">
                  <a16:creationId xmlns:a16="http://schemas.microsoft.com/office/drawing/2014/main" id="{BF3A0ED2-221A-1B45-8378-4762F5BC89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6000"/>
              <a:ext cx="432" cy="43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/>
                <a:t>2</a:t>
              </a:r>
            </a:p>
          </p:txBody>
        </p:sp>
        <p:sp>
          <p:nvSpPr>
            <p:cNvPr id="87109" name="Oval 69">
              <a:extLst>
                <a:ext uri="{FF2B5EF4-FFF2-40B4-BE49-F238E27FC236}">
                  <a16:creationId xmlns:a16="http://schemas.microsoft.com/office/drawing/2014/main" id="{F6DBB0A4-3149-4D48-82D9-3E2EFB225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6000"/>
              <a:ext cx="432" cy="43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/>
                <a:t>6</a:t>
              </a:r>
            </a:p>
          </p:txBody>
        </p:sp>
        <p:cxnSp>
          <p:nvCxnSpPr>
            <p:cNvPr id="87110" name="AutoShape 70">
              <a:extLst>
                <a:ext uri="{FF2B5EF4-FFF2-40B4-BE49-F238E27FC236}">
                  <a16:creationId xmlns:a16="http://schemas.microsoft.com/office/drawing/2014/main" id="{EA88C9DD-CE2B-6142-9F14-1F9F5A2E5941}"/>
                </a:ext>
              </a:extLst>
            </p:cNvPr>
            <p:cNvCxnSpPr>
              <a:cxnSpLocks noChangeShapeType="1"/>
              <a:stCxn id="87106" idx="4"/>
              <a:endCxn id="87107" idx="0"/>
            </p:cNvCxnSpPr>
            <p:nvPr/>
          </p:nvCxnSpPr>
          <p:spPr bwMode="auto">
            <a:xfrm flipH="1">
              <a:off x="1896" y="5136"/>
              <a:ext cx="105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111" name="AutoShape 71">
              <a:extLst>
                <a:ext uri="{FF2B5EF4-FFF2-40B4-BE49-F238E27FC236}">
                  <a16:creationId xmlns:a16="http://schemas.microsoft.com/office/drawing/2014/main" id="{0005FCCD-9C8E-DD47-B07F-E106C4F7DC9A}"/>
                </a:ext>
              </a:extLst>
            </p:cNvPr>
            <p:cNvCxnSpPr>
              <a:cxnSpLocks noChangeShapeType="1"/>
              <a:stCxn id="87106" idx="4"/>
              <a:endCxn id="87138" idx="0"/>
            </p:cNvCxnSpPr>
            <p:nvPr/>
          </p:nvCxnSpPr>
          <p:spPr bwMode="auto">
            <a:xfrm>
              <a:off x="2952" y="5136"/>
              <a:ext cx="105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112" name="AutoShape 72">
              <a:extLst>
                <a:ext uri="{FF2B5EF4-FFF2-40B4-BE49-F238E27FC236}">
                  <a16:creationId xmlns:a16="http://schemas.microsoft.com/office/drawing/2014/main" id="{54C3C318-E840-4842-BF60-D0FFDBA882DD}"/>
                </a:ext>
              </a:extLst>
            </p:cNvPr>
            <p:cNvCxnSpPr>
              <a:cxnSpLocks noChangeShapeType="1"/>
              <a:stCxn id="87107" idx="4"/>
              <a:endCxn id="87108" idx="0"/>
            </p:cNvCxnSpPr>
            <p:nvPr/>
          </p:nvCxnSpPr>
          <p:spPr bwMode="auto">
            <a:xfrm flipH="1">
              <a:off x="1416" y="5808"/>
              <a:ext cx="48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113" name="AutoShape 73">
              <a:extLst>
                <a:ext uri="{FF2B5EF4-FFF2-40B4-BE49-F238E27FC236}">
                  <a16:creationId xmlns:a16="http://schemas.microsoft.com/office/drawing/2014/main" id="{0105EDD3-9446-3143-BA20-5A6E9603C419}"/>
                </a:ext>
              </a:extLst>
            </p:cNvPr>
            <p:cNvCxnSpPr>
              <a:cxnSpLocks noChangeShapeType="1"/>
              <a:stCxn id="87107" idx="4"/>
              <a:endCxn id="87109" idx="0"/>
            </p:cNvCxnSpPr>
            <p:nvPr/>
          </p:nvCxnSpPr>
          <p:spPr bwMode="auto">
            <a:xfrm>
              <a:off x="1896" y="5808"/>
              <a:ext cx="528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114" name="AutoShape 74">
              <a:extLst>
                <a:ext uri="{FF2B5EF4-FFF2-40B4-BE49-F238E27FC236}">
                  <a16:creationId xmlns:a16="http://schemas.microsoft.com/office/drawing/2014/main" id="{E18E26D4-27C0-3D45-BCBF-A95B5D77A05D}"/>
                </a:ext>
              </a:extLst>
            </p:cNvPr>
            <p:cNvCxnSpPr>
              <a:cxnSpLocks noChangeShapeType="1"/>
              <a:stCxn id="87108" idx="4"/>
              <a:endCxn id="87128" idx="0"/>
            </p:cNvCxnSpPr>
            <p:nvPr/>
          </p:nvCxnSpPr>
          <p:spPr bwMode="auto">
            <a:xfrm flipH="1">
              <a:off x="1176" y="6432"/>
              <a:ext cx="24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115" name="AutoShape 75">
              <a:extLst>
                <a:ext uri="{FF2B5EF4-FFF2-40B4-BE49-F238E27FC236}">
                  <a16:creationId xmlns:a16="http://schemas.microsoft.com/office/drawing/2014/main" id="{527DF197-BFA1-9443-98F6-3E264DAA2D7F}"/>
                </a:ext>
              </a:extLst>
            </p:cNvPr>
            <p:cNvCxnSpPr>
              <a:cxnSpLocks noChangeShapeType="1"/>
              <a:stCxn id="87108" idx="4"/>
              <a:endCxn id="87129" idx="0"/>
            </p:cNvCxnSpPr>
            <p:nvPr/>
          </p:nvCxnSpPr>
          <p:spPr bwMode="auto">
            <a:xfrm>
              <a:off x="1416" y="6432"/>
              <a:ext cx="24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116" name="AutoShape 76">
              <a:extLst>
                <a:ext uri="{FF2B5EF4-FFF2-40B4-BE49-F238E27FC236}">
                  <a16:creationId xmlns:a16="http://schemas.microsoft.com/office/drawing/2014/main" id="{FBD515EF-C719-3142-8D98-8F67E9D51693}"/>
                </a:ext>
              </a:extLst>
            </p:cNvPr>
            <p:cNvCxnSpPr>
              <a:cxnSpLocks noChangeShapeType="1"/>
              <a:stCxn id="87109" idx="4"/>
              <a:endCxn id="87118" idx="0"/>
            </p:cNvCxnSpPr>
            <p:nvPr/>
          </p:nvCxnSpPr>
          <p:spPr bwMode="auto">
            <a:xfrm flipH="1">
              <a:off x="2184" y="6432"/>
              <a:ext cx="24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117" name="AutoShape 77">
              <a:extLst>
                <a:ext uri="{FF2B5EF4-FFF2-40B4-BE49-F238E27FC236}">
                  <a16:creationId xmlns:a16="http://schemas.microsoft.com/office/drawing/2014/main" id="{CFCC0A28-FD15-B44B-B795-22CC19F05FD2}"/>
                </a:ext>
              </a:extLst>
            </p:cNvPr>
            <p:cNvCxnSpPr>
              <a:cxnSpLocks noChangeShapeType="1"/>
              <a:stCxn id="87109" idx="4"/>
              <a:endCxn id="87119" idx="0"/>
            </p:cNvCxnSpPr>
            <p:nvPr/>
          </p:nvCxnSpPr>
          <p:spPr bwMode="auto">
            <a:xfrm>
              <a:off x="2424" y="6432"/>
              <a:ext cx="24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7118" name="Oval 78">
              <a:extLst>
                <a:ext uri="{FF2B5EF4-FFF2-40B4-BE49-F238E27FC236}">
                  <a16:creationId xmlns:a16="http://schemas.microsoft.com/office/drawing/2014/main" id="{69016847-82DD-0A41-8863-08CCB79B7B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6672"/>
              <a:ext cx="432" cy="43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/>
                <a:t>5</a:t>
              </a:r>
            </a:p>
          </p:txBody>
        </p:sp>
        <p:sp>
          <p:nvSpPr>
            <p:cNvPr id="87119" name="Oval 79">
              <a:extLst>
                <a:ext uri="{FF2B5EF4-FFF2-40B4-BE49-F238E27FC236}">
                  <a16:creationId xmlns:a16="http://schemas.microsoft.com/office/drawing/2014/main" id="{5882D44C-93EA-4F46-9E50-CC57148CF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6672"/>
              <a:ext cx="432" cy="43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/>
                <a:t>7</a:t>
              </a:r>
            </a:p>
          </p:txBody>
        </p:sp>
        <p:sp>
          <p:nvSpPr>
            <p:cNvPr id="87120" name="AutoShape 80">
              <a:extLst>
                <a:ext uri="{FF2B5EF4-FFF2-40B4-BE49-F238E27FC236}">
                  <a16:creationId xmlns:a16="http://schemas.microsoft.com/office/drawing/2014/main" id="{C435B5A9-59F9-7248-94FE-131771679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7392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121" name="AutoShape 81">
              <a:extLst>
                <a:ext uri="{FF2B5EF4-FFF2-40B4-BE49-F238E27FC236}">
                  <a16:creationId xmlns:a16="http://schemas.microsoft.com/office/drawing/2014/main" id="{99E55D1F-3B92-DE40-BEBB-26EE4A7F4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7392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122" name="AutoShape 82">
              <a:extLst>
                <a:ext uri="{FF2B5EF4-FFF2-40B4-BE49-F238E27FC236}">
                  <a16:creationId xmlns:a16="http://schemas.microsoft.com/office/drawing/2014/main" id="{183035D2-75AF-984F-AFCB-2F29AC8E04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7392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123" name="AutoShape 83">
              <a:extLst>
                <a:ext uri="{FF2B5EF4-FFF2-40B4-BE49-F238E27FC236}">
                  <a16:creationId xmlns:a16="http://schemas.microsoft.com/office/drawing/2014/main" id="{11C4C15F-EA2D-324B-9BC0-0D77604396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7392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87124" name="AutoShape 84">
              <a:extLst>
                <a:ext uri="{FF2B5EF4-FFF2-40B4-BE49-F238E27FC236}">
                  <a16:creationId xmlns:a16="http://schemas.microsoft.com/office/drawing/2014/main" id="{7740F34C-EB2A-D94A-AB47-EBC84DD3A418}"/>
                </a:ext>
              </a:extLst>
            </p:cNvPr>
            <p:cNvCxnSpPr>
              <a:cxnSpLocks noChangeShapeType="1"/>
              <a:stCxn id="87118" idx="4"/>
              <a:endCxn id="87120" idx="0"/>
            </p:cNvCxnSpPr>
            <p:nvPr/>
          </p:nvCxnSpPr>
          <p:spPr bwMode="auto">
            <a:xfrm flipH="1">
              <a:off x="2088" y="7104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125" name="AutoShape 85">
              <a:extLst>
                <a:ext uri="{FF2B5EF4-FFF2-40B4-BE49-F238E27FC236}">
                  <a16:creationId xmlns:a16="http://schemas.microsoft.com/office/drawing/2014/main" id="{29D682B0-806D-D44E-ABEA-B25EAA0A7C52}"/>
                </a:ext>
              </a:extLst>
            </p:cNvPr>
            <p:cNvCxnSpPr>
              <a:cxnSpLocks noChangeShapeType="1"/>
              <a:stCxn id="87118" idx="4"/>
              <a:endCxn id="87121" idx="0"/>
            </p:cNvCxnSpPr>
            <p:nvPr/>
          </p:nvCxnSpPr>
          <p:spPr bwMode="auto">
            <a:xfrm>
              <a:off x="2184" y="7104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126" name="AutoShape 86">
              <a:extLst>
                <a:ext uri="{FF2B5EF4-FFF2-40B4-BE49-F238E27FC236}">
                  <a16:creationId xmlns:a16="http://schemas.microsoft.com/office/drawing/2014/main" id="{1288FAFD-5874-1D4A-BB1C-05918A09C950}"/>
                </a:ext>
              </a:extLst>
            </p:cNvPr>
            <p:cNvCxnSpPr>
              <a:cxnSpLocks noChangeShapeType="1"/>
              <a:stCxn id="87119" idx="4"/>
              <a:endCxn id="87122" idx="0"/>
            </p:cNvCxnSpPr>
            <p:nvPr/>
          </p:nvCxnSpPr>
          <p:spPr bwMode="auto">
            <a:xfrm flipH="1">
              <a:off x="2568" y="7104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127" name="AutoShape 87">
              <a:extLst>
                <a:ext uri="{FF2B5EF4-FFF2-40B4-BE49-F238E27FC236}">
                  <a16:creationId xmlns:a16="http://schemas.microsoft.com/office/drawing/2014/main" id="{0E00C353-F6A2-6C4F-B707-55CAC8FB927E}"/>
                </a:ext>
              </a:extLst>
            </p:cNvPr>
            <p:cNvCxnSpPr>
              <a:cxnSpLocks noChangeShapeType="1"/>
              <a:stCxn id="87119" idx="4"/>
              <a:endCxn id="87123" idx="0"/>
            </p:cNvCxnSpPr>
            <p:nvPr/>
          </p:nvCxnSpPr>
          <p:spPr bwMode="auto">
            <a:xfrm>
              <a:off x="2664" y="7104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7128" name="Oval 88">
              <a:extLst>
                <a:ext uri="{FF2B5EF4-FFF2-40B4-BE49-F238E27FC236}">
                  <a16:creationId xmlns:a16="http://schemas.microsoft.com/office/drawing/2014/main" id="{38AD3584-56F1-9443-9597-57911383D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6672"/>
              <a:ext cx="432" cy="43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/>
                <a:t>1</a:t>
              </a:r>
            </a:p>
          </p:txBody>
        </p:sp>
        <p:sp>
          <p:nvSpPr>
            <p:cNvPr id="87129" name="Oval 89">
              <a:extLst>
                <a:ext uri="{FF2B5EF4-FFF2-40B4-BE49-F238E27FC236}">
                  <a16:creationId xmlns:a16="http://schemas.microsoft.com/office/drawing/2014/main" id="{C15396C1-AA4A-8240-B82B-FBEBCD73B9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6672"/>
              <a:ext cx="432" cy="43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/>
                <a:t>3</a:t>
              </a:r>
            </a:p>
          </p:txBody>
        </p:sp>
        <p:sp>
          <p:nvSpPr>
            <p:cNvPr id="87130" name="AutoShape 90">
              <a:extLst>
                <a:ext uri="{FF2B5EF4-FFF2-40B4-BE49-F238E27FC236}">
                  <a16:creationId xmlns:a16="http://schemas.microsoft.com/office/drawing/2014/main" id="{9FE5CD1C-A7AF-5443-B87C-69E4F01C44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7392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131" name="AutoShape 91">
              <a:extLst>
                <a:ext uri="{FF2B5EF4-FFF2-40B4-BE49-F238E27FC236}">
                  <a16:creationId xmlns:a16="http://schemas.microsoft.com/office/drawing/2014/main" id="{6F2509C9-1FCD-874E-9F3B-5A1B884AE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7392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132" name="AutoShape 92">
              <a:extLst>
                <a:ext uri="{FF2B5EF4-FFF2-40B4-BE49-F238E27FC236}">
                  <a16:creationId xmlns:a16="http://schemas.microsoft.com/office/drawing/2014/main" id="{8B013B5A-BC2B-AA45-82AE-656377E7F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7392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133" name="AutoShape 93">
              <a:extLst>
                <a:ext uri="{FF2B5EF4-FFF2-40B4-BE49-F238E27FC236}">
                  <a16:creationId xmlns:a16="http://schemas.microsoft.com/office/drawing/2014/main" id="{04C62AC9-3524-6348-B204-190CEAA36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7392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87134" name="AutoShape 94">
              <a:extLst>
                <a:ext uri="{FF2B5EF4-FFF2-40B4-BE49-F238E27FC236}">
                  <a16:creationId xmlns:a16="http://schemas.microsoft.com/office/drawing/2014/main" id="{1DA7E3A8-62A7-024A-BE58-CDFE86EDC1B6}"/>
                </a:ext>
              </a:extLst>
            </p:cNvPr>
            <p:cNvCxnSpPr>
              <a:cxnSpLocks noChangeShapeType="1"/>
              <a:stCxn id="87128" idx="4"/>
              <a:endCxn id="87130" idx="0"/>
            </p:cNvCxnSpPr>
            <p:nvPr/>
          </p:nvCxnSpPr>
          <p:spPr bwMode="auto">
            <a:xfrm flipH="1">
              <a:off x="1080" y="7104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135" name="AutoShape 95">
              <a:extLst>
                <a:ext uri="{FF2B5EF4-FFF2-40B4-BE49-F238E27FC236}">
                  <a16:creationId xmlns:a16="http://schemas.microsoft.com/office/drawing/2014/main" id="{89DE1C87-5FA6-664B-A4A4-7FD07389BE2B}"/>
                </a:ext>
              </a:extLst>
            </p:cNvPr>
            <p:cNvCxnSpPr>
              <a:cxnSpLocks noChangeShapeType="1"/>
              <a:stCxn id="87128" idx="4"/>
              <a:endCxn id="87131" idx="0"/>
            </p:cNvCxnSpPr>
            <p:nvPr/>
          </p:nvCxnSpPr>
          <p:spPr bwMode="auto">
            <a:xfrm>
              <a:off x="1176" y="7104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136" name="AutoShape 96">
              <a:extLst>
                <a:ext uri="{FF2B5EF4-FFF2-40B4-BE49-F238E27FC236}">
                  <a16:creationId xmlns:a16="http://schemas.microsoft.com/office/drawing/2014/main" id="{1B6DAF0F-3A7E-684B-AC6A-BD907E8C7C46}"/>
                </a:ext>
              </a:extLst>
            </p:cNvPr>
            <p:cNvCxnSpPr>
              <a:cxnSpLocks noChangeShapeType="1"/>
              <a:stCxn id="87129" idx="4"/>
              <a:endCxn id="87132" idx="0"/>
            </p:cNvCxnSpPr>
            <p:nvPr/>
          </p:nvCxnSpPr>
          <p:spPr bwMode="auto">
            <a:xfrm flipH="1">
              <a:off x="1560" y="7104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137" name="AutoShape 97">
              <a:extLst>
                <a:ext uri="{FF2B5EF4-FFF2-40B4-BE49-F238E27FC236}">
                  <a16:creationId xmlns:a16="http://schemas.microsoft.com/office/drawing/2014/main" id="{2AB75F96-DD4E-FF48-812F-BAE134C563E6}"/>
                </a:ext>
              </a:extLst>
            </p:cNvPr>
            <p:cNvCxnSpPr>
              <a:cxnSpLocks noChangeShapeType="1"/>
              <a:stCxn id="87129" idx="4"/>
              <a:endCxn id="87133" idx="0"/>
            </p:cNvCxnSpPr>
            <p:nvPr/>
          </p:nvCxnSpPr>
          <p:spPr bwMode="auto">
            <a:xfrm>
              <a:off x="1656" y="7104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7138" name="Oval 98">
              <a:extLst>
                <a:ext uri="{FF2B5EF4-FFF2-40B4-BE49-F238E27FC236}">
                  <a16:creationId xmlns:a16="http://schemas.microsoft.com/office/drawing/2014/main" id="{24534D6A-DC18-E144-AD53-E64DF796CF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5376"/>
              <a:ext cx="432" cy="43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/>
                <a:t>12</a:t>
              </a:r>
            </a:p>
          </p:txBody>
        </p:sp>
        <p:sp>
          <p:nvSpPr>
            <p:cNvPr id="87139" name="Oval 99">
              <a:extLst>
                <a:ext uri="{FF2B5EF4-FFF2-40B4-BE49-F238E27FC236}">
                  <a16:creationId xmlns:a16="http://schemas.microsoft.com/office/drawing/2014/main" id="{C876BAF8-54DC-3640-8BD5-373FD17365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6000"/>
              <a:ext cx="432" cy="43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/>
                <a:t>10</a:t>
              </a:r>
            </a:p>
          </p:txBody>
        </p:sp>
        <p:sp>
          <p:nvSpPr>
            <p:cNvPr id="87140" name="Oval 100">
              <a:extLst>
                <a:ext uri="{FF2B5EF4-FFF2-40B4-BE49-F238E27FC236}">
                  <a16:creationId xmlns:a16="http://schemas.microsoft.com/office/drawing/2014/main" id="{D1CF5E58-95D1-B040-95B9-1C2606A93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6000"/>
              <a:ext cx="432" cy="43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/>
                <a:t>14</a:t>
              </a:r>
            </a:p>
          </p:txBody>
        </p:sp>
        <p:cxnSp>
          <p:nvCxnSpPr>
            <p:cNvPr id="87141" name="AutoShape 101">
              <a:extLst>
                <a:ext uri="{FF2B5EF4-FFF2-40B4-BE49-F238E27FC236}">
                  <a16:creationId xmlns:a16="http://schemas.microsoft.com/office/drawing/2014/main" id="{D3FFF273-3EA9-DD45-9A88-2B6E4FCDB10B}"/>
                </a:ext>
              </a:extLst>
            </p:cNvPr>
            <p:cNvCxnSpPr>
              <a:cxnSpLocks noChangeShapeType="1"/>
              <a:stCxn id="87138" idx="4"/>
              <a:endCxn id="87139" idx="0"/>
            </p:cNvCxnSpPr>
            <p:nvPr/>
          </p:nvCxnSpPr>
          <p:spPr bwMode="auto">
            <a:xfrm flipH="1">
              <a:off x="3528" y="5808"/>
              <a:ext cx="48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142" name="AutoShape 102">
              <a:extLst>
                <a:ext uri="{FF2B5EF4-FFF2-40B4-BE49-F238E27FC236}">
                  <a16:creationId xmlns:a16="http://schemas.microsoft.com/office/drawing/2014/main" id="{072ED78B-83D0-824A-BFE0-152E588A491A}"/>
                </a:ext>
              </a:extLst>
            </p:cNvPr>
            <p:cNvCxnSpPr>
              <a:cxnSpLocks noChangeShapeType="1"/>
              <a:stCxn id="87138" idx="4"/>
              <a:endCxn id="87140" idx="0"/>
            </p:cNvCxnSpPr>
            <p:nvPr/>
          </p:nvCxnSpPr>
          <p:spPr bwMode="auto">
            <a:xfrm>
              <a:off x="4008" y="5808"/>
              <a:ext cx="528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143" name="AutoShape 103">
              <a:extLst>
                <a:ext uri="{FF2B5EF4-FFF2-40B4-BE49-F238E27FC236}">
                  <a16:creationId xmlns:a16="http://schemas.microsoft.com/office/drawing/2014/main" id="{1D288B56-65EF-564E-8B1C-75D2BC5BF0E9}"/>
                </a:ext>
              </a:extLst>
            </p:cNvPr>
            <p:cNvCxnSpPr>
              <a:cxnSpLocks noChangeShapeType="1"/>
              <a:stCxn id="87139" idx="4"/>
              <a:endCxn id="87157" idx="0"/>
            </p:cNvCxnSpPr>
            <p:nvPr/>
          </p:nvCxnSpPr>
          <p:spPr bwMode="auto">
            <a:xfrm flipH="1">
              <a:off x="3288" y="6432"/>
              <a:ext cx="24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144" name="AutoShape 104">
              <a:extLst>
                <a:ext uri="{FF2B5EF4-FFF2-40B4-BE49-F238E27FC236}">
                  <a16:creationId xmlns:a16="http://schemas.microsoft.com/office/drawing/2014/main" id="{26CAD338-12DB-0145-8533-240F8FC018B3}"/>
                </a:ext>
              </a:extLst>
            </p:cNvPr>
            <p:cNvCxnSpPr>
              <a:cxnSpLocks noChangeShapeType="1"/>
              <a:stCxn id="87139" idx="4"/>
              <a:endCxn id="87158" idx="0"/>
            </p:cNvCxnSpPr>
            <p:nvPr/>
          </p:nvCxnSpPr>
          <p:spPr bwMode="auto">
            <a:xfrm>
              <a:off x="3528" y="6432"/>
              <a:ext cx="24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145" name="AutoShape 105">
              <a:extLst>
                <a:ext uri="{FF2B5EF4-FFF2-40B4-BE49-F238E27FC236}">
                  <a16:creationId xmlns:a16="http://schemas.microsoft.com/office/drawing/2014/main" id="{2A5B9D3D-F2E6-6D48-8149-9F5EC24C1E02}"/>
                </a:ext>
              </a:extLst>
            </p:cNvPr>
            <p:cNvCxnSpPr>
              <a:cxnSpLocks noChangeShapeType="1"/>
              <a:stCxn id="87140" idx="4"/>
              <a:endCxn id="87147" idx="0"/>
            </p:cNvCxnSpPr>
            <p:nvPr/>
          </p:nvCxnSpPr>
          <p:spPr bwMode="auto">
            <a:xfrm flipH="1">
              <a:off x="4296" y="6432"/>
              <a:ext cx="24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146" name="AutoShape 106">
              <a:extLst>
                <a:ext uri="{FF2B5EF4-FFF2-40B4-BE49-F238E27FC236}">
                  <a16:creationId xmlns:a16="http://schemas.microsoft.com/office/drawing/2014/main" id="{B668AFD2-19D4-2C44-B4F2-EA71C6773B83}"/>
                </a:ext>
              </a:extLst>
            </p:cNvPr>
            <p:cNvCxnSpPr>
              <a:cxnSpLocks noChangeShapeType="1"/>
              <a:stCxn id="87140" idx="4"/>
              <a:endCxn id="87148" idx="0"/>
            </p:cNvCxnSpPr>
            <p:nvPr/>
          </p:nvCxnSpPr>
          <p:spPr bwMode="auto">
            <a:xfrm>
              <a:off x="4536" y="6432"/>
              <a:ext cx="24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7147" name="Oval 107">
              <a:extLst>
                <a:ext uri="{FF2B5EF4-FFF2-40B4-BE49-F238E27FC236}">
                  <a16:creationId xmlns:a16="http://schemas.microsoft.com/office/drawing/2014/main" id="{272458EF-3EDB-204B-850B-94AAB34E8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6672"/>
              <a:ext cx="432" cy="43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/>
                <a:t>13</a:t>
              </a:r>
            </a:p>
          </p:txBody>
        </p:sp>
        <p:sp>
          <p:nvSpPr>
            <p:cNvPr id="87148" name="Oval 108">
              <a:extLst>
                <a:ext uri="{FF2B5EF4-FFF2-40B4-BE49-F238E27FC236}">
                  <a16:creationId xmlns:a16="http://schemas.microsoft.com/office/drawing/2014/main" id="{0111D70E-7F57-4449-B1E1-D1EC9BEE8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6672"/>
              <a:ext cx="432" cy="43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/>
                <a:t>15</a:t>
              </a:r>
            </a:p>
          </p:txBody>
        </p:sp>
        <p:sp>
          <p:nvSpPr>
            <p:cNvPr id="87149" name="AutoShape 109">
              <a:extLst>
                <a:ext uri="{FF2B5EF4-FFF2-40B4-BE49-F238E27FC236}">
                  <a16:creationId xmlns:a16="http://schemas.microsoft.com/office/drawing/2014/main" id="{C4490678-364D-AC49-B22A-C377ED5D3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7392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150" name="AutoShape 110">
              <a:extLst>
                <a:ext uri="{FF2B5EF4-FFF2-40B4-BE49-F238E27FC236}">
                  <a16:creationId xmlns:a16="http://schemas.microsoft.com/office/drawing/2014/main" id="{B6E84CCA-C8FC-D64E-B629-32061D3E54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7392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151" name="AutoShape 111">
              <a:extLst>
                <a:ext uri="{FF2B5EF4-FFF2-40B4-BE49-F238E27FC236}">
                  <a16:creationId xmlns:a16="http://schemas.microsoft.com/office/drawing/2014/main" id="{E888448B-3711-7449-96DD-BDE5B9F36B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7392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152" name="AutoShape 112">
              <a:extLst>
                <a:ext uri="{FF2B5EF4-FFF2-40B4-BE49-F238E27FC236}">
                  <a16:creationId xmlns:a16="http://schemas.microsoft.com/office/drawing/2014/main" id="{2769426F-1B16-CA4A-92BE-0D58FD6CA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7392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87153" name="AutoShape 113">
              <a:extLst>
                <a:ext uri="{FF2B5EF4-FFF2-40B4-BE49-F238E27FC236}">
                  <a16:creationId xmlns:a16="http://schemas.microsoft.com/office/drawing/2014/main" id="{7E059CEB-5BF7-4646-AEA4-DC30E0201337}"/>
                </a:ext>
              </a:extLst>
            </p:cNvPr>
            <p:cNvCxnSpPr>
              <a:cxnSpLocks noChangeShapeType="1"/>
              <a:stCxn id="87147" idx="4"/>
              <a:endCxn id="87149" idx="0"/>
            </p:cNvCxnSpPr>
            <p:nvPr/>
          </p:nvCxnSpPr>
          <p:spPr bwMode="auto">
            <a:xfrm flipH="1">
              <a:off x="4200" y="7104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154" name="AutoShape 114">
              <a:extLst>
                <a:ext uri="{FF2B5EF4-FFF2-40B4-BE49-F238E27FC236}">
                  <a16:creationId xmlns:a16="http://schemas.microsoft.com/office/drawing/2014/main" id="{6FD50B92-F398-3E45-96F8-457B95C858E1}"/>
                </a:ext>
              </a:extLst>
            </p:cNvPr>
            <p:cNvCxnSpPr>
              <a:cxnSpLocks noChangeShapeType="1"/>
              <a:stCxn id="87147" idx="4"/>
              <a:endCxn id="87150" idx="0"/>
            </p:cNvCxnSpPr>
            <p:nvPr/>
          </p:nvCxnSpPr>
          <p:spPr bwMode="auto">
            <a:xfrm>
              <a:off x="4296" y="7104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155" name="AutoShape 115">
              <a:extLst>
                <a:ext uri="{FF2B5EF4-FFF2-40B4-BE49-F238E27FC236}">
                  <a16:creationId xmlns:a16="http://schemas.microsoft.com/office/drawing/2014/main" id="{2026E103-98B4-6C48-80FD-79385DDDADD0}"/>
                </a:ext>
              </a:extLst>
            </p:cNvPr>
            <p:cNvCxnSpPr>
              <a:cxnSpLocks noChangeShapeType="1"/>
              <a:stCxn id="87148" idx="4"/>
              <a:endCxn id="87151" idx="0"/>
            </p:cNvCxnSpPr>
            <p:nvPr/>
          </p:nvCxnSpPr>
          <p:spPr bwMode="auto">
            <a:xfrm flipH="1">
              <a:off x="4680" y="7104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156" name="AutoShape 116">
              <a:extLst>
                <a:ext uri="{FF2B5EF4-FFF2-40B4-BE49-F238E27FC236}">
                  <a16:creationId xmlns:a16="http://schemas.microsoft.com/office/drawing/2014/main" id="{23A28D41-4174-4E45-BE98-CD94445A77F3}"/>
                </a:ext>
              </a:extLst>
            </p:cNvPr>
            <p:cNvCxnSpPr>
              <a:cxnSpLocks noChangeShapeType="1"/>
              <a:stCxn id="87148" idx="4"/>
              <a:endCxn id="87152" idx="0"/>
            </p:cNvCxnSpPr>
            <p:nvPr/>
          </p:nvCxnSpPr>
          <p:spPr bwMode="auto">
            <a:xfrm>
              <a:off x="4776" y="7104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7157" name="Oval 117">
              <a:extLst>
                <a:ext uri="{FF2B5EF4-FFF2-40B4-BE49-F238E27FC236}">
                  <a16:creationId xmlns:a16="http://schemas.microsoft.com/office/drawing/2014/main" id="{CF532E27-4F49-C74C-9F85-29E15FA92C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6672"/>
              <a:ext cx="432" cy="43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/>
                <a:t>9</a:t>
              </a:r>
            </a:p>
          </p:txBody>
        </p:sp>
        <p:sp>
          <p:nvSpPr>
            <p:cNvPr id="87158" name="Oval 118">
              <a:extLst>
                <a:ext uri="{FF2B5EF4-FFF2-40B4-BE49-F238E27FC236}">
                  <a16:creationId xmlns:a16="http://schemas.microsoft.com/office/drawing/2014/main" id="{DEE6E219-587A-7048-9763-82253D3F1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6672"/>
              <a:ext cx="432" cy="43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/>
                <a:t>11</a:t>
              </a:r>
            </a:p>
          </p:txBody>
        </p:sp>
        <p:sp>
          <p:nvSpPr>
            <p:cNvPr id="87159" name="AutoShape 119">
              <a:extLst>
                <a:ext uri="{FF2B5EF4-FFF2-40B4-BE49-F238E27FC236}">
                  <a16:creationId xmlns:a16="http://schemas.microsoft.com/office/drawing/2014/main" id="{BED6D5CE-8E3C-1E40-9A19-846FAE251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7392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160" name="AutoShape 120">
              <a:extLst>
                <a:ext uri="{FF2B5EF4-FFF2-40B4-BE49-F238E27FC236}">
                  <a16:creationId xmlns:a16="http://schemas.microsoft.com/office/drawing/2014/main" id="{934CA242-7D54-D449-BA84-FE1C685D9F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7392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161" name="AutoShape 121">
              <a:extLst>
                <a:ext uri="{FF2B5EF4-FFF2-40B4-BE49-F238E27FC236}">
                  <a16:creationId xmlns:a16="http://schemas.microsoft.com/office/drawing/2014/main" id="{17BFF4C1-EB67-8E41-9BD3-B18CBE8A0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7392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162" name="AutoShape 122">
              <a:extLst>
                <a:ext uri="{FF2B5EF4-FFF2-40B4-BE49-F238E27FC236}">
                  <a16:creationId xmlns:a16="http://schemas.microsoft.com/office/drawing/2014/main" id="{A3F7944D-A770-5745-895D-A2E900287C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7392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87163" name="AutoShape 123">
              <a:extLst>
                <a:ext uri="{FF2B5EF4-FFF2-40B4-BE49-F238E27FC236}">
                  <a16:creationId xmlns:a16="http://schemas.microsoft.com/office/drawing/2014/main" id="{381983D0-128F-CC45-882A-E40E9AD9D05A}"/>
                </a:ext>
              </a:extLst>
            </p:cNvPr>
            <p:cNvCxnSpPr>
              <a:cxnSpLocks noChangeShapeType="1"/>
              <a:stCxn id="87157" idx="4"/>
              <a:endCxn id="87159" idx="0"/>
            </p:cNvCxnSpPr>
            <p:nvPr/>
          </p:nvCxnSpPr>
          <p:spPr bwMode="auto">
            <a:xfrm flipH="1">
              <a:off x="3192" y="7104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164" name="AutoShape 124">
              <a:extLst>
                <a:ext uri="{FF2B5EF4-FFF2-40B4-BE49-F238E27FC236}">
                  <a16:creationId xmlns:a16="http://schemas.microsoft.com/office/drawing/2014/main" id="{84B24B13-D9B0-CB46-B664-55BC43099700}"/>
                </a:ext>
              </a:extLst>
            </p:cNvPr>
            <p:cNvCxnSpPr>
              <a:cxnSpLocks noChangeShapeType="1"/>
              <a:stCxn id="87157" idx="4"/>
              <a:endCxn id="87160" idx="0"/>
            </p:cNvCxnSpPr>
            <p:nvPr/>
          </p:nvCxnSpPr>
          <p:spPr bwMode="auto">
            <a:xfrm>
              <a:off x="3288" y="7104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165" name="AutoShape 125">
              <a:extLst>
                <a:ext uri="{FF2B5EF4-FFF2-40B4-BE49-F238E27FC236}">
                  <a16:creationId xmlns:a16="http://schemas.microsoft.com/office/drawing/2014/main" id="{1ED36F6D-0D91-F048-8EFA-3DE6077A98EB}"/>
                </a:ext>
              </a:extLst>
            </p:cNvPr>
            <p:cNvCxnSpPr>
              <a:cxnSpLocks noChangeShapeType="1"/>
              <a:stCxn id="87158" idx="4"/>
              <a:endCxn id="87161" idx="0"/>
            </p:cNvCxnSpPr>
            <p:nvPr/>
          </p:nvCxnSpPr>
          <p:spPr bwMode="auto">
            <a:xfrm flipH="1">
              <a:off x="3672" y="7104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166" name="AutoShape 126">
              <a:extLst>
                <a:ext uri="{FF2B5EF4-FFF2-40B4-BE49-F238E27FC236}">
                  <a16:creationId xmlns:a16="http://schemas.microsoft.com/office/drawing/2014/main" id="{40A3969B-943D-784B-98A1-8F10852CD0B6}"/>
                </a:ext>
              </a:extLst>
            </p:cNvPr>
            <p:cNvCxnSpPr>
              <a:cxnSpLocks noChangeShapeType="1"/>
              <a:stCxn id="87158" idx="4"/>
              <a:endCxn id="87162" idx="0"/>
            </p:cNvCxnSpPr>
            <p:nvPr/>
          </p:nvCxnSpPr>
          <p:spPr bwMode="auto">
            <a:xfrm>
              <a:off x="3768" y="7104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87167" name="Group 127">
            <a:extLst>
              <a:ext uri="{FF2B5EF4-FFF2-40B4-BE49-F238E27FC236}">
                <a16:creationId xmlns:a16="http://schemas.microsoft.com/office/drawing/2014/main" id="{EAA971DE-D368-2C46-B1E2-348E2E86B190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2057400"/>
            <a:ext cx="6400800" cy="4495800"/>
            <a:chOff x="960" y="4656"/>
            <a:chExt cx="4032" cy="2832"/>
          </a:xfrm>
        </p:grpSpPr>
        <p:sp>
          <p:nvSpPr>
            <p:cNvPr id="87168" name="Oval 128">
              <a:extLst>
                <a:ext uri="{FF2B5EF4-FFF2-40B4-BE49-F238E27FC236}">
                  <a16:creationId xmlns:a16="http://schemas.microsoft.com/office/drawing/2014/main" id="{068F6A98-FF10-D244-9628-DD0F53A7E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4656"/>
              <a:ext cx="432" cy="43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/>
                <a:t>8</a:t>
              </a:r>
            </a:p>
          </p:txBody>
        </p:sp>
        <p:sp>
          <p:nvSpPr>
            <p:cNvPr id="87169" name="Oval 129" descr="80%">
              <a:extLst>
                <a:ext uri="{FF2B5EF4-FFF2-40B4-BE49-F238E27FC236}">
                  <a16:creationId xmlns:a16="http://schemas.microsoft.com/office/drawing/2014/main" id="{CC9C0522-06D5-C14B-AFC5-12C0CD6920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5328"/>
              <a:ext cx="432" cy="432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/>
                <a:t>4</a:t>
              </a:r>
            </a:p>
          </p:txBody>
        </p:sp>
        <p:sp>
          <p:nvSpPr>
            <p:cNvPr id="87170" name="Oval 130">
              <a:extLst>
                <a:ext uri="{FF2B5EF4-FFF2-40B4-BE49-F238E27FC236}">
                  <a16:creationId xmlns:a16="http://schemas.microsoft.com/office/drawing/2014/main" id="{CDDC7D65-2487-9843-B61C-CB18849DEB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5952"/>
              <a:ext cx="432" cy="43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/>
                <a:t>2</a:t>
              </a:r>
            </a:p>
          </p:txBody>
        </p:sp>
        <p:sp>
          <p:nvSpPr>
            <p:cNvPr id="87171" name="Oval 131">
              <a:extLst>
                <a:ext uri="{FF2B5EF4-FFF2-40B4-BE49-F238E27FC236}">
                  <a16:creationId xmlns:a16="http://schemas.microsoft.com/office/drawing/2014/main" id="{5CD35194-216B-454F-91BE-574CB3D924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5952"/>
              <a:ext cx="432" cy="43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/>
                <a:t>6</a:t>
              </a:r>
            </a:p>
          </p:txBody>
        </p:sp>
        <p:cxnSp>
          <p:nvCxnSpPr>
            <p:cNvPr id="87172" name="AutoShape 132">
              <a:extLst>
                <a:ext uri="{FF2B5EF4-FFF2-40B4-BE49-F238E27FC236}">
                  <a16:creationId xmlns:a16="http://schemas.microsoft.com/office/drawing/2014/main" id="{D36AEA17-432D-894F-BC89-2262911F8583}"/>
                </a:ext>
              </a:extLst>
            </p:cNvPr>
            <p:cNvCxnSpPr>
              <a:cxnSpLocks noChangeShapeType="1"/>
              <a:stCxn id="87168" idx="4"/>
              <a:endCxn id="87169" idx="0"/>
            </p:cNvCxnSpPr>
            <p:nvPr/>
          </p:nvCxnSpPr>
          <p:spPr bwMode="auto">
            <a:xfrm flipH="1">
              <a:off x="1896" y="5088"/>
              <a:ext cx="105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173" name="AutoShape 133">
              <a:extLst>
                <a:ext uri="{FF2B5EF4-FFF2-40B4-BE49-F238E27FC236}">
                  <a16:creationId xmlns:a16="http://schemas.microsoft.com/office/drawing/2014/main" id="{6FBADDC4-2CED-C34F-AEBA-CE7910854A08}"/>
                </a:ext>
              </a:extLst>
            </p:cNvPr>
            <p:cNvCxnSpPr>
              <a:cxnSpLocks noChangeShapeType="1"/>
              <a:stCxn id="87168" idx="4"/>
              <a:endCxn id="87200" idx="0"/>
            </p:cNvCxnSpPr>
            <p:nvPr/>
          </p:nvCxnSpPr>
          <p:spPr bwMode="auto">
            <a:xfrm>
              <a:off x="2952" y="5088"/>
              <a:ext cx="105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174" name="AutoShape 134">
              <a:extLst>
                <a:ext uri="{FF2B5EF4-FFF2-40B4-BE49-F238E27FC236}">
                  <a16:creationId xmlns:a16="http://schemas.microsoft.com/office/drawing/2014/main" id="{5BE5CCA8-C69C-A749-BB7F-B47ED8A5030F}"/>
                </a:ext>
              </a:extLst>
            </p:cNvPr>
            <p:cNvCxnSpPr>
              <a:cxnSpLocks noChangeShapeType="1"/>
              <a:stCxn id="87169" idx="4"/>
              <a:endCxn id="87170" idx="0"/>
            </p:cNvCxnSpPr>
            <p:nvPr/>
          </p:nvCxnSpPr>
          <p:spPr bwMode="auto">
            <a:xfrm flipH="1">
              <a:off x="1416" y="5760"/>
              <a:ext cx="48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175" name="AutoShape 135">
              <a:extLst>
                <a:ext uri="{FF2B5EF4-FFF2-40B4-BE49-F238E27FC236}">
                  <a16:creationId xmlns:a16="http://schemas.microsoft.com/office/drawing/2014/main" id="{98DB3CE2-AA8F-1C4A-A8A3-B854F2D805B3}"/>
                </a:ext>
              </a:extLst>
            </p:cNvPr>
            <p:cNvCxnSpPr>
              <a:cxnSpLocks noChangeShapeType="1"/>
              <a:stCxn id="87169" idx="4"/>
              <a:endCxn id="87171" idx="0"/>
            </p:cNvCxnSpPr>
            <p:nvPr/>
          </p:nvCxnSpPr>
          <p:spPr bwMode="auto">
            <a:xfrm>
              <a:off x="1896" y="5760"/>
              <a:ext cx="528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176" name="AutoShape 136">
              <a:extLst>
                <a:ext uri="{FF2B5EF4-FFF2-40B4-BE49-F238E27FC236}">
                  <a16:creationId xmlns:a16="http://schemas.microsoft.com/office/drawing/2014/main" id="{556ADF76-5AF0-3B44-B969-F9CB5493D7E2}"/>
                </a:ext>
              </a:extLst>
            </p:cNvPr>
            <p:cNvCxnSpPr>
              <a:cxnSpLocks noChangeShapeType="1"/>
              <a:stCxn id="87170" idx="4"/>
              <a:endCxn id="87190" idx="0"/>
            </p:cNvCxnSpPr>
            <p:nvPr/>
          </p:nvCxnSpPr>
          <p:spPr bwMode="auto">
            <a:xfrm flipH="1">
              <a:off x="1176" y="6384"/>
              <a:ext cx="24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177" name="AutoShape 137">
              <a:extLst>
                <a:ext uri="{FF2B5EF4-FFF2-40B4-BE49-F238E27FC236}">
                  <a16:creationId xmlns:a16="http://schemas.microsoft.com/office/drawing/2014/main" id="{8E129B66-7854-3A4A-A861-C4B19B633556}"/>
                </a:ext>
              </a:extLst>
            </p:cNvPr>
            <p:cNvCxnSpPr>
              <a:cxnSpLocks noChangeShapeType="1"/>
              <a:stCxn id="87170" idx="4"/>
              <a:endCxn id="87191" idx="0"/>
            </p:cNvCxnSpPr>
            <p:nvPr/>
          </p:nvCxnSpPr>
          <p:spPr bwMode="auto">
            <a:xfrm>
              <a:off x="1416" y="6384"/>
              <a:ext cx="24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178" name="AutoShape 138">
              <a:extLst>
                <a:ext uri="{FF2B5EF4-FFF2-40B4-BE49-F238E27FC236}">
                  <a16:creationId xmlns:a16="http://schemas.microsoft.com/office/drawing/2014/main" id="{D5A80EEE-017B-F14B-863E-B933683EF55A}"/>
                </a:ext>
              </a:extLst>
            </p:cNvPr>
            <p:cNvCxnSpPr>
              <a:cxnSpLocks noChangeShapeType="1"/>
              <a:stCxn id="87171" idx="4"/>
              <a:endCxn id="87180" idx="0"/>
            </p:cNvCxnSpPr>
            <p:nvPr/>
          </p:nvCxnSpPr>
          <p:spPr bwMode="auto">
            <a:xfrm flipH="1">
              <a:off x="2184" y="6384"/>
              <a:ext cx="24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179" name="AutoShape 139">
              <a:extLst>
                <a:ext uri="{FF2B5EF4-FFF2-40B4-BE49-F238E27FC236}">
                  <a16:creationId xmlns:a16="http://schemas.microsoft.com/office/drawing/2014/main" id="{8E4B93C9-66BB-DD41-864A-8BB9F8AF8F21}"/>
                </a:ext>
              </a:extLst>
            </p:cNvPr>
            <p:cNvCxnSpPr>
              <a:cxnSpLocks noChangeShapeType="1"/>
              <a:stCxn id="87171" idx="4"/>
              <a:endCxn id="87181" idx="0"/>
            </p:cNvCxnSpPr>
            <p:nvPr/>
          </p:nvCxnSpPr>
          <p:spPr bwMode="auto">
            <a:xfrm>
              <a:off x="2424" y="6384"/>
              <a:ext cx="24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7180" name="Oval 140" descr="75%">
              <a:extLst>
                <a:ext uri="{FF2B5EF4-FFF2-40B4-BE49-F238E27FC236}">
                  <a16:creationId xmlns:a16="http://schemas.microsoft.com/office/drawing/2014/main" id="{E59607C5-77FB-D946-AA95-1210D5137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6624"/>
              <a:ext cx="432" cy="43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87181" name="Oval 141">
              <a:extLst>
                <a:ext uri="{FF2B5EF4-FFF2-40B4-BE49-F238E27FC236}">
                  <a16:creationId xmlns:a16="http://schemas.microsoft.com/office/drawing/2014/main" id="{2F7404DF-8CD8-8649-969E-DE19370C46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6624"/>
              <a:ext cx="432" cy="43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/>
                <a:t>7</a:t>
              </a:r>
            </a:p>
          </p:txBody>
        </p:sp>
        <p:sp>
          <p:nvSpPr>
            <p:cNvPr id="87182" name="AutoShape 142">
              <a:extLst>
                <a:ext uri="{FF2B5EF4-FFF2-40B4-BE49-F238E27FC236}">
                  <a16:creationId xmlns:a16="http://schemas.microsoft.com/office/drawing/2014/main" id="{191733EC-62D5-4544-A4D8-19D741A510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7344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183" name="AutoShape 143">
              <a:extLst>
                <a:ext uri="{FF2B5EF4-FFF2-40B4-BE49-F238E27FC236}">
                  <a16:creationId xmlns:a16="http://schemas.microsoft.com/office/drawing/2014/main" id="{79A8A310-4D7D-724B-BD00-FD0037991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7344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184" name="AutoShape 144">
              <a:extLst>
                <a:ext uri="{FF2B5EF4-FFF2-40B4-BE49-F238E27FC236}">
                  <a16:creationId xmlns:a16="http://schemas.microsoft.com/office/drawing/2014/main" id="{75C15B86-0650-A14D-A53F-9DBE9B863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7344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185" name="AutoShape 145">
              <a:extLst>
                <a:ext uri="{FF2B5EF4-FFF2-40B4-BE49-F238E27FC236}">
                  <a16:creationId xmlns:a16="http://schemas.microsoft.com/office/drawing/2014/main" id="{43E4EDDA-6BD8-DF4A-B527-F6E39F7600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7344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87186" name="AutoShape 146">
              <a:extLst>
                <a:ext uri="{FF2B5EF4-FFF2-40B4-BE49-F238E27FC236}">
                  <a16:creationId xmlns:a16="http://schemas.microsoft.com/office/drawing/2014/main" id="{ED4D8A88-FE2C-7A4C-A134-D8A7AE3A2E23}"/>
                </a:ext>
              </a:extLst>
            </p:cNvPr>
            <p:cNvCxnSpPr>
              <a:cxnSpLocks noChangeShapeType="1"/>
              <a:stCxn id="87180" idx="4"/>
              <a:endCxn id="87182" idx="0"/>
            </p:cNvCxnSpPr>
            <p:nvPr/>
          </p:nvCxnSpPr>
          <p:spPr bwMode="auto">
            <a:xfrm flipH="1">
              <a:off x="2088" y="7056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187" name="AutoShape 147">
              <a:extLst>
                <a:ext uri="{FF2B5EF4-FFF2-40B4-BE49-F238E27FC236}">
                  <a16:creationId xmlns:a16="http://schemas.microsoft.com/office/drawing/2014/main" id="{3F06070D-62CF-DA4B-8DF2-BB933E4FC855}"/>
                </a:ext>
              </a:extLst>
            </p:cNvPr>
            <p:cNvCxnSpPr>
              <a:cxnSpLocks noChangeShapeType="1"/>
              <a:stCxn id="87180" idx="4"/>
              <a:endCxn id="87183" idx="0"/>
            </p:cNvCxnSpPr>
            <p:nvPr/>
          </p:nvCxnSpPr>
          <p:spPr bwMode="auto">
            <a:xfrm>
              <a:off x="2184" y="7056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188" name="AutoShape 148">
              <a:extLst>
                <a:ext uri="{FF2B5EF4-FFF2-40B4-BE49-F238E27FC236}">
                  <a16:creationId xmlns:a16="http://schemas.microsoft.com/office/drawing/2014/main" id="{E7585C1D-E98B-A245-854E-856403D94F92}"/>
                </a:ext>
              </a:extLst>
            </p:cNvPr>
            <p:cNvCxnSpPr>
              <a:cxnSpLocks noChangeShapeType="1"/>
              <a:stCxn id="87181" idx="4"/>
              <a:endCxn id="87184" idx="0"/>
            </p:cNvCxnSpPr>
            <p:nvPr/>
          </p:nvCxnSpPr>
          <p:spPr bwMode="auto">
            <a:xfrm flipH="1">
              <a:off x="2568" y="7056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189" name="AutoShape 149">
              <a:extLst>
                <a:ext uri="{FF2B5EF4-FFF2-40B4-BE49-F238E27FC236}">
                  <a16:creationId xmlns:a16="http://schemas.microsoft.com/office/drawing/2014/main" id="{E0B91CE7-53DD-F74E-BB04-AFE8B64ADA97}"/>
                </a:ext>
              </a:extLst>
            </p:cNvPr>
            <p:cNvCxnSpPr>
              <a:cxnSpLocks noChangeShapeType="1"/>
              <a:stCxn id="87181" idx="4"/>
              <a:endCxn id="87185" idx="0"/>
            </p:cNvCxnSpPr>
            <p:nvPr/>
          </p:nvCxnSpPr>
          <p:spPr bwMode="auto">
            <a:xfrm>
              <a:off x="2664" y="7056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7190" name="Oval 150">
              <a:extLst>
                <a:ext uri="{FF2B5EF4-FFF2-40B4-BE49-F238E27FC236}">
                  <a16:creationId xmlns:a16="http://schemas.microsoft.com/office/drawing/2014/main" id="{48879387-E6D6-9943-9851-791981CE9D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6624"/>
              <a:ext cx="432" cy="43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/>
                <a:t>1</a:t>
              </a:r>
            </a:p>
          </p:txBody>
        </p:sp>
        <p:sp>
          <p:nvSpPr>
            <p:cNvPr id="87191" name="Oval 151">
              <a:extLst>
                <a:ext uri="{FF2B5EF4-FFF2-40B4-BE49-F238E27FC236}">
                  <a16:creationId xmlns:a16="http://schemas.microsoft.com/office/drawing/2014/main" id="{58BE3AB4-D198-B94A-9F2C-0EF253569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6624"/>
              <a:ext cx="432" cy="43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/>
                <a:t>3</a:t>
              </a:r>
            </a:p>
          </p:txBody>
        </p:sp>
        <p:sp>
          <p:nvSpPr>
            <p:cNvPr id="87192" name="AutoShape 152">
              <a:extLst>
                <a:ext uri="{FF2B5EF4-FFF2-40B4-BE49-F238E27FC236}">
                  <a16:creationId xmlns:a16="http://schemas.microsoft.com/office/drawing/2014/main" id="{1A3BE247-2806-A944-9105-21B93761A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7344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193" name="AutoShape 153">
              <a:extLst>
                <a:ext uri="{FF2B5EF4-FFF2-40B4-BE49-F238E27FC236}">
                  <a16:creationId xmlns:a16="http://schemas.microsoft.com/office/drawing/2014/main" id="{1C70CC86-898F-414E-B1A8-C68F2B7A87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7344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194" name="AutoShape 154">
              <a:extLst>
                <a:ext uri="{FF2B5EF4-FFF2-40B4-BE49-F238E27FC236}">
                  <a16:creationId xmlns:a16="http://schemas.microsoft.com/office/drawing/2014/main" id="{B480CD7F-795A-984E-AE98-BB2AE9C977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7344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195" name="AutoShape 155">
              <a:extLst>
                <a:ext uri="{FF2B5EF4-FFF2-40B4-BE49-F238E27FC236}">
                  <a16:creationId xmlns:a16="http://schemas.microsoft.com/office/drawing/2014/main" id="{187F9094-96D7-5841-A77C-7F58CADD1B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7344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87196" name="AutoShape 156">
              <a:extLst>
                <a:ext uri="{FF2B5EF4-FFF2-40B4-BE49-F238E27FC236}">
                  <a16:creationId xmlns:a16="http://schemas.microsoft.com/office/drawing/2014/main" id="{F44C23E1-B8F8-8548-B462-BF2F88189C3A}"/>
                </a:ext>
              </a:extLst>
            </p:cNvPr>
            <p:cNvCxnSpPr>
              <a:cxnSpLocks noChangeShapeType="1"/>
              <a:stCxn id="87190" idx="4"/>
              <a:endCxn id="87192" idx="0"/>
            </p:cNvCxnSpPr>
            <p:nvPr/>
          </p:nvCxnSpPr>
          <p:spPr bwMode="auto">
            <a:xfrm flipH="1">
              <a:off x="1080" y="7056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197" name="AutoShape 157">
              <a:extLst>
                <a:ext uri="{FF2B5EF4-FFF2-40B4-BE49-F238E27FC236}">
                  <a16:creationId xmlns:a16="http://schemas.microsoft.com/office/drawing/2014/main" id="{FB195F2D-FB5C-3B43-9E48-437C4B1A7827}"/>
                </a:ext>
              </a:extLst>
            </p:cNvPr>
            <p:cNvCxnSpPr>
              <a:cxnSpLocks noChangeShapeType="1"/>
              <a:stCxn id="87190" idx="4"/>
              <a:endCxn id="87193" idx="0"/>
            </p:cNvCxnSpPr>
            <p:nvPr/>
          </p:nvCxnSpPr>
          <p:spPr bwMode="auto">
            <a:xfrm>
              <a:off x="1176" y="7056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198" name="AutoShape 158">
              <a:extLst>
                <a:ext uri="{FF2B5EF4-FFF2-40B4-BE49-F238E27FC236}">
                  <a16:creationId xmlns:a16="http://schemas.microsoft.com/office/drawing/2014/main" id="{4C503CE3-CAD4-B74C-98A5-303A75CF5FDE}"/>
                </a:ext>
              </a:extLst>
            </p:cNvPr>
            <p:cNvCxnSpPr>
              <a:cxnSpLocks noChangeShapeType="1"/>
              <a:stCxn id="87191" idx="4"/>
              <a:endCxn id="87194" idx="0"/>
            </p:cNvCxnSpPr>
            <p:nvPr/>
          </p:nvCxnSpPr>
          <p:spPr bwMode="auto">
            <a:xfrm flipH="1">
              <a:off x="1560" y="7056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199" name="AutoShape 159">
              <a:extLst>
                <a:ext uri="{FF2B5EF4-FFF2-40B4-BE49-F238E27FC236}">
                  <a16:creationId xmlns:a16="http://schemas.microsoft.com/office/drawing/2014/main" id="{AD0241C7-7739-FE4C-A981-4073A14A9132}"/>
                </a:ext>
              </a:extLst>
            </p:cNvPr>
            <p:cNvCxnSpPr>
              <a:cxnSpLocks noChangeShapeType="1"/>
              <a:stCxn id="87191" idx="4"/>
              <a:endCxn id="87195" idx="0"/>
            </p:cNvCxnSpPr>
            <p:nvPr/>
          </p:nvCxnSpPr>
          <p:spPr bwMode="auto">
            <a:xfrm>
              <a:off x="1656" y="7056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7200" name="Oval 160">
              <a:extLst>
                <a:ext uri="{FF2B5EF4-FFF2-40B4-BE49-F238E27FC236}">
                  <a16:creationId xmlns:a16="http://schemas.microsoft.com/office/drawing/2014/main" id="{96D12860-BE94-B94E-9B55-6CF062648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5328"/>
              <a:ext cx="432" cy="43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/>
                <a:t>12</a:t>
              </a:r>
            </a:p>
          </p:txBody>
        </p:sp>
        <p:sp>
          <p:nvSpPr>
            <p:cNvPr id="87201" name="Oval 161">
              <a:extLst>
                <a:ext uri="{FF2B5EF4-FFF2-40B4-BE49-F238E27FC236}">
                  <a16:creationId xmlns:a16="http://schemas.microsoft.com/office/drawing/2014/main" id="{77AD3FF3-B799-8D49-AFDA-9C597C24C6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5952"/>
              <a:ext cx="432" cy="43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/>
                <a:t>10</a:t>
              </a:r>
            </a:p>
          </p:txBody>
        </p:sp>
        <p:sp>
          <p:nvSpPr>
            <p:cNvPr id="87202" name="Oval 162">
              <a:extLst>
                <a:ext uri="{FF2B5EF4-FFF2-40B4-BE49-F238E27FC236}">
                  <a16:creationId xmlns:a16="http://schemas.microsoft.com/office/drawing/2014/main" id="{DDB393C5-C8B3-C44A-BED8-E66488504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5952"/>
              <a:ext cx="432" cy="43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/>
                <a:t>14</a:t>
              </a:r>
            </a:p>
          </p:txBody>
        </p:sp>
        <p:cxnSp>
          <p:nvCxnSpPr>
            <p:cNvPr id="87203" name="AutoShape 163">
              <a:extLst>
                <a:ext uri="{FF2B5EF4-FFF2-40B4-BE49-F238E27FC236}">
                  <a16:creationId xmlns:a16="http://schemas.microsoft.com/office/drawing/2014/main" id="{C87DC8CD-7293-2D4D-B0B2-47A0DFA4561E}"/>
                </a:ext>
              </a:extLst>
            </p:cNvPr>
            <p:cNvCxnSpPr>
              <a:cxnSpLocks noChangeShapeType="1"/>
              <a:stCxn id="87200" idx="4"/>
              <a:endCxn id="87201" idx="0"/>
            </p:cNvCxnSpPr>
            <p:nvPr/>
          </p:nvCxnSpPr>
          <p:spPr bwMode="auto">
            <a:xfrm flipH="1">
              <a:off x="3528" y="5760"/>
              <a:ext cx="48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204" name="AutoShape 164">
              <a:extLst>
                <a:ext uri="{FF2B5EF4-FFF2-40B4-BE49-F238E27FC236}">
                  <a16:creationId xmlns:a16="http://schemas.microsoft.com/office/drawing/2014/main" id="{947198D0-C142-5E41-8568-41A19B14F153}"/>
                </a:ext>
              </a:extLst>
            </p:cNvPr>
            <p:cNvCxnSpPr>
              <a:cxnSpLocks noChangeShapeType="1"/>
              <a:stCxn id="87200" idx="4"/>
              <a:endCxn id="87202" idx="0"/>
            </p:cNvCxnSpPr>
            <p:nvPr/>
          </p:nvCxnSpPr>
          <p:spPr bwMode="auto">
            <a:xfrm>
              <a:off x="4008" y="5760"/>
              <a:ext cx="528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205" name="AutoShape 165">
              <a:extLst>
                <a:ext uri="{FF2B5EF4-FFF2-40B4-BE49-F238E27FC236}">
                  <a16:creationId xmlns:a16="http://schemas.microsoft.com/office/drawing/2014/main" id="{24056AAD-867A-BA46-A375-E4796D35B59E}"/>
                </a:ext>
              </a:extLst>
            </p:cNvPr>
            <p:cNvCxnSpPr>
              <a:cxnSpLocks noChangeShapeType="1"/>
              <a:stCxn id="87201" idx="4"/>
              <a:endCxn id="87219" idx="0"/>
            </p:cNvCxnSpPr>
            <p:nvPr/>
          </p:nvCxnSpPr>
          <p:spPr bwMode="auto">
            <a:xfrm flipH="1">
              <a:off x="3288" y="6384"/>
              <a:ext cx="24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206" name="AutoShape 166">
              <a:extLst>
                <a:ext uri="{FF2B5EF4-FFF2-40B4-BE49-F238E27FC236}">
                  <a16:creationId xmlns:a16="http://schemas.microsoft.com/office/drawing/2014/main" id="{26A14F6C-0B3D-CD46-AED0-1B0A87491558}"/>
                </a:ext>
              </a:extLst>
            </p:cNvPr>
            <p:cNvCxnSpPr>
              <a:cxnSpLocks noChangeShapeType="1"/>
              <a:stCxn id="87201" idx="4"/>
              <a:endCxn id="87220" idx="0"/>
            </p:cNvCxnSpPr>
            <p:nvPr/>
          </p:nvCxnSpPr>
          <p:spPr bwMode="auto">
            <a:xfrm>
              <a:off x="3528" y="6384"/>
              <a:ext cx="24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207" name="AutoShape 167">
              <a:extLst>
                <a:ext uri="{FF2B5EF4-FFF2-40B4-BE49-F238E27FC236}">
                  <a16:creationId xmlns:a16="http://schemas.microsoft.com/office/drawing/2014/main" id="{029A2F7B-DFAF-3842-A9F3-0BB0B4E6C302}"/>
                </a:ext>
              </a:extLst>
            </p:cNvPr>
            <p:cNvCxnSpPr>
              <a:cxnSpLocks noChangeShapeType="1"/>
              <a:stCxn id="87202" idx="4"/>
              <a:endCxn id="87209" idx="0"/>
            </p:cNvCxnSpPr>
            <p:nvPr/>
          </p:nvCxnSpPr>
          <p:spPr bwMode="auto">
            <a:xfrm flipH="1">
              <a:off x="4296" y="6384"/>
              <a:ext cx="24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208" name="AutoShape 168">
              <a:extLst>
                <a:ext uri="{FF2B5EF4-FFF2-40B4-BE49-F238E27FC236}">
                  <a16:creationId xmlns:a16="http://schemas.microsoft.com/office/drawing/2014/main" id="{64A6CADA-75B6-F84F-9C86-5469A9F1C30A}"/>
                </a:ext>
              </a:extLst>
            </p:cNvPr>
            <p:cNvCxnSpPr>
              <a:cxnSpLocks noChangeShapeType="1"/>
              <a:stCxn id="87202" idx="4"/>
              <a:endCxn id="87210" idx="0"/>
            </p:cNvCxnSpPr>
            <p:nvPr/>
          </p:nvCxnSpPr>
          <p:spPr bwMode="auto">
            <a:xfrm>
              <a:off x="4536" y="6384"/>
              <a:ext cx="24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7209" name="Oval 169">
              <a:extLst>
                <a:ext uri="{FF2B5EF4-FFF2-40B4-BE49-F238E27FC236}">
                  <a16:creationId xmlns:a16="http://schemas.microsoft.com/office/drawing/2014/main" id="{12423959-848A-0A4B-9B85-3CA28CD518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6624"/>
              <a:ext cx="432" cy="43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/>
                <a:t>13</a:t>
              </a:r>
            </a:p>
          </p:txBody>
        </p:sp>
        <p:sp>
          <p:nvSpPr>
            <p:cNvPr id="87210" name="Oval 170">
              <a:extLst>
                <a:ext uri="{FF2B5EF4-FFF2-40B4-BE49-F238E27FC236}">
                  <a16:creationId xmlns:a16="http://schemas.microsoft.com/office/drawing/2014/main" id="{030368B1-461B-B44C-A2D0-1430C019E3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6624"/>
              <a:ext cx="432" cy="43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/>
                <a:t>15</a:t>
              </a:r>
            </a:p>
          </p:txBody>
        </p:sp>
        <p:sp>
          <p:nvSpPr>
            <p:cNvPr id="87211" name="AutoShape 171">
              <a:extLst>
                <a:ext uri="{FF2B5EF4-FFF2-40B4-BE49-F238E27FC236}">
                  <a16:creationId xmlns:a16="http://schemas.microsoft.com/office/drawing/2014/main" id="{7244C8B9-41DD-384B-93D3-598B416E84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7344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212" name="AutoShape 172">
              <a:extLst>
                <a:ext uri="{FF2B5EF4-FFF2-40B4-BE49-F238E27FC236}">
                  <a16:creationId xmlns:a16="http://schemas.microsoft.com/office/drawing/2014/main" id="{BBF52CEF-C577-164C-B92D-DFA47E4C9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7344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213" name="AutoShape 173">
              <a:extLst>
                <a:ext uri="{FF2B5EF4-FFF2-40B4-BE49-F238E27FC236}">
                  <a16:creationId xmlns:a16="http://schemas.microsoft.com/office/drawing/2014/main" id="{9D6FEA08-3827-AF49-A536-F3148A8F2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7344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214" name="AutoShape 174">
              <a:extLst>
                <a:ext uri="{FF2B5EF4-FFF2-40B4-BE49-F238E27FC236}">
                  <a16:creationId xmlns:a16="http://schemas.microsoft.com/office/drawing/2014/main" id="{9E3C2B60-ADED-8544-BFCD-6431462F5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7344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87215" name="AutoShape 175">
              <a:extLst>
                <a:ext uri="{FF2B5EF4-FFF2-40B4-BE49-F238E27FC236}">
                  <a16:creationId xmlns:a16="http://schemas.microsoft.com/office/drawing/2014/main" id="{286FEA2B-4BC8-9342-A702-6145BC3921B5}"/>
                </a:ext>
              </a:extLst>
            </p:cNvPr>
            <p:cNvCxnSpPr>
              <a:cxnSpLocks noChangeShapeType="1"/>
              <a:stCxn id="87209" idx="4"/>
              <a:endCxn id="87211" idx="0"/>
            </p:cNvCxnSpPr>
            <p:nvPr/>
          </p:nvCxnSpPr>
          <p:spPr bwMode="auto">
            <a:xfrm flipH="1">
              <a:off x="4200" y="7056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216" name="AutoShape 176">
              <a:extLst>
                <a:ext uri="{FF2B5EF4-FFF2-40B4-BE49-F238E27FC236}">
                  <a16:creationId xmlns:a16="http://schemas.microsoft.com/office/drawing/2014/main" id="{58A0E0B0-5E3B-344E-94A2-D552DDD9774B}"/>
                </a:ext>
              </a:extLst>
            </p:cNvPr>
            <p:cNvCxnSpPr>
              <a:cxnSpLocks noChangeShapeType="1"/>
              <a:stCxn id="87209" idx="4"/>
              <a:endCxn id="87212" idx="0"/>
            </p:cNvCxnSpPr>
            <p:nvPr/>
          </p:nvCxnSpPr>
          <p:spPr bwMode="auto">
            <a:xfrm>
              <a:off x="4296" y="7056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217" name="AutoShape 177">
              <a:extLst>
                <a:ext uri="{FF2B5EF4-FFF2-40B4-BE49-F238E27FC236}">
                  <a16:creationId xmlns:a16="http://schemas.microsoft.com/office/drawing/2014/main" id="{5445941B-2C59-7A47-BE89-0E2C24D5D588}"/>
                </a:ext>
              </a:extLst>
            </p:cNvPr>
            <p:cNvCxnSpPr>
              <a:cxnSpLocks noChangeShapeType="1"/>
              <a:stCxn id="87210" idx="4"/>
              <a:endCxn id="87213" idx="0"/>
            </p:cNvCxnSpPr>
            <p:nvPr/>
          </p:nvCxnSpPr>
          <p:spPr bwMode="auto">
            <a:xfrm flipH="1">
              <a:off x="4680" y="7056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218" name="AutoShape 178">
              <a:extLst>
                <a:ext uri="{FF2B5EF4-FFF2-40B4-BE49-F238E27FC236}">
                  <a16:creationId xmlns:a16="http://schemas.microsoft.com/office/drawing/2014/main" id="{BE88A89A-1030-CC4D-90A5-7957BB9ED693}"/>
                </a:ext>
              </a:extLst>
            </p:cNvPr>
            <p:cNvCxnSpPr>
              <a:cxnSpLocks noChangeShapeType="1"/>
              <a:stCxn id="87210" idx="4"/>
              <a:endCxn id="87214" idx="0"/>
            </p:cNvCxnSpPr>
            <p:nvPr/>
          </p:nvCxnSpPr>
          <p:spPr bwMode="auto">
            <a:xfrm>
              <a:off x="4776" y="7056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7219" name="Oval 179">
              <a:extLst>
                <a:ext uri="{FF2B5EF4-FFF2-40B4-BE49-F238E27FC236}">
                  <a16:creationId xmlns:a16="http://schemas.microsoft.com/office/drawing/2014/main" id="{B3C7E850-8250-054E-AA59-3553C33EAF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6624"/>
              <a:ext cx="432" cy="43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/>
                <a:t>9</a:t>
              </a:r>
            </a:p>
          </p:txBody>
        </p:sp>
        <p:sp>
          <p:nvSpPr>
            <p:cNvPr id="87220" name="Oval 180">
              <a:extLst>
                <a:ext uri="{FF2B5EF4-FFF2-40B4-BE49-F238E27FC236}">
                  <a16:creationId xmlns:a16="http://schemas.microsoft.com/office/drawing/2014/main" id="{630110CF-B7FE-EC41-A6E4-5B9825D1F2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6624"/>
              <a:ext cx="432" cy="43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/>
                <a:t>11</a:t>
              </a:r>
            </a:p>
          </p:txBody>
        </p:sp>
        <p:sp>
          <p:nvSpPr>
            <p:cNvPr id="87221" name="AutoShape 181">
              <a:extLst>
                <a:ext uri="{FF2B5EF4-FFF2-40B4-BE49-F238E27FC236}">
                  <a16:creationId xmlns:a16="http://schemas.microsoft.com/office/drawing/2014/main" id="{F5B713E0-C846-7049-8960-1EEE96EC2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7344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222" name="AutoShape 182">
              <a:extLst>
                <a:ext uri="{FF2B5EF4-FFF2-40B4-BE49-F238E27FC236}">
                  <a16:creationId xmlns:a16="http://schemas.microsoft.com/office/drawing/2014/main" id="{E4F56EAA-201E-154A-A235-126AF78F2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7344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223" name="AutoShape 183">
              <a:extLst>
                <a:ext uri="{FF2B5EF4-FFF2-40B4-BE49-F238E27FC236}">
                  <a16:creationId xmlns:a16="http://schemas.microsoft.com/office/drawing/2014/main" id="{45C8664D-A041-0C43-BF3D-C4B2D29E9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7344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224" name="AutoShape 184">
              <a:extLst>
                <a:ext uri="{FF2B5EF4-FFF2-40B4-BE49-F238E27FC236}">
                  <a16:creationId xmlns:a16="http://schemas.microsoft.com/office/drawing/2014/main" id="{407AA993-1CC5-4743-9287-C97B75321B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7344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87225" name="AutoShape 185">
              <a:extLst>
                <a:ext uri="{FF2B5EF4-FFF2-40B4-BE49-F238E27FC236}">
                  <a16:creationId xmlns:a16="http://schemas.microsoft.com/office/drawing/2014/main" id="{2E0557FA-F1D6-D34D-8233-65BF60547758}"/>
                </a:ext>
              </a:extLst>
            </p:cNvPr>
            <p:cNvCxnSpPr>
              <a:cxnSpLocks noChangeShapeType="1"/>
              <a:stCxn id="87219" idx="4"/>
              <a:endCxn id="87221" idx="0"/>
            </p:cNvCxnSpPr>
            <p:nvPr/>
          </p:nvCxnSpPr>
          <p:spPr bwMode="auto">
            <a:xfrm flipH="1">
              <a:off x="3192" y="7056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226" name="AutoShape 186">
              <a:extLst>
                <a:ext uri="{FF2B5EF4-FFF2-40B4-BE49-F238E27FC236}">
                  <a16:creationId xmlns:a16="http://schemas.microsoft.com/office/drawing/2014/main" id="{9CF7D36E-4A73-FE4E-9617-DC9B21319964}"/>
                </a:ext>
              </a:extLst>
            </p:cNvPr>
            <p:cNvCxnSpPr>
              <a:cxnSpLocks noChangeShapeType="1"/>
              <a:stCxn id="87219" idx="4"/>
              <a:endCxn id="87222" idx="0"/>
            </p:cNvCxnSpPr>
            <p:nvPr/>
          </p:nvCxnSpPr>
          <p:spPr bwMode="auto">
            <a:xfrm>
              <a:off x="3288" y="7056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227" name="AutoShape 187">
              <a:extLst>
                <a:ext uri="{FF2B5EF4-FFF2-40B4-BE49-F238E27FC236}">
                  <a16:creationId xmlns:a16="http://schemas.microsoft.com/office/drawing/2014/main" id="{6EB7F2C8-4264-C047-B9D8-1A20953DB38C}"/>
                </a:ext>
              </a:extLst>
            </p:cNvPr>
            <p:cNvCxnSpPr>
              <a:cxnSpLocks noChangeShapeType="1"/>
              <a:stCxn id="87220" idx="4"/>
              <a:endCxn id="87223" idx="0"/>
            </p:cNvCxnSpPr>
            <p:nvPr/>
          </p:nvCxnSpPr>
          <p:spPr bwMode="auto">
            <a:xfrm flipH="1">
              <a:off x="3672" y="7056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228" name="AutoShape 188">
              <a:extLst>
                <a:ext uri="{FF2B5EF4-FFF2-40B4-BE49-F238E27FC236}">
                  <a16:creationId xmlns:a16="http://schemas.microsoft.com/office/drawing/2014/main" id="{4DCA36A1-EFDC-574F-9065-DE8FFF847809}"/>
                </a:ext>
              </a:extLst>
            </p:cNvPr>
            <p:cNvCxnSpPr>
              <a:cxnSpLocks noChangeShapeType="1"/>
              <a:stCxn id="87220" idx="4"/>
              <a:endCxn id="87224" idx="0"/>
            </p:cNvCxnSpPr>
            <p:nvPr/>
          </p:nvCxnSpPr>
          <p:spPr bwMode="auto">
            <a:xfrm>
              <a:off x="3768" y="7056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87229" name="Group 189">
            <a:extLst>
              <a:ext uri="{FF2B5EF4-FFF2-40B4-BE49-F238E27FC236}">
                <a16:creationId xmlns:a16="http://schemas.microsoft.com/office/drawing/2014/main" id="{A4472842-F6D1-6649-8A29-5CF05E5C80AE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2057400"/>
            <a:ext cx="6400800" cy="4495800"/>
            <a:chOff x="1056" y="4608"/>
            <a:chExt cx="4032" cy="2832"/>
          </a:xfrm>
        </p:grpSpPr>
        <p:sp>
          <p:nvSpPr>
            <p:cNvPr id="87230" name="Oval 190">
              <a:extLst>
                <a:ext uri="{FF2B5EF4-FFF2-40B4-BE49-F238E27FC236}">
                  <a16:creationId xmlns:a16="http://schemas.microsoft.com/office/drawing/2014/main" id="{446D395A-2880-124F-9A0E-6D0ACF511A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4608"/>
              <a:ext cx="432" cy="432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 dirty="0"/>
                <a:t>8</a:t>
              </a:r>
            </a:p>
          </p:txBody>
        </p:sp>
        <p:sp>
          <p:nvSpPr>
            <p:cNvPr id="87231" name="Oval 191" descr="75%">
              <a:extLst>
                <a:ext uri="{FF2B5EF4-FFF2-40B4-BE49-F238E27FC236}">
                  <a16:creationId xmlns:a16="http://schemas.microsoft.com/office/drawing/2014/main" id="{87C06C80-3785-394E-9636-858C1AF954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5280"/>
              <a:ext cx="432" cy="43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87232" name="Oval 192">
              <a:extLst>
                <a:ext uri="{FF2B5EF4-FFF2-40B4-BE49-F238E27FC236}">
                  <a16:creationId xmlns:a16="http://schemas.microsoft.com/office/drawing/2014/main" id="{64200092-F71A-144F-A50E-8B8097D40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5904"/>
              <a:ext cx="432" cy="432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/>
                <a:t>2</a:t>
              </a:r>
            </a:p>
          </p:txBody>
        </p:sp>
        <p:sp>
          <p:nvSpPr>
            <p:cNvPr id="87233" name="Oval 193">
              <a:extLst>
                <a:ext uri="{FF2B5EF4-FFF2-40B4-BE49-F238E27FC236}">
                  <a16:creationId xmlns:a16="http://schemas.microsoft.com/office/drawing/2014/main" id="{772A1B0E-7503-D04F-AA82-7099AF65BD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5904"/>
              <a:ext cx="432" cy="432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/>
                <a:t>6</a:t>
              </a:r>
            </a:p>
          </p:txBody>
        </p:sp>
        <p:cxnSp>
          <p:nvCxnSpPr>
            <p:cNvPr id="87234" name="AutoShape 194">
              <a:extLst>
                <a:ext uri="{FF2B5EF4-FFF2-40B4-BE49-F238E27FC236}">
                  <a16:creationId xmlns:a16="http://schemas.microsoft.com/office/drawing/2014/main" id="{90AD1872-551D-4D47-A200-A1A69AE5AE28}"/>
                </a:ext>
              </a:extLst>
            </p:cNvPr>
            <p:cNvCxnSpPr>
              <a:cxnSpLocks noChangeShapeType="1"/>
              <a:stCxn id="87230" idx="4"/>
              <a:endCxn id="87231" idx="0"/>
            </p:cNvCxnSpPr>
            <p:nvPr/>
          </p:nvCxnSpPr>
          <p:spPr bwMode="auto">
            <a:xfrm flipH="1">
              <a:off x="1992" y="5040"/>
              <a:ext cx="105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235" name="AutoShape 195">
              <a:extLst>
                <a:ext uri="{FF2B5EF4-FFF2-40B4-BE49-F238E27FC236}">
                  <a16:creationId xmlns:a16="http://schemas.microsoft.com/office/drawing/2014/main" id="{28289F93-9E83-F945-BF01-8825AEFC837A}"/>
                </a:ext>
              </a:extLst>
            </p:cNvPr>
            <p:cNvCxnSpPr>
              <a:cxnSpLocks noChangeShapeType="1"/>
              <a:stCxn id="87230" idx="4"/>
              <a:endCxn id="87258" idx="0"/>
            </p:cNvCxnSpPr>
            <p:nvPr/>
          </p:nvCxnSpPr>
          <p:spPr bwMode="auto">
            <a:xfrm>
              <a:off x="3048" y="5040"/>
              <a:ext cx="105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236" name="AutoShape 196">
              <a:extLst>
                <a:ext uri="{FF2B5EF4-FFF2-40B4-BE49-F238E27FC236}">
                  <a16:creationId xmlns:a16="http://schemas.microsoft.com/office/drawing/2014/main" id="{039F4470-1B2B-5B4D-9A6C-9AB3789496A0}"/>
                </a:ext>
              </a:extLst>
            </p:cNvPr>
            <p:cNvCxnSpPr>
              <a:cxnSpLocks noChangeShapeType="1"/>
              <a:stCxn id="87231" idx="4"/>
              <a:endCxn id="87232" idx="0"/>
            </p:cNvCxnSpPr>
            <p:nvPr/>
          </p:nvCxnSpPr>
          <p:spPr bwMode="auto">
            <a:xfrm flipH="1">
              <a:off x="1512" y="5712"/>
              <a:ext cx="48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237" name="AutoShape 197">
              <a:extLst>
                <a:ext uri="{FF2B5EF4-FFF2-40B4-BE49-F238E27FC236}">
                  <a16:creationId xmlns:a16="http://schemas.microsoft.com/office/drawing/2014/main" id="{EE98FB4B-7B37-0F4C-98A1-B76F15B07169}"/>
                </a:ext>
              </a:extLst>
            </p:cNvPr>
            <p:cNvCxnSpPr>
              <a:cxnSpLocks noChangeShapeType="1"/>
              <a:stCxn id="87231" idx="4"/>
              <a:endCxn id="87233" idx="0"/>
            </p:cNvCxnSpPr>
            <p:nvPr/>
          </p:nvCxnSpPr>
          <p:spPr bwMode="auto">
            <a:xfrm>
              <a:off x="1992" y="5712"/>
              <a:ext cx="528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238" name="AutoShape 198">
              <a:extLst>
                <a:ext uri="{FF2B5EF4-FFF2-40B4-BE49-F238E27FC236}">
                  <a16:creationId xmlns:a16="http://schemas.microsoft.com/office/drawing/2014/main" id="{9A856DEC-B062-8E41-A5CE-9EDD468455FE}"/>
                </a:ext>
              </a:extLst>
            </p:cNvPr>
            <p:cNvCxnSpPr>
              <a:cxnSpLocks noChangeShapeType="1"/>
              <a:stCxn id="87232" idx="4"/>
              <a:endCxn id="87248" idx="0"/>
            </p:cNvCxnSpPr>
            <p:nvPr/>
          </p:nvCxnSpPr>
          <p:spPr bwMode="auto">
            <a:xfrm flipH="1">
              <a:off x="1272" y="6336"/>
              <a:ext cx="24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239" name="AutoShape 199">
              <a:extLst>
                <a:ext uri="{FF2B5EF4-FFF2-40B4-BE49-F238E27FC236}">
                  <a16:creationId xmlns:a16="http://schemas.microsoft.com/office/drawing/2014/main" id="{3468A91D-5D80-934F-B0D5-10D7E3DD41B4}"/>
                </a:ext>
              </a:extLst>
            </p:cNvPr>
            <p:cNvCxnSpPr>
              <a:cxnSpLocks noChangeShapeType="1"/>
              <a:stCxn id="87232" idx="4"/>
              <a:endCxn id="87249" idx="0"/>
            </p:cNvCxnSpPr>
            <p:nvPr/>
          </p:nvCxnSpPr>
          <p:spPr bwMode="auto">
            <a:xfrm>
              <a:off x="1512" y="6336"/>
              <a:ext cx="24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240" name="AutoShape 200">
              <a:extLst>
                <a:ext uri="{FF2B5EF4-FFF2-40B4-BE49-F238E27FC236}">
                  <a16:creationId xmlns:a16="http://schemas.microsoft.com/office/drawing/2014/main" id="{545A61E2-1952-9A4D-B2D7-29C186771B35}"/>
                </a:ext>
              </a:extLst>
            </p:cNvPr>
            <p:cNvCxnSpPr>
              <a:cxnSpLocks noChangeShapeType="1"/>
              <a:stCxn id="87233" idx="4"/>
              <a:endCxn id="87243" idx="0"/>
            </p:cNvCxnSpPr>
            <p:nvPr/>
          </p:nvCxnSpPr>
          <p:spPr bwMode="auto">
            <a:xfrm flipH="1">
              <a:off x="2280" y="6336"/>
              <a:ext cx="24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241" name="AutoShape 201">
              <a:extLst>
                <a:ext uri="{FF2B5EF4-FFF2-40B4-BE49-F238E27FC236}">
                  <a16:creationId xmlns:a16="http://schemas.microsoft.com/office/drawing/2014/main" id="{85F8B1E9-829F-1049-B087-D5615CB265A6}"/>
                </a:ext>
              </a:extLst>
            </p:cNvPr>
            <p:cNvCxnSpPr>
              <a:cxnSpLocks noChangeShapeType="1"/>
              <a:stCxn id="87233" idx="4"/>
              <a:endCxn id="87242" idx="0"/>
            </p:cNvCxnSpPr>
            <p:nvPr/>
          </p:nvCxnSpPr>
          <p:spPr bwMode="auto">
            <a:xfrm>
              <a:off x="2520" y="6336"/>
              <a:ext cx="24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7242" name="Oval 202">
              <a:extLst>
                <a:ext uri="{FF2B5EF4-FFF2-40B4-BE49-F238E27FC236}">
                  <a16:creationId xmlns:a16="http://schemas.microsoft.com/office/drawing/2014/main" id="{5C3027CA-30C8-7C4E-AB74-DA3895D5EF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6576"/>
              <a:ext cx="432" cy="432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/>
                <a:t>7</a:t>
              </a:r>
            </a:p>
          </p:txBody>
        </p:sp>
        <p:sp>
          <p:nvSpPr>
            <p:cNvPr id="87243" name="AutoShape 203">
              <a:extLst>
                <a:ext uri="{FF2B5EF4-FFF2-40B4-BE49-F238E27FC236}">
                  <a16:creationId xmlns:a16="http://schemas.microsoft.com/office/drawing/2014/main" id="{A5C87BCC-35E0-284B-BC9C-329C346944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6576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244" name="AutoShape 204">
              <a:extLst>
                <a:ext uri="{FF2B5EF4-FFF2-40B4-BE49-F238E27FC236}">
                  <a16:creationId xmlns:a16="http://schemas.microsoft.com/office/drawing/2014/main" id="{AE7A901A-E4A4-504C-8078-D057AD5514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7296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245" name="AutoShape 205">
              <a:extLst>
                <a:ext uri="{FF2B5EF4-FFF2-40B4-BE49-F238E27FC236}">
                  <a16:creationId xmlns:a16="http://schemas.microsoft.com/office/drawing/2014/main" id="{1ACFD30A-22B6-D94F-8F15-A2F2414AEC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7296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87246" name="AutoShape 206">
              <a:extLst>
                <a:ext uri="{FF2B5EF4-FFF2-40B4-BE49-F238E27FC236}">
                  <a16:creationId xmlns:a16="http://schemas.microsoft.com/office/drawing/2014/main" id="{FEC43D46-FD23-584E-B641-0178CD28717E}"/>
                </a:ext>
              </a:extLst>
            </p:cNvPr>
            <p:cNvCxnSpPr>
              <a:cxnSpLocks noChangeShapeType="1"/>
              <a:stCxn id="87242" idx="4"/>
              <a:endCxn id="87244" idx="0"/>
            </p:cNvCxnSpPr>
            <p:nvPr/>
          </p:nvCxnSpPr>
          <p:spPr bwMode="auto">
            <a:xfrm flipH="1">
              <a:off x="2664" y="7008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247" name="AutoShape 207">
              <a:extLst>
                <a:ext uri="{FF2B5EF4-FFF2-40B4-BE49-F238E27FC236}">
                  <a16:creationId xmlns:a16="http://schemas.microsoft.com/office/drawing/2014/main" id="{4CA6826A-5EBC-EA48-8A98-C099CC77D968}"/>
                </a:ext>
              </a:extLst>
            </p:cNvPr>
            <p:cNvCxnSpPr>
              <a:cxnSpLocks noChangeShapeType="1"/>
              <a:stCxn id="87242" idx="4"/>
              <a:endCxn id="87245" idx="0"/>
            </p:cNvCxnSpPr>
            <p:nvPr/>
          </p:nvCxnSpPr>
          <p:spPr bwMode="auto">
            <a:xfrm>
              <a:off x="2760" y="7008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7248" name="Oval 208">
              <a:extLst>
                <a:ext uri="{FF2B5EF4-FFF2-40B4-BE49-F238E27FC236}">
                  <a16:creationId xmlns:a16="http://schemas.microsoft.com/office/drawing/2014/main" id="{0F5E92D7-E5AB-2C4E-AAF0-6D0B00479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6576"/>
              <a:ext cx="432" cy="432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/>
                <a:t>1</a:t>
              </a:r>
            </a:p>
          </p:txBody>
        </p:sp>
        <p:sp>
          <p:nvSpPr>
            <p:cNvPr id="87249" name="Oval 209">
              <a:extLst>
                <a:ext uri="{FF2B5EF4-FFF2-40B4-BE49-F238E27FC236}">
                  <a16:creationId xmlns:a16="http://schemas.microsoft.com/office/drawing/2014/main" id="{36475FDA-08DA-FD43-AF01-C64017B6CB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6576"/>
              <a:ext cx="432" cy="432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/>
                <a:t>3</a:t>
              </a:r>
            </a:p>
          </p:txBody>
        </p:sp>
        <p:sp>
          <p:nvSpPr>
            <p:cNvPr id="87250" name="AutoShape 210">
              <a:extLst>
                <a:ext uri="{FF2B5EF4-FFF2-40B4-BE49-F238E27FC236}">
                  <a16:creationId xmlns:a16="http://schemas.microsoft.com/office/drawing/2014/main" id="{CE624461-4F39-DE4E-A464-A5119769A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7296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251" name="AutoShape 211">
              <a:extLst>
                <a:ext uri="{FF2B5EF4-FFF2-40B4-BE49-F238E27FC236}">
                  <a16:creationId xmlns:a16="http://schemas.microsoft.com/office/drawing/2014/main" id="{F12BD431-00F9-7A41-9855-9B82FCFCE0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7296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252" name="AutoShape 212">
              <a:extLst>
                <a:ext uri="{FF2B5EF4-FFF2-40B4-BE49-F238E27FC236}">
                  <a16:creationId xmlns:a16="http://schemas.microsoft.com/office/drawing/2014/main" id="{2800A690-8B86-5C4A-B7A5-5C83757F6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7296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253" name="AutoShape 213">
              <a:extLst>
                <a:ext uri="{FF2B5EF4-FFF2-40B4-BE49-F238E27FC236}">
                  <a16:creationId xmlns:a16="http://schemas.microsoft.com/office/drawing/2014/main" id="{9DE29261-3669-F44D-B982-C5A700BCFC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7296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87254" name="AutoShape 214">
              <a:extLst>
                <a:ext uri="{FF2B5EF4-FFF2-40B4-BE49-F238E27FC236}">
                  <a16:creationId xmlns:a16="http://schemas.microsoft.com/office/drawing/2014/main" id="{DE307FA2-155D-2E41-B8DE-B4BC30C5C4CB}"/>
                </a:ext>
              </a:extLst>
            </p:cNvPr>
            <p:cNvCxnSpPr>
              <a:cxnSpLocks noChangeShapeType="1"/>
              <a:stCxn id="87248" idx="4"/>
              <a:endCxn id="87250" idx="0"/>
            </p:cNvCxnSpPr>
            <p:nvPr/>
          </p:nvCxnSpPr>
          <p:spPr bwMode="auto">
            <a:xfrm flipH="1">
              <a:off x="1176" y="7008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255" name="AutoShape 215">
              <a:extLst>
                <a:ext uri="{FF2B5EF4-FFF2-40B4-BE49-F238E27FC236}">
                  <a16:creationId xmlns:a16="http://schemas.microsoft.com/office/drawing/2014/main" id="{9C7FDBD2-7B0E-5B48-A4B8-D30256BDCD5A}"/>
                </a:ext>
              </a:extLst>
            </p:cNvPr>
            <p:cNvCxnSpPr>
              <a:cxnSpLocks noChangeShapeType="1"/>
              <a:stCxn id="87248" idx="4"/>
              <a:endCxn id="87251" idx="0"/>
            </p:cNvCxnSpPr>
            <p:nvPr/>
          </p:nvCxnSpPr>
          <p:spPr bwMode="auto">
            <a:xfrm>
              <a:off x="1272" y="7008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256" name="AutoShape 216">
              <a:extLst>
                <a:ext uri="{FF2B5EF4-FFF2-40B4-BE49-F238E27FC236}">
                  <a16:creationId xmlns:a16="http://schemas.microsoft.com/office/drawing/2014/main" id="{9CC9CF7A-2CDB-3249-810E-8A1AE5AA7B68}"/>
                </a:ext>
              </a:extLst>
            </p:cNvPr>
            <p:cNvCxnSpPr>
              <a:cxnSpLocks noChangeShapeType="1"/>
              <a:stCxn id="87249" idx="4"/>
              <a:endCxn id="87252" idx="0"/>
            </p:cNvCxnSpPr>
            <p:nvPr/>
          </p:nvCxnSpPr>
          <p:spPr bwMode="auto">
            <a:xfrm flipH="1">
              <a:off x="1656" y="7008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257" name="AutoShape 217">
              <a:extLst>
                <a:ext uri="{FF2B5EF4-FFF2-40B4-BE49-F238E27FC236}">
                  <a16:creationId xmlns:a16="http://schemas.microsoft.com/office/drawing/2014/main" id="{538B67DD-7740-7748-B3A0-45840CC49B5A}"/>
                </a:ext>
              </a:extLst>
            </p:cNvPr>
            <p:cNvCxnSpPr>
              <a:cxnSpLocks noChangeShapeType="1"/>
              <a:stCxn id="87249" idx="4"/>
              <a:endCxn id="87253" idx="0"/>
            </p:cNvCxnSpPr>
            <p:nvPr/>
          </p:nvCxnSpPr>
          <p:spPr bwMode="auto">
            <a:xfrm>
              <a:off x="1752" y="7008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7258" name="Oval 218">
              <a:extLst>
                <a:ext uri="{FF2B5EF4-FFF2-40B4-BE49-F238E27FC236}">
                  <a16:creationId xmlns:a16="http://schemas.microsoft.com/office/drawing/2014/main" id="{B421B3BE-5920-0C4E-9596-126F98C63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5280"/>
              <a:ext cx="432" cy="432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/>
                <a:t>12</a:t>
              </a:r>
            </a:p>
          </p:txBody>
        </p:sp>
        <p:sp>
          <p:nvSpPr>
            <p:cNvPr id="87259" name="Oval 219">
              <a:extLst>
                <a:ext uri="{FF2B5EF4-FFF2-40B4-BE49-F238E27FC236}">
                  <a16:creationId xmlns:a16="http://schemas.microsoft.com/office/drawing/2014/main" id="{80DA60AD-721A-8344-8308-F2A5CE6C7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5904"/>
              <a:ext cx="432" cy="432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/>
                <a:t>10</a:t>
              </a:r>
            </a:p>
          </p:txBody>
        </p:sp>
        <p:sp>
          <p:nvSpPr>
            <p:cNvPr id="87260" name="Oval 220">
              <a:extLst>
                <a:ext uri="{FF2B5EF4-FFF2-40B4-BE49-F238E27FC236}">
                  <a16:creationId xmlns:a16="http://schemas.microsoft.com/office/drawing/2014/main" id="{27988667-D16D-C446-9C2D-B4E6E35741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5904"/>
              <a:ext cx="432" cy="432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 dirty="0"/>
                <a:t>14</a:t>
              </a:r>
            </a:p>
          </p:txBody>
        </p:sp>
        <p:cxnSp>
          <p:nvCxnSpPr>
            <p:cNvPr id="87261" name="AutoShape 221">
              <a:extLst>
                <a:ext uri="{FF2B5EF4-FFF2-40B4-BE49-F238E27FC236}">
                  <a16:creationId xmlns:a16="http://schemas.microsoft.com/office/drawing/2014/main" id="{4ED965E8-8B7E-6E43-8D48-F37EDD2E7EA2}"/>
                </a:ext>
              </a:extLst>
            </p:cNvPr>
            <p:cNvCxnSpPr>
              <a:cxnSpLocks noChangeShapeType="1"/>
              <a:stCxn id="87258" idx="4"/>
              <a:endCxn id="87259" idx="0"/>
            </p:cNvCxnSpPr>
            <p:nvPr/>
          </p:nvCxnSpPr>
          <p:spPr bwMode="auto">
            <a:xfrm flipH="1">
              <a:off x="3624" y="5712"/>
              <a:ext cx="48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262" name="AutoShape 222">
              <a:extLst>
                <a:ext uri="{FF2B5EF4-FFF2-40B4-BE49-F238E27FC236}">
                  <a16:creationId xmlns:a16="http://schemas.microsoft.com/office/drawing/2014/main" id="{2BEE1522-8CD4-AA4C-93EE-791A29E85866}"/>
                </a:ext>
              </a:extLst>
            </p:cNvPr>
            <p:cNvCxnSpPr>
              <a:cxnSpLocks noChangeShapeType="1"/>
              <a:stCxn id="87258" idx="4"/>
              <a:endCxn id="87260" idx="0"/>
            </p:cNvCxnSpPr>
            <p:nvPr/>
          </p:nvCxnSpPr>
          <p:spPr bwMode="auto">
            <a:xfrm>
              <a:off x="4104" y="5712"/>
              <a:ext cx="528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263" name="AutoShape 223">
              <a:extLst>
                <a:ext uri="{FF2B5EF4-FFF2-40B4-BE49-F238E27FC236}">
                  <a16:creationId xmlns:a16="http://schemas.microsoft.com/office/drawing/2014/main" id="{685A9D55-F173-EC47-A4D9-4E5116540A83}"/>
                </a:ext>
              </a:extLst>
            </p:cNvPr>
            <p:cNvCxnSpPr>
              <a:cxnSpLocks noChangeShapeType="1"/>
              <a:stCxn id="87259" idx="4"/>
              <a:endCxn id="87277" idx="0"/>
            </p:cNvCxnSpPr>
            <p:nvPr/>
          </p:nvCxnSpPr>
          <p:spPr bwMode="auto">
            <a:xfrm flipH="1">
              <a:off x="3384" y="6336"/>
              <a:ext cx="24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264" name="AutoShape 224">
              <a:extLst>
                <a:ext uri="{FF2B5EF4-FFF2-40B4-BE49-F238E27FC236}">
                  <a16:creationId xmlns:a16="http://schemas.microsoft.com/office/drawing/2014/main" id="{30916E63-82AC-CA46-B847-577956A4089A}"/>
                </a:ext>
              </a:extLst>
            </p:cNvPr>
            <p:cNvCxnSpPr>
              <a:cxnSpLocks noChangeShapeType="1"/>
              <a:stCxn id="87259" idx="4"/>
              <a:endCxn id="87278" idx="0"/>
            </p:cNvCxnSpPr>
            <p:nvPr/>
          </p:nvCxnSpPr>
          <p:spPr bwMode="auto">
            <a:xfrm>
              <a:off x="3624" y="6336"/>
              <a:ext cx="24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265" name="AutoShape 225">
              <a:extLst>
                <a:ext uri="{FF2B5EF4-FFF2-40B4-BE49-F238E27FC236}">
                  <a16:creationId xmlns:a16="http://schemas.microsoft.com/office/drawing/2014/main" id="{94D429B5-9612-C94D-A37E-C7380324C336}"/>
                </a:ext>
              </a:extLst>
            </p:cNvPr>
            <p:cNvCxnSpPr>
              <a:cxnSpLocks noChangeShapeType="1"/>
              <a:stCxn id="87260" idx="4"/>
              <a:endCxn id="87267" idx="0"/>
            </p:cNvCxnSpPr>
            <p:nvPr/>
          </p:nvCxnSpPr>
          <p:spPr bwMode="auto">
            <a:xfrm flipH="1">
              <a:off x="4392" y="6336"/>
              <a:ext cx="24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266" name="AutoShape 226">
              <a:extLst>
                <a:ext uri="{FF2B5EF4-FFF2-40B4-BE49-F238E27FC236}">
                  <a16:creationId xmlns:a16="http://schemas.microsoft.com/office/drawing/2014/main" id="{3D66CE54-45A1-FD4F-BC40-620AAACAC6C9}"/>
                </a:ext>
              </a:extLst>
            </p:cNvPr>
            <p:cNvCxnSpPr>
              <a:cxnSpLocks noChangeShapeType="1"/>
              <a:stCxn id="87260" idx="4"/>
              <a:endCxn id="87268" idx="0"/>
            </p:cNvCxnSpPr>
            <p:nvPr/>
          </p:nvCxnSpPr>
          <p:spPr bwMode="auto">
            <a:xfrm>
              <a:off x="4632" y="6336"/>
              <a:ext cx="24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7267" name="Oval 227">
              <a:extLst>
                <a:ext uri="{FF2B5EF4-FFF2-40B4-BE49-F238E27FC236}">
                  <a16:creationId xmlns:a16="http://schemas.microsoft.com/office/drawing/2014/main" id="{957B89BB-1557-1848-B7B3-B126967155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6576"/>
              <a:ext cx="432" cy="432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/>
                <a:t>13</a:t>
              </a:r>
            </a:p>
          </p:txBody>
        </p:sp>
        <p:sp>
          <p:nvSpPr>
            <p:cNvPr id="87268" name="Oval 228">
              <a:extLst>
                <a:ext uri="{FF2B5EF4-FFF2-40B4-BE49-F238E27FC236}">
                  <a16:creationId xmlns:a16="http://schemas.microsoft.com/office/drawing/2014/main" id="{1CE6A4A6-4DFB-1141-A52B-DFF3E3652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6576"/>
              <a:ext cx="432" cy="432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/>
                <a:t>15</a:t>
              </a:r>
            </a:p>
          </p:txBody>
        </p:sp>
        <p:sp>
          <p:nvSpPr>
            <p:cNvPr id="87269" name="AutoShape 229">
              <a:extLst>
                <a:ext uri="{FF2B5EF4-FFF2-40B4-BE49-F238E27FC236}">
                  <a16:creationId xmlns:a16="http://schemas.microsoft.com/office/drawing/2014/main" id="{0E56CF68-09ED-7349-98F1-D8A3D414E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7296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270" name="AutoShape 230">
              <a:extLst>
                <a:ext uri="{FF2B5EF4-FFF2-40B4-BE49-F238E27FC236}">
                  <a16:creationId xmlns:a16="http://schemas.microsoft.com/office/drawing/2014/main" id="{BD862781-846D-2840-BB2E-CD43089B3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7296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271" name="AutoShape 231">
              <a:extLst>
                <a:ext uri="{FF2B5EF4-FFF2-40B4-BE49-F238E27FC236}">
                  <a16:creationId xmlns:a16="http://schemas.microsoft.com/office/drawing/2014/main" id="{BA80C7E1-618B-064A-86E0-8711D175B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7296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272" name="AutoShape 232">
              <a:extLst>
                <a:ext uri="{FF2B5EF4-FFF2-40B4-BE49-F238E27FC236}">
                  <a16:creationId xmlns:a16="http://schemas.microsoft.com/office/drawing/2014/main" id="{6B5C2FE6-11E7-A04A-A141-A8A3E58FEA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7296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87273" name="AutoShape 233">
              <a:extLst>
                <a:ext uri="{FF2B5EF4-FFF2-40B4-BE49-F238E27FC236}">
                  <a16:creationId xmlns:a16="http://schemas.microsoft.com/office/drawing/2014/main" id="{C86A435B-3621-8446-AB14-6DCF534603DD}"/>
                </a:ext>
              </a:extLst>
            </p:cNvPr>
            <p:cNvCxnSpPr>
              <a:cxnSpLocks noChangeShapeType="1"/>
              <a:stCxn id="87267" idx="4"/>
              <a:endCxn id="87269" idx="0"/>
            </p:cNvCxnSpPr>
            <p:nvPr/>
          </p:nvCxnSpPr>
          <p:spPr bwMode="auto">
            <a:xfrm flipH="1">
              <a:off x="4296" y="7008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274" name="AutoShape 234">
              <a:extLst>
                <a:ext uri="{FF2B5EF4-FFF2-40B4-BE49-F238E27FC236}">
                  <a16:creationId xmlns:a16="http://schemas.microsoft.com/office/drawing/2014/main" id="{6660D48A-07C0-4843-8428-0B168EA6782B}"/>
                </a:ext>
              </a:extLst>
            </p:cNvPr>
            <p:cNvCxnSpPr>
              <a:cxnSpLocks noChangeShapeType="1"/>
              <a:stCxn id="87267" idx="4"/>
              <a:endCxn id="87270" idx="0"/>
            </p:cNvCxnSpPr>
            <p:nvPr/>
          </p:nvCxnSpPr>
          <p:spPr bwMode="auto">
            <a:xfrm>
              <a:off x="4392" y="7008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275" name="AutoShape 235">
              <a:extLst>
                <a:ext uri="{FF2B5EF4-FFF2-40B4-BE49-F238E27FC236}">
                  <a16:creationId xmlns:a16="http://schemas.microsoft.com/office/drawing/2014/main" id="{96E67833-0C08-0940-A4B5-77A64C4ACCFB}"/>
                </a:ext>
              </a:extLst>
            </p:cNvPr>
            <p:cNvCxnSpPr>
              <a:cxnSpLocks noChangeShapeType="1"/>
              <a:stCxn id="87268" idx="4"/>
              <a:endCxn id="87271" idx="0"/>
            </p:cNvCxnSpPr>
            <p:nvPr/>
          </p:nvCxnSpPr>
          <p:spPr bwMode="auto">
            <a:xfrm flipH="1">
              <a:off x="4776" y="7008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276" name="AutoShape 236">
              <a:extLst>
                <a:ext uri="{FF2B5EF4-FFF2-40B4-BE49-F238E27FC236}">
                  <a16:creationId xmlns:a16="http://schemas.microsoft.com/office/drawing/2014/main" id="{A6FA2168-F7F1-FF44-B476-1C0DB3CA218F}"/>
                </a:ext>
              </a:extLst>
            </p:cNvPr>
            <p:cNvCxnSpPr>
              <a:cxnSpLocks noChangeShapeType="1"/>
              <a:stCxn id="87268" idx="4"/>
              <a:endCxn id="87272" idx="0"/>
            </p:cNvCxnSpPr>
            <p:nvPr/>
          </p:nvCxnSpPr>
          <p:spPr bwMode="auto">
            <a:xfrm>
              <a:off x="4872" y="7008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7277" name="Oval 237">
              <a:extLst>
                <a:ext uri="{FF2B5EF4-FFF2-40B4-BE49-F238E27FC236}">
                  <a16:creationId xmlns:a16="http://schemas.microsoft.com/office/drawing/2014/main" id="{9F8FE872-4E6F-804B-AA6B-FC521AB41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6576"/>
              <a:ext cx="432" cy="432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/>
                <a:t>9</a:t>
              </a:r>
            </a:p>
          </p:txBody>
        </p:sp>
        <p:sp>
          <p:nvSpPr>
            <p:cNvPr id="87278" name="Oval 238">
              <a:extLst>
                <a:ext uri="{FF2B5EF4-FFF2-40B4-BE49-F238E27FC236}">
                  <a16:creationId xmlns:a16="http://schemas.microsoft.com/office/drawing/2014/main" id="{7971D1DB-4177-9F44-BE69-CE736F2A2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6576"/>
              <a:ext cx="432" cy="432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/>
                <a:t>11</a:t>
              </a:r>
            </a:p>
          </p:txBody>
        </p:sp>
        <p:sp>
          <p:nvSpPr>
            <p:cNvPr id="87279" name="AutoShape 239">
              <a:extLst>
                <a:ext uri="{FF2B5EF4-FFF2-40B4-BE49-F238E27FC236}">
                  <a16:creationId xmlns:a16="http://schemas.microsoft.com/office/drawing/2014/main" id="{C8E995DE-51F0-D143-9D86-F7740689E8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7296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280" name="AutoShape 240">
              <a:extLst>
                <a:ext uri="{FF2B5EF4-FFF2-40B4-BE49-F238E27FC236}">
                  <a16:creationId xmlns:a16="http://schemas.microsoft.com/office/drawing/2014/main" id="{AE2BB545-C464-1D4F-8A85-6B18AA63F3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7296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281" name="AutoShape 241">
              <a:extLst>
                <a:ext uri="{FF2B5EF4-FFF2-40B4-BE49-F238E27FC236}">
                  <a16:creationId xmlns:a16="http://schemas.microsoft.com/office/drawing/2014/main" id="{A5DDF6B8-E925-0A48-8A7C-790442B77B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7296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282" name="AutoShape 242">
              <a:extLst>
                <a:ext uri="{FF2B5EF4-FFF2-40B4-BE49-F238E27FC236}">
                  <a16:creationId xmlns:a16="http://schemas.microsoft.com/office/drawing/2014/main" id="{433FED3C-464C-6745-8CE9-CCD9E9B04D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7296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87283" name="AutoShape 243">
              <a:extLst>
                <a:ext uri="{FF2B5EF4-FFF2-40B4-BE49-F238E27FC236}">
                  <a16:creationId xmlns:a16="http://schemas.microsoft.com/office/drawing/2014/main" id="{7A8E8379-9E1B-1442-933B-61E90D12719D}"/>
                </a:ext>
              </a:extLst>
            </p:cNvPr>
            <p:cNvCxnSpPr>
              <a:cxnSpLocks noChangeShapeType="1"/>
              <a:stCxn id="87277" idx="4"/>
              <a:endCxn id="87279" idx="0"/>
            </p:cNvCxnSpPr>
            <p:nvPr/>
          </p:nvCxnSpPr>
          <p:spPr bwMode="auto">
            <a:xfrm flipH="1">
              <a:off x="3288" y="7008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284" name="AutoShape 244">
              <a:extLst>
                <a:ext uri="{FF2B5EF4-FFF2-40B4-BE49-F238E27FC236}">
                  <a16:creationId xmlns:a16="http://schemas.microsoft.com/office/drawing/2014/main" id="{8EE8AFB5-FF2E-BD4E-A2FA-490F90D4A197}"/>
                </a:ext>
              </a:extLst>
            </p:cNvPr>
            <p:cNvCxnSpPr>
              <a:cxnSpLocks noChangeShapeType="1"/>
              <a:stCxn id="87277" idx="4"/>
              <a:endCxn id="87280" idx="0"/>
            </p:cNvCxnSpPr>
            <p:nvPr/>
          </p:nvCxnSpPr>
          <p:spPr bwMode="auto">
            <a:xfrm>
              <a:off x="3384" y="7008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285" name="AutoShape 245">
              <a:extLst>
                <a:ext uri="{FF2B5EF4-FFF2-40B4-BE49-F238E27FC236}">
                  <a16:creationId xmlns:a16="http://schemas.microsoft.com/office/drawing/2014/main" id="{449112B0-43F1-4741-870E-3CB2AB01DB4E}"/>
                </a:ext>
              </a:extLst>
            </p:cNvPr>
            <p:cNvCxnSpPr>
              <a:cxnSpLocks noChangeShapeType="1"/>
              <a:stCxn id="87278" idx="4"/>
              <a:endCxn id="87281" idx="0"/>
            </p:cNvCxnSpPr>
            <p:nvPr/>
          </p:nvCxnSpPr>
          <p:spPr bwMode="auto">
            <a:xfrm flipH="1">
              <a:off x="3768" y="7008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286" name="AutoShape 246">
              <a:extLst>
                <a:ext uri="{FF2B5EF4-FFF2-40B4-BE49-F238E27FC236}">
                  <a16:creationId xmlns:a16="http://schemas.microsoft.com/office/drawing/2014/main" id="{17256D57-AACF-2142-877A-772497FE69B8}"/>
                </a:ext>
              </a:extLst>
            </p:cNvPr>
            <p:cNvCxnSpPr>
              <a:cxnSpLocks noChangeShapeType="1"/>
              <a:stCxn id="87278" idx="4"/>
              <a:endCxn id="87282" idx="0"/>
            </p:cNvCxnSpPr>
            <p:nvPr/>
          </p:nvCxnSpPr>
          <p:spPr bwMode="auto">
            <a:xfrm>
              <a:off x="3864" y="7008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471119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lide Number Placeholder 4">
            <a:extLst>
              <a:ext uri="{FF2B5EF4-FFF2-40B4-BE49-F238E27FC236}">
                <a16:creationId xmlns:a16="http://schemas.microsoft.com/office/drawing/2014/main" id="{C12F59DF-0229-5843-BF1A-271F432EB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6316-6CCD-D94B-91FB-B617D0505030}" type="slidenum">
              <a:rPr lang="en-US" altLang="ja-JP"/>
              <a:pPr/>
              <a:t>35</a:t>
            </a:fld>
            <a:endParaRPr lang="en-US" altLang="ja-JP"/>
          </a:p>
        </p:txBody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E8BBF81F-3310-C648-970E-05EF894B51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/>
          <a:lstStyle/>
          <a:p>
            <a:r>
              <a:rPr lang="en-US" altLang="en-US" dirty="0">
                <a:solidFill>
                  <a:srgbClr val="FFFF00"/>
                </a:solidFill>
              </a:rPr>
              <a:t>Red-black tree delete</a:t>
            </a:r>
          </a:p>
        </p:txBody>
      </p:sp>
      <p:grpSp>
        <p:nvGrpSpPr>
          <p:cNvPr id="89091" name="Group 3">
            <a:extLst>
              <a:ext uri="{FF2B5EF4-FFF2-40B4-BE49-F238E27FC236}">
                <a16:creationId xmlns:a16="http://schemas.microsoft.com/office/drawing/2014/main" id="{0FB95FAD-2F20-2E4F-B07C-801BAA583EB8}"/>
              </a:ext>
            </a:extLst>
          </p:cNvPr>
          <p:cNvGrpSpPr>
            <a:grpSpLocks/>
          </p:cNvGrpSpPr>
          <p:nvPr/>
        </p:nvGrpSpPr>
        <p:grpSpPr bwMode="auto">
          <a:xfrm>
            <a:off x="3055088" y="1722120"/>
            <a:ext cx="6400800" cy="4495800"/>
            <a:chOff x="1152" y="1296"/>
            <a:chExt cx="4032" cy="2832"/>
          </a:xfrm>
        </p:grpSpPr>
        <p:sp>
          <p:nvSpPr>
            <p:cNvPr id="89092" name="Oval 4">
              <a:extLst>
                <a:ext uri="{FF2B5EF4-FFF2-40B4-BE49-F238E27FC236}">
                  <a16:creationId xmlns:a16="http://schemas.microsoft.com/office/drawing/2014/main" id="{6030F476-30B5-0945-8A6F-C86191A72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296"/>
              <a:ext cx="432" cy="4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89093" name="Oval 5">
              <a:extLst>
                <a:ext uri="{FF2B5EF4-FFF2-40B4-BE49-F238E27FC236}">
                  <a16:creationId xmlns:a16="http://schemas.microsoft.com/office/drawing/2014/main" id="{D1DBB61B-237B-434E-98D2-53103A42C7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968"/>
              <a:ext cx="432" cy="4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89094" name="Oval 6">
              <a:extLst>
                <a:ext uri="{FF2B5EF4-FFF2-40B4-BE49-F238E27FC236}">
                  <a16:creationId xmlns:a16="http://schemas.microsoft.com/office/drawing/2014/main" id="{2C996A0D-2A72-5043-B248-90E5A79841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592"/>
              <a:ext cx="432" cy="4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89095" name="Oval 7">
              <a:extLst>
                <a:ext uri="{FF2B5EF4-FFF2-40B4-BE49-F238E27FC236}">
                  <a16:creationId xmlns:a16="http://schemas.microsoft.com/office/drawing/2014/main" id="{681B727F-FD8F-1543-B905-D2EB03237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592"/>
              <a:ext cx="432" cy="4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6</a:t>
              </a:r>
            </a:p>
          </p:txBody>
        </p:sp>
        <p:cxnSp>
          <p:nvCxnSpPr>
            <p:cNvPr id="89096" name="AutoShape 8">
              <a:extLst>
                <a:ext uri="{FF2B5EF4-FFF2-40B4-BE49-F238E27FC236}">
                  <a16:creationId xmlns:a16="http://schemas.microsoft.com/office/drawing/2014/main" id="{70A79F2E-AB3A-F84E-95E4-3F39972D3421}"/>
                </a:ext>
              </a:extLst>
            </p:cNvPr>
            <p:cNvCxnSpPr>
              <a:cxnSpLocks noChangeShapeType="1"/>
              <a:stCxn id="89092" idx="4"/>
              <a:endCxn id="89093" idx="0"/>
            </p:cNvCxnSpPr>
            <p:nvPr/>
          </p:nvCxnSpPr>
          <p:spPr bwMode="auto">
            <a:xfrm flipH="1">
              <a:off x="2088" y="1728"/>
              <a:ext cx="105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097" name="AutoShape 9">
              <a:extLst>
                <a:ext uri="{FF2B5EF4-FFF2-40B4-BE49-F238E27FC236}">
                  <a16:creationId xmlns:a16="http://schemas.microsoft.com/office/drawing/2014/main" id="{36771B51-FDEA-4D4D-AB39-69F615CB1B29}"/>
                </a:ext>
              </a:extLst>
            </p:cNvPr>
            <p:cNvCxnSpPr>
              <a:cxnSpLocks noChangeShapeType="1"/>
              <a:stCxn id="89092" idx="4"/>
              <a:endCxn id="89124" idx="0"/>
            </p:cNvCxnSpPr>
            <p:nvPr/>
          </p:nvCxnSpPr>
          <p:spPr bwMode="auto">
            <a:xfrm>
              <a:off x="3144" y="1728"/>
              <a:ext cx="105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098" name="AutoShape 10">
              <a:extLst>
                <a:ext uri="{FF2B5EF4-FFF2-40B4-BE49-F238E27FC236}">
                  <a16:creationId xmlns:a16="http://schemas.microsoft.com/office/drawing/2014/main" id="{0A8EE8CC-7CF1-D043-AB40-B2716C9F26D9}"/>
                </a:ext>
              </a:extLst>
            </p:cNvPr>
            <p:cNvCxnSpPr>
              <a:cxnSpLocks noChangeShapeType="1"/>
              <a:stCxn id="89093" idx="4"/>
              <a:endCxn id="89094" idx="0"/>
            </p:cNvCxnSpPr>
            <p:nvPr/>
          </p:nvCxnSpPr>
          <p:spPr bwMode="auto">
            <a:xfrm flipH="1">
              <a:off x="1608" y="2400"/>
              <a:ext cx="48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099" name="AutoShape 11">
              <a:extLst>
                <a:ext uri="{FF2B5EF4-FFF2-40B4-BE49-F238E27FC236}">
                  <a16:creationId xmlns:a16="http://schemas.microsoft.com/office/drawing/2014/main" id="{A9BE5272-6D64-4E40-906C-E88059E64518}"/>
                </a:ext>
              </a:extLst>
            </p:cNvPr>
            <p:cNvCxnSpPr>
              <a:cxnSpLocks noChangeShapeType="1"/>
              <a:stCxn id="89093" idx="4"/>
              <a:endCxn id="89095" idx="0"/>
            </p:cNvCxnSpPr>
            <p:nvPr/>
          </p:nvCxnSpPr>
          <p:spPr bwMode="auto">
            <a:xfrm>
              <a:off x="2088" y="2400"/>
              <a:ext cx="528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100" name="AutoShape 12">
              <a:extLst>
                <a:ext uri="{FF2B5EF4-FFF2-40B4-BE49-F238E27FC236}">
                  <a16:creationId xmlns:a16="http://schemas.microsoft.com/office/drawing/2014/main" id="{B9927C3C-E844-5F42-94B6-6DCED5BE2183}"/>
                </a:ext>
              </a:extLst>
            </p:cNvPr>
            <p:cNvCxnSpPr>
              <a:cxnSpLocks noChangeShapeType="1"/>
              <a:stCxn id="89094" idx="4"/>
              <a:endCxn id="89114" idx="0"/>
            </p:cNvCxnSpPr>
            <p:nvPr/>
          </p:nvCxnSpPr>
          <p:spPr bwMode="auto">
            <a:xfrm flipH="1">
              <a:off x="1368" y="3024"/>
              <a:ext cx="24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101" name="AutoShape 13">
              <a:extLst>
                <a:ext uri="{FF2B5EF4-FFF2-40B4-BE49-F238E27FC236}">
                  <a16:creationId xmlns:a16="http://schemas.microsoft.com/office/drawing/2014/main" id="{3B2D44BE-A4E5-484E-95A1-14002A6F39BB}"/>
                </a:ext>
              </a:extLst>
            </p:cNvPr>
            <p:cNvCxnSpPr>
              <a:cxnSpLocks noChangeShapeType="1"/>
              <a:stCxn id="89094" idx="4"/>
              <a:endCxn id="89115" idx="0"/>
            </p:cNvCxnSpPr>
            <p:nvPr/>
          </p:nvCxnSpPr>
          <p:spPr bwMode="auto">
            <a:xfrm>
              <a:off x="1608" y="3024"/>
              <a:ext cx="24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102" name="AutoShape 14">
              <a:extLst>
                <a:ext uri="{FF2B5EF4-FFF2-40B4-BE49-F238E27FC236}">
                  <a16:creationId xmlns:a16="http://schemas.microsoft.com/office/drawing/2014/main" id="{41375BE4-0FB3-6640-8E03-E93A231549EA}"/>
                </a:ext>
              </a:extLst>
            </p:cNvPr>
            <p:cNvCxnSpPr>
              <a:cxnSpLocks noChangeShapeType="1"/>
              <a:stCxn id="89095" idx="4"/>
              <a:endCxn id="89104" idx="0"/>
            </p:cNvCxnSpPr>
            <p:nvPr/>
          </p:nvCxnSpPr>
          <p:spPr bwMode="auto">
            <a:xfrm flipH="1">
              <a:off x="2376" y="3024"/>
              <a:ext cx="24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103" name="AutoShape 15">
              <a:extLst>
                <a:ext uri="{FF2B5EF4-FFF2-40B4-BE49-F238E27FC236}">
                  <a16:creationId xmlns:a16="http://schemas.microsoft.com/office/drawing/2014/main" id="{3013DC43-1FAD-7642-BF2D-6D874DFF32D9}"/>
                </a:ext>
              </a:extLst>
            </p:cNvPr>
            <p:cNvCxnSpPr>
              <a:cxnSpLocks noChangeShapeType="1"/>
              <a:stCxn id="89095" idx="4"/>
              <a:endCxn id="89105" idx="0"/>
            </p:cNvCxnSpPr>
            <p:nvPr/>
          </p:nvCxnSpPr>
          <p:spPr bwMode="auto">
            <a:xfrm>
              <a:off x="2616" y="3024"/>
              <a:ext cx="24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9104" name="Oval 16" descr="70%">
              <a:extLst>
                <a:ext uri="{FF2B5EF4-FFF2-40B4-BE49-F238E27FC236}">
                  <a16:creationId xmlns:a16="http://schemas.microsoft.com/office/drawing/2014/main" id="{BF6E44FA-7565-5041-B941-01ACAA33A5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3264"/>
              <a:ext cx="432" cy="432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/>
                <a:t>5</a:t>
              </a:r>
            </a:p>
          </p:txBody>
        </p:sp>
        <p:sp>
          <p:nvSpPr>
            <p:cNvPr id="89105" name="Oval 17" descr="70%">
              <a:extLst>
                <a:ext uri="{FF2B5EF4-FFF2-40B4-BE49-F238E27FC236}">
                  <a16:creationId xmlns:a16="http://schemas.microsoft.com/office/drawing/2014/main" id="{59B3AE82-6616-E84D-8841-2FD6B9DBD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3264"/>
              <a:ext cx="432" cy="432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/>
                <a:t>7</a:t>
              </a:r>
            </a:p>
          </p:txBody>
        </p:sp>
        <p:sp>
          <p:nvSpPr>
            <p:cNvPr id="89106" name="AutoShape 18">
              <a:extLst>
                <a:ext uri="{FF2B5EF4-FFF2-40B4-BE49-F238E27FC236}">
                  <a16:creationId xmlns:a16="http://schemas.microsoft.com/office/drawing/2014/main" id="{C0D8326C-AB39-3C42-8AE7-5DE83341F7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984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07" name="AutoShape 19">
              <a:extLst>
                <a:ext uri="{FF2B5EF4-FFF2-40B4-BE49-F238E27FC236}">
                  <a16:creationId xmlns:a16="http://schemas.microsoft.com/office/drawing/2014/main" id="{ADECEDF2-0D34-B341-8D0C-07C64D9CAA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984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08" name="AutoShape 20">
              <a:extLst>
                <a:ext uri="{FF2B5EF4-FFF2-40B4-BE49-F238E27FC236}">
                  <a16:creationId xmlns:a16="http://schemas.microsoft.com/office/drawing/2014/main" id="{C9D00994-8B7F-2646-9597-9988CF724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3984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09" name="AutoShape 21">
              <a:extLst>
                <a:ext uri="{FF2B5EF4-FFF2-40B4-BE49-F238E27FC236}">
                  <a16:creationId xmlns:a16="http://schemas.microsoft.com/office/drawing/2014/main" id="{2CABEA44-969C-5E4F-9CA8-379ADA5DC7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984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89110" name="AutoShape 22">
              <a:extLst>
                <a:ext uri="{FF2B5EF4-FFF2-40B4-BE49-F238E27FC236}">
                  <a16:creationId xmlns:a16="http://schemas.microsoft.com/office/drawing/2014/main" id="{2E42F955-673E-9148-9B77-C84C86F7E0A4}"/>
                </a:ext>
              </a:extLst>
            </p:cNvPr>
            <p:cNvCxnSpPr>
              <a:cxnSpLocks noChangeShapeType="1"/>
              <a:stCxn id="89104" idx="4"/>
              <a:endCxn id="89106" idx="0"/>
            </p:cNvCxnSpPr>
            <p:nvPr/>
          </p:nvCxnSpPr>
          <p:spPr bwMode="auto">
            <a:xfrm flipH="1">
              <a:off x="2280" y="3696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111" name="AutoShape 23">
              <a:extLst>
                <a:ext uri="{FF2B5EF4-FFF2-40B4-BE49-F238E27FC236}">
                  <a16:creationId xmlns:a16="http://schemas.microsoft.com/office/drawing/2014/main" id="{7428B9FE-5034-F04D-9AD2-7112C73319D3}"/>
                </a:ext>
              </a:extLst>
            </p:cNvPr>
            <p:cNvCxnSpPr>
              <a:cxnSpLocks noChangeShapeType="1"/>
              <a:stCxn id="89104" idx="4"/>
              <a:endCxn id="89107" idx="0"/>
            </p:cNvCxnSpPr>
            <p:nvPr/>
          </p:nvCxnSpPr>
          <p:spPr bwMode="auto">
            <a:xfrm>
              <a:off x="2376" y="3696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112" name="AutoShape 24">
              <a:extLst>
                <a:ext uri="{FF2B5EF4-FFF2-40B4-BE49-F238E27FC236}">
                  <a16:creationId xmlns:a16="http://schemas.microsoft.com/office/drawing/2014/main" id="{57DE1088-E485-6647-B0DD-69822A3FA2A6}"/>
                </a:ext>
              </a:extLst>
            </p:cNvPr>
            <p:cNvCxnSpPr>
              <a:cxnSpLocks noChangeShapeType="1"/>
              <a:stCxn id="89105" idx="4"/>
              <a:endCxn id="89108" idx="0"/>
            </p:cNvCxnSpPr>
            <p:nvPr/>
          </p:nvCxnSpPr>
          <p:spPr bwMode="auto">
            <a:xfrm flipH="1">
              <a:off x="2760" y="3696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113" name="AutoShape 25">
              <a:extLst>
                <a:ext uri="{FF2B5EF4-FFF2-40B4-BE49-F238E27FC236}">
                  <a16:creationId xmlns:a16="http://schemas.microsoft.com/office/drawing/2014/main" id="{3D64646C-9FA8-D845-88A9-E551E2CD001A}"/>
                </a:ext>
              </a:extLst>
            </p:cNvPr>
            <p:cNvCxnSpPr>
              <a:cxnSpLocks noChangeShapeType="1"/>
              <a:stCxn id="89105" idx="4"/>
              <a:endCxn id="89109" idx="0"/>
            </p:cNvCxnSpPr>
            <p:nvPr/>
          </p:nvCxnSpPr>
          <p:spPr bwMode="auto">
            <a:xfrm>
              <a:off x="2856" y="3696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9114" name="Oval 26" descr="70%">
              <a:extLst>
                <a:ext uri="{FF2B5EF4-FFF2-40B4-BE49-F238E27FC236}">
                  <a16:creationId xmlns:a16="http://schemas.microsoft.com/office/drawing/2014/main" id="{711A72B5-6BA9-0F4B-8BFA-6810D558F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264"/>
              <a:ext cx="432" cy="432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/>
                <a:t>1</a:t>
              </a:r>
            </a:p>
          </p:txBody>
        </p:sp>
        <p:sp>
          <p:nvSpPr>
            <p:cNvPr id="89115" name="Oval 27" descr="70%">
              <a:extLst>
                <a:ext uri="{FF2B5EF4-FFF2-40B4-BE49-F238E27FC236}">
                  <a16:creationId xmlns:a16="http://schemas.microsoft.com/office/drawing/2014/main" id="{6E62658F-91AD-B948-9149-D397DE221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3264"/>
              <a:ext cx="432" cy="432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/>
                <a:t>3</a:t>
              </a:r>
            </a:p>
          </p:txBody>
        </p:sp>
        <p:sp>
          <p:nvSpPr>
            <p:cNvPr id="89116" name="AutoShape 28">
              <a:extLst>
                <a:ext uri="{FF2B5EF4-FFF2-40B4-BE49-F238E27FC236}">
                  <a16:creationId xmlns:a16="http://schemas.microsoft.com/office/drawing/2014/main" id="{6CC88FFB-610C-234D-94C8-86FE6079E8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3984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17" name="AutoShape 29">
              <a:extLst>
                <a:ext uri="{FF2B5EF4-FFF2-40B4-BE49-F238E27FC236}">
                  <a16:creationId xmlns:a16="http://schemas.microsoft.com/office/drawing/2014/main" id="{FD6D0D90-AA63-7047-9EA3-6C3AF9F0F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3984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18" name="AutoShape 30">
              <a:extLst>
                <a:ext uri="{FF2B5EF4-FFF2-40B4-BE49-F238E27FC236}">
                  <a16:creationId xmlns:a16="http://schemas.microsoft.com/office/drawing/2014/main" id="{BFE3B7F5-BD79-F642-A120-E743E76AA0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3984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19" name="AutoShape 31">
              <a:extLst>
                <a:ext uri="{FF2B5EF4-FFF2-40B4-BE49-F238E27FC236}">
                  <a16:creationId xmlns:a16="http://schemas.microsoft.com/office/drawing/2014/main" id="{958BB6B2-0CDD-3843-9D37-7D89C776BE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984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89120" name="AutoShape 32">
              <a:extLst>
                <a:ext uri="{FF2B5EF4-FFF2-40B4-BE49-F238E27FC236}">
                  <a16:creationId xmlns:a16="http://schemas.microsoft.com/office/drawing/2014/main" id="{1B0E3077-6C59-D441-82AE-400D4324C030}"/>
                </a:ext>
              </a:extLst>
            </p:cNvPr>
            <p:cNvCxnSpPr>
              <a:cxnSpLocks noChangeShapeType="1"/>
              <a:stCxn id="89114" idx="4"/>
              <a:endCxn id="89116" idx="0"/>
            </p:cNvCxnSpPr>
            <p:nvPr/>
          </p:nvCxnSpPr>
          <p:spPr bwMode="auto">
            <a:xfrm flipH="1">
              <a:off x="1272" y="3696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121" name="AutoShape 33">
              <a:extLst>
                <a:ext uri="{FF2B5EF4-FFF2-40B4-BE49-F238E27FC236}">
                  <a16:creationId xmlns:a16="http://schemas.microsoft.com/office/drawing/2014/main" id="{64E23AE3-9939-024A-B769-B762928079FF}"/>
                </a:ext>
              </a:extLst>
            </p:cNvPr>
            <p:cNvCxnSpPr>
              <a:cxnSpLocks noChangeShapeType="1"/>
              <a:stCxn id="89114" idx="4"/>
              <a:endCxn id="89117" idx="0"/>
            </p:cNvCxnSpPr>
            <p:nvPr/>
          </p:nvCxnSpPr>
          <p:spPr bwMode="auto">
            <a:xfrm>
              <a:off x="1368" y="3696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122" name="AutoShape 34">
              <a:extLst>
                <a:ext uri="{FF2B5EF4-FFF2-40B4-BE49-F238E27FC236}">
                  <a16:creationId xmlns:a16="http://schemas.microsoft.com/office/drawing/2014/main" id="{C40141A7-6FF1-F34E-AD22-68DF0210D6E6}"/>
                </a:ext>
              </a:extLst>
            </p:cNvPr>
            <p:cNvCxnSpPr>
              <a:cxnSpLocks noChangeShapeType="1"/>
              <a:stCxn id="89115" idx="4"/>
              <a:endCxn id="89118" idx="0"/>
            </p:cNvCxnSpPr>
            <p:nvPr/>
          </p:nvCxnSpPr>
          <p:spPr bwMode="auto">
            <a:xfrm flipH="1">
              <a:off x="1752" y="3696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123" name="AutoShape 35">
              <a:extLst>
                <a:ext uri="{FF2B5EF4-FFF2-40B4-BE49-F238E27FC236}">
                  <a16:creationId xmlns:a16="http://schemas.microsoft.com/office/drawing/2014/main" id="{9DBB8199-392A-5744-B49E-F6EEF01465BD}"/>
                </a:ext>
              </a:extLst>
            </p:cNvPr>
            <p:cNvCxnSpPr>
              <a:cxnSpLocks noChangeShapeType="1"/>
              <a:stCxn id="89115" idx="4"/>
              <a:endCxn id="89119" idx="0"/>
            </p:cNvCxnSpPr>
            <p:nvPr/>
          </p:nvCxnSpPr>
          <p:spPr bwMode="auto">
            <a:xfrm>
              <a:off x="1848" y="3696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9124" name="Oval 36">
              <a:extLst>
                <a:ext uri="{FF2B5EF4-FFF2-40B4-BE49-F238E27FC236}">
                  <a16:creationId xmlns:a16="http://schemas.microsoft.com/office/drawing/2014/main" id="{712B2651-169B-D543-A50B-D5B6F5014E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968"/>
              <a:ext cx="432" cy="4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12</a:t>
              </a:r>
            </a:p>
          </p:txBody>
        </p:sp>
        <p:sp>
          <p:nvSpPr>
            <p:cNvPr id="89125" name="Oval 37">
              <a:extLst>
                <a:ext uri="{FF2B5EF4-FFF2-40B4-BE49-F238E27FC236}">
                  <a16:creationId xmlns:a16="http://schemas.microsoft.com/office/drawing/2014/main" id="{9653DB73-237E-B046-81AA-7C131A5AD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592"/>
              <a:ext cx="432" cy="4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10</a:t>
              </a:r>
            </a:p>
          </p:txBody>
        </p:sp>
        <p:sp>
          <p:nvSpPr>
            <p:cNvPr id="89126" name="Oval 38">
              <a:extLst>
                <a:ext uri="{FF2B5EF4-FFF2-40B4-BE49-F238E27FC236}">
                  <a16:creationId xmlns:a16="http://schemas.microsoft.com/office/drawing/2014/main" id="{F26F2680-AE02-7B46-B5FC-D2BF2927C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2592"/>
              <a:ext cx="432" cy="4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14</a:t>
              </a:r>
            </a:p>
          </p:txBody>
        </p:sp>
        <p:cxnSp>
          <p:nvCxnSpPr>
            <p:cNvPr id="89127" name="AutoShape 39">
              <a:extLst>
                <a:ext uri="{FF2B5EF4-FFF2-40B4-BE49-F238E27FC236}">
                  <a16:creationId xmlns:a16="http://schemas.microsoft.com/office/drawing/2014/main" id="{EF56E506-F244-7545-BB2B-0354854889DD}"/>
                </a:ext>
              </a:extLst>
            </p:cNvPr>
            <p:cNvCxnSpPr>
              <a:cxnSpLocks noChangeShapeType="1"/>
              <a:stCxn id="89124" idx="4"/>
              <a:endCxn id="89125" idx="0"/>
            </p:cNvCxnSpPr>
            <p:nvPr/>
          </p:nvCxnSpPr>
          <p:spPr bwMode="auto">
            <a:xfrm flipH="1">
              <a:off x="3720" y="2400"/>
              <a:ext cx="48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128" name="AutoShape 40">
              <a:extLst>
                <a:ext uri="{FF2B5EF4-FFF2-40B4-BE49-F238E27FC236}">
                  <a16:creationId xmlns:a16="http://schemas.microsoft.com/office/drawing/2014/main" id="{A54955B8-EFF7-BE4B-8677-DCEEDDBE7282}"/>
                </a:ext>
              </a:extLst>
            </p:cNvPr>
            <p:cNvCxnSpPr>
              <a:cxnSpLocks noChangeShapeType="1"/>
              <a:stCxn id="89124" idx="4"/>
              <a:endCxn id="89126" idx="0"/>
            </p:cNvCxnSpPr>
            <p:nvPr/>
          </p:nvCxnSpPr>
          <p:spPr bwMode="auto">
            <a:xfrm>
              <a:off x="4200" y="2400"/>
              <a:ext cx="528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129" name="AutoShape 41">
              <a:extLst>
                <a:ext uri="{FF2B5EF4-FFF2-40B4-BE49-F238E27FC236}">
                  <a16:creationId xmlns:a16="http://schemas.microsoft.com/office/drawing/2014/main" id="{2A769DFC-3260-2644-99D4-6E9A4D021A1C}"/>
                </a:ext>
              </a:extLst>
            </p:cNvPr>
            <p:cNvCxnSpPr>
              <a:cxnSpLocks noChangeShapeType="1"/>
              <a:stCxn id="89125" idx="4"/>
              <a:endCxn id="89143" idx="0"/>
            </p:cNvCxnSpPr>
            <p:nvPr/>
          </p:nvCxnSpPr>
          <p:spPr bwMode="auto">
            <a:xfrm flipH="1">
              <a:off x="3480" y="3024"/>
              <a:ext cx="24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130" name="AutoShape 42">
              <a:extLst>
                <a:ext uri="{FF2B5EF4-FFF2-40B4-BE49-F238E27FC236}">
                  <a16:creationId xmlns:a16="http://schemas.microsoft.com/office/drawing/2014/main" id="{1E43B8AE-B9C2-E74D-BBA0-3ACD7C6323F3}"/>
                </a:ext>
              </a:extLst>
            </p:cNvPr>
            <p:cNvCxnSpPr>
              <a:cxnSpLocks noChangeShapeType="1"/>
              <a:stCxn id="89125" idx="4"/>
              <a:endCxn id="89144" idx="0"/>
            </p:cNvCxnSpPr>
            <p:nvPr/>
          </p:nvCxnSpPr>
          <p:spPr bwMode="auto">
            <a:xfrm>
              <a:off x="3720" y="3024"/>
              <a:ext cx="24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131" name="AutoShape 43">
              <a:extLst>
                <a:ext uri="{FF2B5EF4-FFF2-40B4-BE49-F238E27FC236}">
                  <a16:creationId xmlns:a16="http://schemas.microsoft.com/office/drawing/2014/main" id="{00E7989E-F40A-B242-9125-56D0C92969BE}"/>
                </a:ext>
              </a:extLst>
            </p:cNvPr>
            <p:cNvCxnSpPr>
              <a:cxnSpLocks noChangeShapeType="1"/>
              <a:stCxn id="89126" idx="4"/>
              <a:endCxn id="89133" idx="0"/>
            </p:cNvCxnSpPr>
            <p:nvPr/>
          </p:nvCxnSpPr>
          <p:spPr bwMode="auto">
            <a:xfrm flipH="1">
              <a:off x="4488" y="3024"/>
              <a:ext cx="24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132" name="AutoShape 44">
              <a:extLst>
                <a:ext uri="{FF2B5EF4-FFF2-40B4-BE49-F238E27FC236}">
                  <a16:creationId xmlns:a16="http://schemas.microsoft.com/office/drawing/2014/main" id="{8986B76E-CB03-7148-94FC-ABC688DF83A9}"/>
                </a:ext>
              </a:extLst>
            </p:cNvPr>
            <p:cNvCxnSpPr>
              <a:cxnSpLocks noChangeShapeType="1"/>
              <a:stCxn id="89126" idx="4"/>
              <a:endCxn id="89134" idx="0"/>
            </p:cNvCxnSpPr>
            <p:nvPr/>
          </p:nvCxnSpPr>
          <p:spPr bwMode="auto">
            <a:xfrm>
              <a:off x="4728" y="3024"/>
              <a:ext cx="24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9133" name="Oval 45" descr="70%">
              <a:extLst>
                <a:ext uri="{FF2B5EF4-FFF2-40B4-BE49-F238E27FC236}">
                  <a16:creationId xmlns:a16="http://schemas.microsoft.com/office/drawing/2014/main" id="{F447145E-5640-ED40-89EE-85B7E11341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3264"/>
              <a:ext cx="432" cy="432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/>
                <a:t>13</a:t>
              </a:r>
            </a:p>
          </p:txBody>
        </p:sp>
        <p:sp>
          <p:nvSpPr>
            <p:cNvPr id="89134" name="Oval 46" descr="70%">
              <a:extLst>
                <a:ext uri="{FF2B5EF4-FFF2-40B4-BE49-F238E27FC236}">
                  <a16:creationId xmlns:a16="http://schemas.microsoft.com/office/drawing/2014/main" id="{CDF6AFC5-5B84-C441-8CE5-7B0D23C953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264"/>
              <a:ext cx="432" cy="432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/>
                <a:t>15</a:t>
              </a:r>
            </a:p>
          </p:txBody>
        </p:sp>
        <p:sp>
          <p:nvSpPr>
            <p:cNvPr id="89135" name="AutoShape 47">
              <a:extLst>
                <a:ext uri="{FF2B5EF4-FFF2-40B4-BE49-F238E27FC236}">
                  <a16:creationId xmlns:a16="http://schemas.microsoft.com/office/drawing/2014/main" id="{03E59184-4601-574D-A2F5-CAD14FBD75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3984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36" name="AutoShape 48">
              <a:extLst>
                <a:ext uri="{FF2B5EF4-FFF2-40B4-BE49-F238E27FC236}">
                  <a16:creationId xmlns:a16="http://schemas.microsoft.com/office/drawing/2014/main" id="{2AB4810E-9473-6F49-878D-FA6281CCA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3984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37" name="AutoShape 49">
              <a:extLst>
                <a:ext uri="{FF2B5EF4-FFF2-40B4-BE49-F238E27FC236}">
                  <a16:creationId xmlns:a16="http://schemas.microsoft.com/office/drawing/2014/main" id="{88EBF20E-D068-CA40-9BFD-B6F4E3CE4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3984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38" name="AutoShape 50">
              <a:extLst>
                <a:ext uri="{FF2B5EF4-FFF2-40B4-BE49-F238E27FC236}">
                  <a16:creationId xmlns:a16="http://schemas.microsoft.com/office/drawing/2014/main" id="{C0AC0690-7EFD-9641-9240-689131A21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3984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89139" name="AutoShape 51">
              <a:extLst>
                <a:ext uri="{FF2B5EF4-FFF2-40B4-BE49-F238E27FC236}">
                  <a16:creationId xmlns:a16="http://schemas.microsoft.com/office/drawing/2014/main" id="{A54DFDFB-24FA-574E-BB79-BAFF18436C51}"/>
                </a:ext>
              </a:extLst>
            </p:cNvPr>
            <p:cNvCxnSpPr>
              <a:cxnSpLocks noChangeShapeType="1"/>
              <a:stCxn id="89133" idx="4"/>
              <a:endCxn id="89135" idx="0"/>
            </p:cNvCxnSpPr>
            <p:nvPr/>
          </p:nvCxnSpPr>
          <p:spPr bwMode="auto">
            <a:xfrm flipH="1">
              <a:off x="4392" y="3696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140" name="AutoShape 52">
              <a:extLst>
                <a:ext uri="{FF2B5EF4-FFF2-40B4-BE49-F238E27FC236}">
                  <a16:creationId xmlns:a16="http://schemas.microsoft.com/office/drawing/2014/main" id="{EA02CCB9-7B5A-0345-8A5F-C7650572BE69}"/>
                </a:ext>
              </a:extLst>
            </p:cNvPr>
            <p:cNvCxnSpPr>
              <a:cxnSpLocks noChangeShapeType="1"/>
              <a:stCxn id="89133" idx="4"/>
              <a:endCxn id="89136" idx="0"/>
            </p:cNvCxnSpPr>
            <p:nvPr/>
          </p:nvCxnSpPr>
          <p:spPr bwMode="auto">
            <a:xfrm>
              <a:off x="4488" y="3696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141" name="AutoShape 53">
              <a:extLst>
                <a:ext uri="{FF2B5EF4-FFF2-40B4-BE49-F238E27FC236}">
                  <a16:creationId xmlns:a16="http://schemas.microsoft.com/office/drawing/2014/main" id="{34997183-6808-314E-B5B0-2921101DFAAF}"/>
                </a:ext>
              </a:extLst>
            </p:cNvPr>
            <p:cNvCxnSpPr>
              <a:cxnSpLocks noChangeShapeType="1"/>
              <a:stCxn id="89134" idx="4"/>
              <a:endCxn id="89137" idx="0"/>
            </p:cNvCxnSpPr>
            <p:nvPr/>
          </p:nvCxnSpPr>
          <p:spPr bwMode="auto">
            <a:xfrm flipH="1">
              <a:off x="4872" y="3696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142" name="AutoShape 54">
              <a:extLst>
                <a:ext uri="{FF2B5EF4-FFF2-40B4-BE49-F238E27FC236}">
                  <a16:creationId xmlns:a16="http://schemas.microsoft.com/office/drawing/2014/main" id="{90A2A606-9718-5F43-949E-B3CC02B30DA4}"/>
                </a:ext>
              </a:extLst>
            </p:cNvPr>
            <p:cNvCxnSpPr>
              <a:cxnSpLocks noChangeShapeType="1"/>
              <a:stCxn id="89134" idx="4"/>
              <a:endCxn id="89138" idx="0"/>
            </p:cNvCxnSpPr>
            <p:nvPr/>
          </p:nvCxnSpPr>
          <p:spPr bwMode="auto">
            <a:xfrm>
              <a:off x="4968" y="3696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9143" name="Oval 55" descr="70%">
              <a:extLst>
                <a:ext uri="{FF2B5EF4-FFF2-40B4-BE49-F238E27FC236}">
                  <a16:creationId xmlns:a16="http://schemas.microsoft.com/office/drawing/2014/main" id="{65EFB019-D8BE-EE47-90D1-A0D5F670B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3264"/>
              <a:ext cx="432" cy="432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/>
                <a:t>9</a:t>
              </a:r>
            </a:p>
          </p:txBody>
        </p:sp>
        <p:sp>
          <p:nvSpPr>
            <p:cNvPr id="89144" name="Oval 56" descr="70%">
              <a:extLst>
                <a:ext uri="{FF2B5EF4-FFF2-40B4-BE49-F238E27FC236}">
                  <a16:creationId xmlns:a16="http://schemas.microsoft.com/office/drawing/2014/main" id="{8C600560-C850-9B44-A1DE-66DFDDF4C1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264"/>
              <a:ext cx="432" cy="432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/>
                <a:t>11</a:t>
              </a:r>
            </a:p>
          </p:txBody>
        </p:sp>
        <p:sp>
          <p:nvSpPr>
            <p:cNvPr id="89145" name="AutoShape 57">
              <a:extLst>
                <a:ext uri="{FF2B5EF4-FFF2-40B4-BE49-F238E27FC236}">
                  <a16:creationId xmlns:a16="http://schemas.microsoft.com/office/drawing/2014/main" id="{10B7D4D8-D38C-CA40-8E0D-BA6ED09CA4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3984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46" name="AutoShape 58">
              <a:extLst>
                <a:ext uri="{FF2B5EF4-FFF2-40B4-BE49-F238E27FC236}">
                  <a16:creationId xmlns:a16="http://schemas.microsoft.com/office/drawing/2014/main" id="{DE99E0D2-B83D-C640-8065-961B63F6E6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3984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47" name="AutoShape 59">
              <a:extLst>
                <a:ext uri="{FF2B5EF4-FFF2-40B4-BE49-F238E27FC236}">
                  <a16:creationId xmlns:a16="http://schemas.microsoft.com/office/drawing/2014/main" id="{3204370C-D258-6D48-A0B9-793761954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984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48" name="AutoShape 60">
              <a:extLst>
                <a:ext uri="{FF2B5EF4-FFF2-40B4-BE49-F238E27FC236}">
                  <a16:creationId xmlns:a16="http://schemas.microsoft.com/office/drawing/2014/main" id="{EC543AFA-6615-9840-AB93-5055598202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984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89149" name="AutoShape 61">
              <a:extLst>
                <a:ext uri="{FF2B5EF4-FFF2-40B4-BE49-F238E27FC236}">
                  <a16:creationId xmlns:a16="http://schemas.microsoft.com/office/drawing/2014/main" id="{0DAB1616-27EA-C246-BCBF-32CF62FE3FBE}"/>
                </a:ext>
              </a:extLst>
            </p:cNvPr>
            <p:cNvCxnSpPr>
              <a:cxnSpLocks noChangeShapeType="1"/>
              <a:stCxn id="89143" idx="4"/>
              <a:endCxn id="89145" idx="0"/>
            </p:cNvCxnSpPr>
            <p:nvPr/>
          </p:nvCxnSpPr>
          <p:spPr bwMode="auto">
            <a:xfrm flipH="1">
              <a:off x="3384" y="3696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150" name="AutoShape 62">
              <a:extLst>
                <a:ext uri="{FF2B5EF4-FFF2-40B4-BE49-F238E27FC236}">
                  <a16:creationId xmlns:a16="http://schemas.microsoft.com/office/drawing/2014/main" id="{3513D55A-C0F3-1743-9ED3-CC45EB639430}"/>
                </a:ext>
              </a:extLst>
            </p:cNvPr>
            <p:cNvCxnSpPr>
              <a:cxnSpLocks noChangeShapeType="1"/>
              <a:stCxn id="89143" idx="4"/>
              <a:endCxn id="89146" idx="0"/>
            </p:cNvCxnSpPr>
            <p:nvPr/>
          </p:nvCxnSpPr>
          <p:spPr bwMode="auto">
            <a:xfrm>
              <a:off x="3480" y="3696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151" name="AutoShape 63">
              <a:extLst>
                <a:ext uri="{FF2B5EF4-FFF2-40B4-BE49-F238E27FC236}">
                  <a16:creationId xmlns:a16="http://schemas.microsoft.com/office/drawing/2014/main" id="{F5596F04-5533-5B43-BABF-2B8A77E5DF9E}"/>
                </a:ext>
              </a:extLst>
            </p:cNvPr>
            <p:cNvCxnSpPr>
              <a:cxnSpLocks noChangeShapeType="1"/>
              <a:stCxn id="89144" idx="4"/>
              <a:endCxn id="89147" idx="0"/>
            </p:cNvCxnSpPr>
            <p:nvPr/>
          </p:nvCxnSpPr>
          <p:spPr bwMode="auto">
            <a:xfrm flipH="1">
              <a:off x="3864" y="3696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152" name="AutoShape 64">
              <a:extLst>
                <a:ext uri="{FF2B5EF4-FFF2-40B4-BE49-F238E27FC236}">
                  <a16:creationId xmlns:a16="http://schemas.microsoft.com/office/drawing/2014/main" id="{81DAF6DC-80E0-CC49-873C-CC3E96A0C8A9}"/>
                </a:ext>
              </a:extLst>
            </p:cNvPr>
            <p:cNvCxnSpPr>
              <a:cxnSpLocks noChangeShapeType="1"/>
              <a:stCxn id="89144" idx="4"/>
              <a:endCxn id="89148" idx="0"/>
            </p:cNvCxnSpPr>
            <p:nvPr/>
          </p:nvCxnSpPr>
          <p:spPr bwMode="auto">
            <a:xfrm>
              <a:off x="3960" y="3696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89153" name="Group 65">
            <a:extLst>
              <a:ext uri="{FF2B5EF4-FFF2-40B4-BE49-F238E27FC236}">
                <a16:creationId xmlns:a16="http://schemas.microsoft.com/office/drawing/2014/main" id="{3FA61811-66B3-2746-85BD-59DDA1EAB8A3}"/>
              </a:ext>
            </a:extLst>
          </p:cNvPr>
          <p:cNvGrpSpPr>
            <a:grpSpLocks/>
          </p:cNvGrpSpPr>
          <p:nvPr/>
        </p:nvGrpSpPr>
        <p:grpSpPr bwMode="auto">
          <a:xfrm>
            <a:off x="3064141" y="1722120"/>
            <a:ext cx="6400800" cy="4495800"/>
            <a:chOff x="672" y="4512"/>
            <a:chExt cx="4032" cy="2832"/>
          </a:xfrm>
        </p:grpSpPr>
        <p:sp>
          <p:nvSpPr>
            <p:cNvPr id="89154" name="Oval 66">
              <a:extLst>
                <a:ext uri="{FF2B5EF4-FFF2-40B4-BE49-F238E27FC236}">
                  <a16:creationId xmlns:a16="http://schemas.microsoft.com/office/drawing/2014/main" id="{AE26CE7C-1FD3-094C-8B82-22484D844E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4512"/>
              <a:ext cx="432" cy="4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89155" name="Oval 67">
              <a:extLst>
                <a:ext uri="{FF2B5EF4-FFF2-40B4-BE49-F238E27FC236}">
                  <a16:creationId xmlns:a16="http://schemas.microsoft.com/office/drawing/2014/main" id="{229E9621-EB6B-F14E-9357-B35A62EFD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5184"/>
              <a:ext cx="432" cy="432"/>
            </a:xfrm>
            <a:prstGeom prst="ellipse">
              <a:avLst/>
            </a:prstGeom>
            <a:solidFill>
              <a:schemeClr val="tx1"/>
            </a:solidFill>
            <a:ln w="635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89156" name="Oval 68">
              <a:extLst>
                <a:ext uri="{FF2B5EF4-FFF2-40B4-BE49-F238E27FC236}">
                  <a16:creationId xmlns:a16="http://schemas.microsoft.com/office/drawing/2014/main" id="{3CA761FA-01C6-D44C-97A7-7E9F00B2E0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5808"/>
              <a:ext cx="432" cy="4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89157" name="Oval 69">
              <a:extLst>
                <a:ext uri="{FF2B5EF4-FFF2-40B4-BE49-F238E27FC236}">
                  <a16:creationId xmlns:a16="http://schemas.microsoft.com/office/drawing/2014/main" id="{9FCE5E6D-AC97-9941-87ED-7D6D4BD94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5808"/>
              <a:ext cx="432" cy="4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6</a:t>
              </a:r>
            </a:p>
          </p:txBody>
        </p:sp>
        <p:cxnSp>
          <p:nvCxnSpPr>
            <p:cNvPr id="89158" name="AutoShape 70">
              <a:extLst>
                <a:ext uri="{FF2B5EF4-FFF2-40B4-BE49-F238E27FC236}">
                  <a16:creationId xmlns:a16="http://schemas.microsoft.com/office/drawing/2014/main" id="{780414B3-F88D-1B4C-AABD-682C8AD4FD6B}"/>
                </a:ext>
              </a:extLst>
            </p:cNvPr>
            <p:cNvCxnSpPr>
              <a:cxnSpLocks noChangeShapeType="1"/>
              <a:stCxn id="89154" idx="4"/>
              <a:endCxn id="89155" idx="0"/>
            </p:cNvCxnSpPr>
            <p:nvPr/>
          </p:nvCxnSpPr>
          <p:spPr bwMode="auto">
            <a:xfrm flipH="1">
              <a:off x="1608" y="4944"/>
              <a:ext cx="1056" cy="2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159" name="AutoShape 71">
              <a:extLst>
                <a:ext uri="{FF2B5EF4-FFF2-40B4-BE49-F238E27FC236}">
                  <a16:creationId xmlns:a16="http://schemas.microsoft.com/office/drawing/2014/main" id="{9BCFEC8C-5131-7940-AB44-AE0587AD1B0D}"/>
                </a:ext>
              </a:extLst>
            </p:cNvPr>
            <p:cNvCxnSpPr>
              <a:cxnSpLocks noChangeShapeType="1"/>
              <a:stCxn id="89154" idx="4"/>
              <a:endCxn id="89186" idx="0"/>
            </p:cNvCxnSpPr>
            <p:nvPr/>
          </p:nvCxnSpPr>
          <p:spPr bwMode="auto">
            <a:xfrm>
              <a:off x="2664" y="4944"/>
              <a:ext cx="105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160" name="AutoShape 72">
              <a:extLst>
                <a:ext uri="{FF2B5EF4-FFF2-40B4-BE49-F238E27FC236}">
                  <a16:creationId xmlns:a16="http://schemas.microsoft.com/office/drawing/2014/main" id="{3F33D80A-C881-1F45-9CA0-5778C04DC4D9}"/>
                </a:ext>
              </a:extLst>
            </p:cNvPr>
            <p:cNvCxnSpPr>
              <a:cxnSpLocks noChangeShapeType="1"/>
              <a:stCxn id="89155" idx="4"/>
              <a:endCxn id="89156" idx="0"/>
            </p:cNvCxnSpPr>
            <p:nvPr/>
          </p:nvCxnSpPr>
          <p:spPr bwMode="auto">
            <a:xfrm flipH="1">
              <a:off x="1128" y="5636"/>
              <a:ext cx="480" cy="1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161" name="AutoShape 73">
              <a:extLst>
                <a:ext uri="{FF2B5EF4-FFF2-40B4-BE49-F238E27FC236}">
                  <a16:creationId xmlns:a16="http://schemas.microsoft.com/office/drawing/2014/main" id="{39E2AC4C-1771-E646-AC69-B879718589BB}"/>
                </a:ext>
              </a:extLst>
            </p:cNvPr>
            <p:cNvCxnSpPr>
              <a:cxnSpLocks noChangeShapeType="1"/>
              <a:stCxn id="89155" idx="4"/>
              <a:endCxn id="89157" idx="0"/>
            </p:cNvCxnSpPr>
            <p:nvPr/>
          </p:nvCxnSpPr>
          <p:spPr bwMode="auto">
            <a:xfrm>
              <a:off x="1608" y="5636"/>
              <a:ext cx="528" cy="1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162" name="AutoShape 74">
              <a:extLst>
                <a:ext uri="{FF2B5EF4-FFF2-40B4-BE49-F238E27FC236}">
                  <a16:creationId xmlns:a16="http://schemas.microsoft.com/office/drawing/2014/main" id="{99340627-E6A2-8C45-83C3-25C78AC86FE6}"/>
                </a:ext>
              </a:extLst>
            </p:cNvPr>
            <p:cNvCxnSpPr>
              <a:cxnSpLocks noChangeShapeType="1"/>
              <a:stCxn id="89156" idx="4"/>
              <a:endCxn id="89176" idx="0"/>
            </p:cNvCxnSpPr>
            <p:nvPr/>
          </p:nvCxnSpPr>
          <p:spPr bwMode="auto">
            <a:xfrm flipH="1">
              <a:off x="888" y="6240"/>
              <a:ext cx="24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163" name="AutoShape 75">
              <a:extLst>
                <a:ext uri="{FF2B5EF4-FFF2-40B4-BE49-F238E27FC236}">
                  <a16:creationId xmlns:a16="http://schemas.microsoft.com/office/drawing/2014/main" id="{8DEDDE61-381E-874C-84F5-EF41E2822FDE}"/>
                </a:ext>
              </a:extLst>
            </p:cNvPr>
            <p:cNvCxnSpPr>
              <a:cxnSpLocks noChangeShapeType="1"/>
              <a:stCxn id="89156" idx="4"/>
              <a:endCxn id="89177" idx="0"/>
            </p:cNvCxnSpPr>
            <p:nvPr/>
          </p:nvCxnSpPr>
          <p:spPr bwMode="auto">
            <a:xfrm>
              <a:off x="1128" y="6240"/>
              <a:ext cx="24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164" name="AutoShape 76">
              <a:extLst>
                <a:ext uri="{FF2B5EF4-FFF2-40B4-BE49-F238E27FC236}">
                  <a16:creationId xmlns:a16="http://schemas.microsoft.com/office/drawing/2014/main" id="{D3109617-B532-0F47-849C-F43ABAEA8E8D}"/>
                </a:ext>
              </a:extLst>
            </p:cNvPr>
            <p:cNvCxnSpPr>
              <a:cxnSpLocks noChangeShapeType="1"/>
              <a:stCxn id="89157" idx="4"/>
              <a:endCxn id="89166" idx="0"/>
            </p:cNvCxnSpPr>
            <p:nvPr/>
          </p:nvCxnSpPr>
          <p:spPr bwMode="auto">
            <a:xfrm flipH="1">
              <a:off x="1896" y="6240"/>
              <a:ext cx="240" cy="2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165" name="AutoShape 77">
              <a:extLst>
                <a:ext uri="{FF2B5EF4-FFF2-40B4-BE49-F238E27FC236}">
                  <a16:creationId xmlns:a16="http://schemas.microsoft.com/office/drawing/2014/main" id="{7EF8BB43-63D5-764E-945B-E53D723D3BE9}"/>
                </a:ext>
              </a:extLst>
            </p:cNvPr>
            <p:cNvCxnSpPr>
              <a:cxnSpLocks noChangeShapeType="1"/>
              <a:stCxn id="89157" idx="4"/>
              <a:endCxn id="89167" idx="0"/>
            </p:cNvCxnSpPr>
            <p:nvPr/>
          </p:nvCxnSpPr>
          <p:spPr bwMode="auto">
            <a:xfrm>
              <a:off x="2136" y="6240"/>
              <a:ext cx="24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9166" name="Oval 78" descr="70%">
              <a:extLst>
                <a:ext uri="{FF2B5EF4-FFF2-40B4-BE49-F238E27FC236}">
                  <a16:creationId xmlns:a16="http://schemas.microsoft.com/office/drawing/2014/main" id="{730A5741-303F-A64E-836F-FEADBDCEDC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6480"/>
              <a:ext cx="432" cy="432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635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/>
                <a:t>5</a:t>
              </a:r>
            </a:p>
          </p:txBody>
        </p:sp>
        <p:sp>
          <p:nvSpPr>
            <p:cNvPr id="89167" name="Oval 79" descr="70%">
              <a:extLst>
                <a:ext uri="{FF2B5EF4-FFF2-40B4-BE49-F238E27FC236}">
                  <a16:creationId xmlns:a16="http://schemas.microsoft.com/office/drawing/2014/main" id="{45DAF556-1811-BD49-925F-CB762C135B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6480"/>
              <a:ext cx="432" cy="432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/>
                <a:t>7</a:t>
              </a:r>
            </a:p>
          </p:txBody>
        </p:sp>
        <p:sp>
          <p:nvSpPr>
            <p:cNvPr id="89168" name="AutoShape 80">
              <a:extLst>
                <a:ext uri="{FF2B5EF4-FFF2-40B4-BE49-F238E27FC236}">
                  <a16:creationId xmlns:a16="http://schemas.microsoft.com/office/drawing/2014/main" id="{1C97F724-A96F-2A4C-BB2E-CA0ACBBCD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7200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69" name="AutoShape 81">
              <a:extLst>
                <a:ext uri="{FF2B5EF4-FFF2-40B4-BE49-F238E27FC236}">
                  <a16:creationId xmlns:a16="http://schemas.microsoft.com/office/drawing/2014/main" id="{2C8CAF57-29B7-E848-B8F8-1E55547A0A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7200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70" name="AutoShape 82">
              <a:extLst>
                <a:ext uri="{FF2B5EF4-FFF2-40B4-BE49-F238E27FC236}">
                  <a16:creationId xmlns:a16="http://schemas.microsoft.com/office/drawing/2014/main" id="{FEDF5E59-92E9-3149-B6B9-62811E0DB1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7200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71" name="AutoShape 83">
              <a:extLst>
                <a:ext uri="{FF2B5EF4-FFF2-40B4-BE49-F238E27FC236}">
                  <a16:creationId xmlns:a16="http://schemas.microsoft.com/office/drawing/2014/main" id="{23BC5406-322F-4343-9B4B-1894CA41A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7200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89172" name="AutoShape 84">
              <a:extLst>
                <a:ext uri="{FF2B5EF4-FFF2-40B4-BE49-F238E27FC236}">
                  <a16:creationId xmlns:a16="http://schemas.microsoft.com/office/drawing/2014/main" id="{FDF2D14E-2CB5-2C4E-A2BC-527F755D1A9A}"/>
                </a:ext>
              </a:extLst>
            </p:cNvPr>
            <p:cNvCxnSpPr>
              <a:cxnSpLocks noChangeShapeType="1"/>
              <a:stCxn id="89166" idx="4"/>
              <a:endCxn id="89168" idx="0"/>
            </p:cNvCxnSpPr>
            <p:nvPr/>
          </p:nvCxnSpPr>
          <p:spPr bwMode="auto">
            <a:xfrm flipH="1">
              <a:off x="1800" y="6932"/>
              <a:ext cx="96" cy="2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173" name="AutoShape 85">
              <a:extLst>
                <a:ext uri="{FF2B5EF4-FFF2-40B4-BE49-F238E27FC236}">
                  <a16:creationId xmlns:a16="http://schemas.microsoft.com/office/drawing/2014/main" id="{E98A9702-2BA8-E449-B199-43B2B4165DE9}"/>
                </a:ext>
              </a:extLst>
            </p:cNvPr>
            <p:cNvCxnSpPr>
              <a:cxnSpLocks noChangeShapeType="1"/>
              <a:stCxn id="89166" idx="4"/>
              <a:endCxn id="89169" idx="0"/>
            </p:cNvCxnSpPr>
            <p:nvPr/>
          </p:nvCxnSpPr>
          <p:spPr bwMode="auto">
            <a:xfrm>
              <a:off x="1896" y="6932"/>
              <a:ext cx="96" cy="2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174" name="AutoShape 86">
              <a:extLst>
                <a:ext uri="{FF2B5EF4-FFF2-40B4-BE49-F238E27FC236}">
                  <a16:creationId xmlns:a16="http://schemas.microsoft.com/office/drawing/2014/main" id="{1737E8CE-2C7F-3746-BDDD-BBEA5CFCFEC0}"/>
                </a:ext>
              </a:extLst>
            </p:cNvPr>
            <p:cNvCxnSpPr>
              <a:cxnSpLocks noChangeShapeType="1"/>
              <a:stCxn id="89167" idx="4"/>
              <a:endCxn id="89170" idx="0"/>
            </p:cNvCxnSpPr>
            <p:nvPr/>
          </p:nvCxnSpPr>
          <p:spPr bwMode="auto">
            <a:xfrm flipH="1">
              <a:off x="2280" y="6912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175" name="AutoShape 87">
              <a:extLst>
                <a:ext uri="{FF2B5EF4-FFF2-40B4-BE49-F238E27FC236}">
                  <a16:creationId xmlns:a16="http://schemas.microsoft.com/office/drawing/2014/main" id="{B11A3853-E48C-7C42-8E2C-46D208217CB7}"/>
                </a:ext>
              </a:extLst>
            </p:cNvPr>
            <p:cNvCxnSpPr>
              <a:cxnSpLocks noChangeShapeType="1"/>
              <a:stCxn id="89167" idx="4"/>
              <a:endCxn id="89171" idx="0"/>
            </p:cNvCxnSpPr>
            <p:nvPr/>
          </p:nvCxnSpPr>
          <p:spPr bwMode="auto">
            <a:xfrm>
              <a:off x="2376" y="6912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9176" name="Oval 88" descr="70%">
              <a:extLst>
                <a:ext uri="{FF2B5EF4-FFF2-40B4-BE49-F238E27FC236}">
                  <a16:creationId xmlns:a16="http://schemas.microsoft.com/office/drawing/2014/main" id="{1298DB66-C649-5844-95CF-43ED8A3515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6480"/>
              <a:ext cx="432" cy="432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/>
                <a:t>1</a:t>
              </a:r>
            </a:p>
          </p:txBody>
        </p:sp>
        <p:sp>
          <p:nvSpPr>
            <p:cNvPr id="89177" name="Oval 89" descr="70%">
              <a:extLst>
                <a:ext uri="{FF2B5EF4-FFF2-40B4-BE49-F238E27FC236}">
                  <a16:creationId xmlns:a16="http://schemas.microsoft.com/office/drawing/2014/main" id="{DEE92C9C-66A0-504D-8DB9-4AA6E3E02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6480"/>
              <a:ext cx="432" cy="432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/>
                <a:t>3</a:t>
              </a:r>
            </a:p>
          </p:txBody>
        </p:sp>
        <p:sp>
          <p:nvSpPr>
            <p:cNvPr id="89178" name="AutoShape 90">
              <a:extLst>
                <a:ext uri="{FF2B5EF4-FFF2-40B4-BE49-F238E27FC236}">
                  <a16:creationId xmlns:a16="http://schemas.microsoft.com/office/drawing/2014/main" id="{0393517E-200E-5447-A89F-4B264E481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7200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79" name="AutoShape 91">
              <a:extLst>
                <a:ext uri="{FF2B5EF4-FFF2-40B4-BE49-F238E27FC236}">
                  <a16:creationId xmlns:a16="http://schemas.microsoft.com/office/drawing/2014/main" id="{F44DF23C-2965-904B-AC3A-7A7F956D8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7200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80" name="AutoShape 92">
              <a:extLst>
                <a:ext uri="{FF2B5EF4-FFF2-40B4-BE49-F238E27FC236}">
                  <a16:creationId xmlns:a16="http://schemas.microsoft.com/office/drawing/2014/main" id="{97D0E0E7-DB75-BE48-80D9-D7DAB8D672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7200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81" name="AutoShape 93">
              <a:extLst>
                <a:ext uri="{FF2B5EF4-FFF2-40B4-BE49-F238E27FC236}">
                  <a16:creationId xmlns:a16="http://schemas.microsoft.com/office/drawing/2014/main" id="{6BC5E80A-C339-DE40-AF2E-2FF67DB9AF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7200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89182" name="AutoShape 94">
              <a:extLst>
                <a:ext uri="{FF2B5EF4-FFF2-40B4-BE49-F238E27FC236}">
                  <a16:creationId xmlns:a16="http://schemas.microsoft.com/office/drawing/2014/main" id="{09F32A41-DE09-5E4D-95D0-E7BDE4B698CC}"/>
                </a:ext>
              </a:extLst>
            </p:cNvPr>
            <p:cNvCxnSpPr>
              <a:cxnSpLocks noChangeShapeType="1"/>
              <a:stCxn id="89176" idx="4"/>
              <a:endCxn id="89178" idx="0"/>
            </p:cNvCxnSpPr>
            <p:nvPr/>
          </p:nvCxnSpPr>
          <p:spPr bwMode="auto">
            <a:xfrm flipH="1">
              <a:off x="792" y="6912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183" name="AutoShape 95">
              <a:extLst>
                <a:ext uri="{FF2B5EF4-FFF2-40B4-BE49-F238E27FC236}">
                  <a16:creationId xmlns:a16="http://schemas.microsoft.com/office/drawing/2014/main" id="{AE92EF42-5CA0-0646-846D-CB56707718C4}"/>
                </a:ext>
              </a:extLst>
            </p:cNvPr>
            <p:cNvCxnSpPr>
              <a:cxnSpLocks noChangeShapeType="1"/>
              <a:stCxn id="89176" idx="4"/>
              <a:endCxn id="89179" idx="0"/>
            </p:cNvCxnSpPr>
            <p:nvPr/>
          </p:nvCxnSpPr>
          <p:spPr bwMode="auto">
            <a:xfrm>
              <a:off x="888" y="6912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184" name="AutoShape 96">
              <a:extLst>
                <a:ext uri="{FF2B5EF4-FFF2-40B4-BE49-F238E27FC236}">
                  <a16:creationId xmlns:a16="http://schemas.microsoft.com/office/drawing/2014/main" id="{F692BDC7-2039-4C46-965F-C44AFB96163F}"/>
                </a:ext>
              </a:extLst>
            </p:cNvPr>
            <p:cNvCxnSpPr>
              <a:cxnSpLocks noChangeShapeType="1"/>
              <a:stCxn id="89177" idx="4"/>
              <a:endCxn id="89180" idx="0"/>
            </p:cNvCxnSpPr>
            <p:nvPr/>
          </p:nvCxnSpPr>
          <p:spPr bwMode="auto">
            <a:xfrm flipH="1">
              <a:off x="1272" y="6912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185" name="AutoShape 97">
              <a:extLst>
                <a:ext uri="{FF2B5EF4-FFF2-40B4-BE49-F238E27FC236}">
                  <a16:creationId xmlns:a16="http://schemas.microsoft.com/office/drawing/2014/main" id="{28E32542-95C3-7048-95A6-EDD403D83B1B}"/>
                </a:ext>
              </a:extLst>
            </p:cNvPr>
            <p:cNvCxnSpPr>
              <a:cxnSpLocks noChangeShapeType="1"/>
              <a:stCxn id="89177" idx="4"/>
              <a:endCxn id="89181" idx="0"/>
            </p:cNvCxnSpPr>
            <p:nvPr/>
          </p:nvCxnSpPr>
          <p:spPr bwMode="auto">
            <a:xfrm>
              <a:off x="1368" y="6912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9186" name="Oval 98">
              <a:extLst>
                <a:ext uri="{FF2B5EF4-FFF2-40B4-BE49-F238E27FC236}">
                  <a16:creationId xmlns:a16="http://schemas.microsoft.com/office/drawing/2014/main" id="{EEFE2C26-9746-D140-9595-29D440347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5184"/>
              <a:ext cx="432" cy="4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12</a:t>
              </a:r>
            </a:p>
          </p:txBody>
        </p:sp>
        <p:sp>
          <p:nvSpPr>
            <p:cNvPr id="89187" name="Oval 99">
              <a:extLst>
                <a:ext uri="{FF2B5EF4-FFF2-40B4-BE49-F238E27FC236}">
                  <a16:creationId xmlns:a16="http://schemas.microsoft.com/office/drawing/2014/main" id="{BC6CC960-693A-074B-A2FA-65E282A6E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5808"/>
              <a:ext cx="432" cy="4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10</a:t>
              </a:r>
            </a:p>
          </p:txBody>
        </p:sp>
        <p:sp>
          <p:nvSpPr>
            <p:cNvPr id="89188" name="Oval 100">
              <a:extLst>
                <a:ext uri="{FF2B5EF4-FFF2-40B4-BE49-F238E27FC236}">
                  <a16:creationId xmlns:a16="http://schemas.microsoft.com/office/drawing/2014/main" id="{7097D75D-E0E1-794A-AC65-A2144201AD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5808"/>
              <a:ext cx="432" cy="4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14</a:t>
              </a:r>
            </a:p>
          </p:txBody>
        </p:sp>
        <p:cxnSp>
          <p:nvCxnSpPr>
            <p:cNvPr id="89189" name="AutoShape 101">
              <a:extLst>
                <a:ext uri="{FF2B5EF4-FFF2-40B4-BE49-F238E27FC236}">
                  <a16:creationId xmlns:a16="http://schemas.microsoft.com/office/drawing/2014/main" id="{63E9310F-224D-F049-A9CC-319930361C98}"/>
                </a:ext>
              </a:extLst>
            </p:cNvPr>
            <p:cNvCxnSpPr>
              <a:cxnSpLocks noChangeShapeType="1"/>
              <a:stCxn id="89186" idx="4"/>
              <a:endCxn id="89187" idx="0"/>
            </p:cNvCxnSpPr>
            <p:nvPr/>
          </p:nvCxnSpPr>
          <p:spPr bwMode="auto">
            <a:xfrm flipH="1">
              <a:off x="3240" y="5616"/>
              <a:ext cx="48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190" name="AutoShape 102">
              <a:extLst>
                <a:ext uri="{FF2B5EF4-FFF2-40B4-BE49-F238E27FC236}">
                  <a16:creationId xmlns:a16="http://schemas.microsoft.com/office/drawing/2014/main" id="{CA334ECA-A9AF-5E45-B840-FC79DDA46C6C}"/>
                </a:ext>
              </a:extLst>
            </p:cNvPr>
            <p:cNvCxnSpPr>
              <a:cxnSpLocks noChangeShapeType="1"/>
              <a:stCxn id="89186" idx="4"/>
              <a:endCxn id="89188" idx="0"/>
            </p:cNvCxnSpPr>
            <p:nvPr/>
          </p:nvCxnSpPr>
          <p:spPr bwMode="auto">
            <a:xfrm>
              <a:off x="3720" y="5616"/>
              <a:ext cx="528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191" name="AutoShape 103">
              <a:extLst>
                <a:ext uri="{FF2B5EF4-FFF2-40B4-BE49-F238E27FC236}">
                  <a16:creationId xmlns:a16="http://schemas.microsoft.com/office/drawing/2014/main" id="{9CC62BE3-EE58-6343-BBBD-8462691B28D7}"/>
                </a:ext>
              </a:extLst>
            </p:cNvPr>
            <p:cNvCxnSpPr>
              <a:cxnSpLocks noChangeShapeType="1"/>
              <a:stCxn id="89187" idx="4"/>
              <a:endCxn id="89205" idx="0"/>
            </p:cNvCxnSpPr>
            <p:nvPr/>
          </p:nvCxnSpPr>
          <p:spPr bwMode="auto">
            <a:xfrm flipH="1">
              <a:off x="3000" y="6240"/>
              <a:ext cx="24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192" name="AutoShape 104">
              <a:extLst>
                <a:ext uri="{FF2B5EF4-FFF2-40B4-BE49-F238E27FC236}">
                  <a16:creationId xmlns:a16="http://schemas.microsoft.com/office/drawing/2014/main" id="{861A2ED5-AE23-5149-A7E5-79BFDD9E7B22}"/>
                </a:ext>
              </a:extLst>
            </p:cNvPr>
            <p:cNvCxnSpPr>
              <a:cxnSpLocks noChangeShapeType="1"/>
              <a:stCxn id="89187" idx="4"/>
              <a:endCxn id="89206" idx="0"/>
            </p:cNvCxnSpPr>
            <p:nvPr/>
          </p:nvCxnSpPr>
          <p:spPr bwMode="auto">
            <a:xfrm>
              <a:off x="3240" y="6240"/>
              <a:ext cx="24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193" name="AutoShape 105">
              <a:extLst>
                <a:ext uri="{FF2B5EF4-FFF2-40B4-BE49-F238E27FC236}">
                  <a16:creationId xmlns:a16="http://schemas.microsoft.com/office/drawing/2014/main" id="{4B2E0C79-E6C1-B843-8E1E-64D654CFBC2B}"/>
                </a:ext>
              </a:extLst>
            </p:cNvPr>
            <p:cNvCxnSpPr>
              <a:cxnSpLocks noChangeShapeType="1"/>
              <a:stCxn id="89188" idx="4"/>
              <a:endCxn id="89195" idx="0"/>
            </p:cNvCxnSpPr>
            <p:nvPr/>
          </p:nvCxnSpPr>
          <p:spPr bwMode="auto">
            <a:xfrm flipH="1">
              <a:off x="4008" y="6240"/>
              <a:ext cx="24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194" name="AutoShape 106">
              <a:extLst>
                <a:ext uri="{FF2B5EF4-FFF2-40B4-BE49-F238E27FC236}">
                  <a16:creationId xmlns:a16="http://schemas.microsoft.com/office/drawing/2014/main" id="{1AAA6CCA-B632-E24A-A72E-04F741200B9B}"/>
                </a:ext>
              </a:extLst>
            </p:cNvPr>
            <p:cNvCxnSpPr>
              <a:cxnSpLocks noChangeShapeType="1"/>
              <a:stCxn id="89188" idx="4"/>
              <a:endCxn id="89196" idx="0"/>
            </p:cNvCxnSpPr>
            <p:nvPr/>
          </p:nvCxnSpPr>
          <p:spPr bwMode="auto">
            <a:xfrm>
              <a:off x="4248" y="6240"/>
              <a:ext cx="24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9195" name="Oval 107" descr="70%">
              <a:extLst>
                <a:ext uri="{FF2B5EF4-FFF2-40B4-BE49-F238E27FC236}">
                  <a16:creationId xmlns:a16="http://schemas.microsoft.com/office/drawing/2014/main" id="{84D78FDB-E229-B543-BBA7-CE9C84A26A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6480"/>
              <a:ext cx="432" cy="432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/>
                <a:t>13</a:t>
              </a:r>
            </a:p>
          </p:txBody>
        </p:sp>
        <p:sp>
          <p:nvSpPr>
            <p:cNvPr id="89196" name="Oval 108" descr="70%">
              <a:extLst>
                <a:ext uri="{FF2B5EF4-FFF2-40B4-BE49-F238E27FC236}">
                  <a16:creationId xmlns:a16="http://schemas.microsoft.com/office/drawing/2014/main" id="{FF8A7402-F5E2-B540-B53C-7B44ED6F2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6480"/>
              <a:ext cx="432" cy="432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/>
                <a:t>15</a:t>
              </a:r>
            </a:p>
          </p:txBody>
        </p:sp>
        <p:sp>
          <p:nvSpPr>
            <p:cNvPr id="89197" name="AutoShape 109">
              <a:extLst>
                <a:ext uri="{FF2B5EF4-FFF2-40B4-BE49-F238E27FC236}">
                  <a16:creationId xmlns:a16="http://schemas.microsoft.com/office/drawing/2014/main" id="{353CAC0B-03F4-0C4F-8A9C-EC7C0BD136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7200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98" name="AutoShape 110">
              <a:extLst>
                <a:ext uri="{FF2B5EF4-FFF2-40B4-BE49-F238E27FC236}">
                  <a16:creationId xmlns:a16="http://schemas.microsoft.com/office/drawing/2014/main" id="{E3C87CB6-4905-BC47-85FF-B310DA215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7200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99" name="AutoShape 111">
              <a:extLst>
                <a:ext uri="{FF2B5EF4-FFF2-40B4-BE49-F238E27FC236}">
                  <a16:creationId xmlns:a16="http://schemas.microsoft.com/office/drawing/2014/main" id="{FFB96179-C01C-DD48-86B3-B235236DB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7200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200" name="AutoShape 112">
              <a:extLst>
                <a:ext uri="{FF2B5EF4-FFF2-40B4-BE49-F238E27FC236}">
                  <a16:creationId xmlns:a16="http://schemas.microsoft.com/office/drawing/2014/main" id="{23269F73-E891-EE44-81F3-B6175779C9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7200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89201" name="AutoShape 113">
              <a:extLst>
                <a:ext uri="{FF2B5EF4-FFF2-40B4-BE49-F238E27FC236}">
                  <a16:creationId xmlns:a16="http://schemas.microsoft.com/office/drawing/2014/main" id="{23A21BE3-A203-A840-B2D9-CD6EB75601A5}"/>
                </a:ext>
              </a:extLst>
            </p:cNvPr>
            <p:cNvCxnSpPr>
              <a:cxnSpLocks noChangeShapeType="1"/>
              <a:stCxn id="89195" idx="4"/>
              <a:endCxn id="89197" idx="0"/>
            </p:cNvCxnSpPr>
            <p:nvPr/>
          </p:nvCxnSpPr>
          <p:spPr bwMode="auto">
            <a:xfrm flipH="1">
              <a:off x="3912" y="6912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202" name="AutoShape 114">
              <a:extLst>
                <a:ext uri="{FF2B5EF4-FFF2-40B4-BE49-F238E27FC236}">
                  <a16:creationId xmlns:a16="http://schemas.microsoft.com/office/drawing/2014/main" id="{CA62B83C-8F3D-4442-AE67-70374BB19F34}"/>
                </a:ext>
              </a:extLst>
            </p:cNvPr>
            <p:cNvCxnSpPr>
              <a:cxnSpLocks noChangeShapeType="1"/>
              <a:stCxn id="89195" idx="4"/>
              <a:endCxn id="89198" idx="0"/>
            </p:cNvCxnSpPr>
            <p:nvPr/>
          </p:nvCxnSpPr>
          <p:spPr bwMode="auto">
            <a:xfrm>
              <a:off x="4008" y="6912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203" name="AutoShape 115">
              <a:extLst>
                <a:ext uri="{FF2B5EF4-FFF2-40B4-BE49-F238E27FC236}">
                  <a16:creationId xmlns:a16="http://schemas.microsoft.com/office/drawing/2014/main" id="{1AEB80A5-2F6B-154D-B777-983A6C65066F}"/>
                </a:ext>
              </a:extLst>
            </p:cNvPr>
            <p:cNvCxnSpPr>
              <a:cxnSpLocks noChangeShapeType="1"/>
              <a:stCxn id="89196" idx="4"/>
              <a:endCxn id="89199" idx="0"/>
            </p:cNvCxnSpPr>
            <p:nvPr/>
          </p:nvCxnSpPr>
          <p:spPr bwMode="auto">
            <a:xfrm flipH="1">
              <a:off x="4392" y="6912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204" name="AutoShape 116">
              <a:extLst>
                <a:ext uri="{FF2B5EF4-FFF2-40B4-BE49-F238E27FC236}">
                  <a16:creationId xmlns:a16="http://schemas.microsoft.com/office/drawing/2014/main" id="{E6D81297-6606-F445-9E61-1DB3793196F3}"/>
                </a:ext>
              </a:extLst>
            </p:cNvPr>
            <p:cNvCxnSpPr>
              <a:cxnSpLocks noChangeShapeType="1"/>
              <a:stCxn id="89196" idx="4"/>
              <a:endCxn id="89200" idx="0"/>
            </p:cNvCxnSpPr>
            <p:nvPr/>
          </p:nvCxnSpPr>
          <p:spPr bwMode="auto">
            <a:xfrm>
              <a:off x="4488" y="6912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9205" name="Oval 117" descr="70%">
              <a:extLst>
                <a:ext uri="{FF2B5EF4-FFF2-40B4-BE49-F238E27FC236}">
                  <a16:creationId xmlns:a16="http://schemas.microsoft.com/office/drawing/2014/main" id="{DA02D6C9-01A5-F443-A41C-75DF2E3902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6480"/>
              <a:ext cx="432" cy="432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/>
                <a:t>9</a:t>
              </a:r>
            </a:p>
          </p:txBody>
        </p:sp>
        <p:sp>
          <p:nvSpPr>
            <p:cNvPr id="89206" name="Oval 118" descr="70%">
              <a:extLst>
                <a:ext uri="{FF2B5EF4-FFF2-40B4-BE49-F238E27FC236}">
                  <a16:creationId xmlns:a16="http://schemas.microsoft.com/office/drawing/2014/main" id="{6B5AC5F3-59B2-914C-BD08-E5592A7566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6480"/>
              <a:ext cx="432" cy="432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/>
                <a:t>11</a:t>
              </a:r>
            </a:p>
          </p:txBody>
        </p:sp>
        <p:sp>
          <p:nvSpPr>
            <p:cNvPr id="89207" name="AutoShape 119">
              <a:extLst>
                <a:ext uri="{FF2B5EF4-FFF2-40B4-BE49-F238E27FC236}">
                  <a16:creationId xmlns:a16="http://schemas.microsoft.com/office/drawing/2014/main" id="{5F68D6C0-B066-E247-B00D-4E9FAC113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7200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208" name="AutoShape 120">
              <a:extLst>
                <a:ext uri="{FF2B5EF4-FFF2-40B4-BE49-F238E27FC236}">
                  <a16:creationId xmlns:a16="http://schemas.microsoft.com/office/drawing/2014/main" id="{5275C234-793B-2A40-B8DE-C42A51A4A2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7200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209" name="AutoShape 121">
              <a:extLst>
                <a:ext uri="{FF2B5EF4-FFF2-40B4-BE49-F238E27FC236}">
                  <a16:creationId xmlns:a16="http://schemas.microsoft.com/office/drawing/2014/main" id="{A1F1B7C7-C3DD-0B46-8880-DB22EE671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7200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210" name="AutoShape 122">
              <a:extLst>
                <a:ext uri="{FF2B5EF4-FFF2-40B4-BE49-F238E27FC236}">
                  <a16:creationId xmlns:a16="http://schemas.microsoft.com/office/drawing/2014/main" id="{BC8D500F-F878-644B-A58C-68DF252B08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7200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89211" name="AutoShape 123">
              <a:extLst>
                <a:ext uri="{FF2B5EF4-FFF2-40B4-BE49-F238E27FC236}">
                  <a16:creationId xmlns:a16="http://schemas.microsoft.com/office/drawing/2014/main" id="{8255F5CC-08FC-1D4B-BA18-19F182A3165A}"/>
                </a:ext>
              </a:extLst>
            </p:cNvPr>
            <p:cNvCxnSpPr>
              <a:cxnSpLocks noChangeShapeType="1"/>
              <a:stCxn id="89205" idx="4"/>
              <a:endCxn id="89207" idx="0"/>
            </p:cNvCxnSpPr>
            <p:nvPr/>
          </p:nvCxnSpPr>
          <p:spPr bwMode="auto">
            <a:xfrm flipH="1">
              <a:off x="2904" y="6912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212" name="AutoShape 124">
              <a:extLst>
                <a:ext uri="{FF2B5EF4-FFF2-40B4-BE49-F238E27FC236}">
                  <a16:creationId xmlns:a16="http://schemas.microsoft.com/office/drawing/2014/main" id="{4EA4E736-4FFC-DE45-8894-47D0695F395D}"/>
                </a:ext>
              </a:extLst>
            </p:cNvPr>
            <p:cNvCxnSpPr>
              <a:cxnSpLocks noChangeShapeType="1"/>
              <a:stCxn id="89205" idx="4"/>
              <a:endCxn id="89208" idx="0"/>
            </p:cNvCxnSpPr>
            <p:nvPr/>
          </p:nvCxnSpPr>
          <p:spPr bwMode="auto">
            <a:xfrm>
              <a:off x="3000" y="6912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213" name="AutoShape 125">
              <a:extLst>
                <a:ext uri="{FF2B5EF4-FFF2-40B4-BE49-F238E27FC236}">
                  <a16:creationId xmlns:a16="http://schemas.microsoft.com/office/drawing/2014/main" id="{10FF123D-9CC9-A744-80ED-2D7811CCB860}"/>
                </a:ext>
              </a:extLst>
            </p:cNvPr>
            <p:cNvCxnSpPr>
              <a:cxnSpLocks noChangeShapeType="1"/>
              <a:stCxn id="89206" idx="4"/>
              <a:endCxn id="89209" idx="0"/>
            </p:cNvCxnSpPr>
            <p:nvPr/>
          </p:nvCxnSpPr>
          <p:spPr bwMode="auto">
            <a:xfrm flipH="1">
              <a:off x="3384" y="6912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214" name="AutoShape 126">
              <a:extLst>
                <a:ext uri="{FF2B5EF4-FFF2-40B4-BE49-F238E27FC236}">
                  <a16:creationId xmlns:a16="http://schemas.microsoft.com/office/drawing/2014/main" id="{61C35312-2D84-8147-8561-8902DD9FA95F}"/>
                </a:ext>
              </a:extLst>
            </p:cNvPr>
            <p:cNvCxnSpPr>
              <a:cxnSpLocks noChangeShapeType="1"/>
              <a:stCxn id="89206" idx="4"/>
              <a:endCxn id="89210" idx="0"/>
            </p:cNvCxnSpPr>
            <p:nvPr/>
          </p:nvCxnSpPr>
          <p:spPr bwMode="auto">
            <a:xfrm>
              <a:off x="3480" y="6912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89215" name="Group 127">
            <a:extLst>
              <a:ext uri="{FF2B5EF4-FFF2-40B4-BE49-F238E27FC236}">
                <a16:creationId xmlns:a16="http://schemas.microsoft.com/office/drawing/2014/main" id="{4F1FEB0D-8C71-7942-804F-9AAE90BD42EC}"/>
              </a:ext>
            </a:extLst>
          </p:cNvPr>
          <p:cNvGrpSpPr>
            <a:grpSpLocks/>
          </p:cNvGrpSpPr>
          <p:nvPr/>
        </p:nvGrpSpPr>
        <p:grpSpPr bwMode="auto">
          <a:xfrm>
            <a:off x="3047306" y="1722120"/>
            <a:ext cx="6400800" cy="4495800"/>
            <a:chOff x="288" y="4608"/>
            <a:chExt cx="4032" cy="2832"/>
          </a:xfrm>
        </p:grpSpPr>
        <p:sp>
          <p:nvSpPr>
            <p:cNvPr id="89216" name="Oval 128">
              <a:extLst>
                <a:ext uri="{FF2B5EF4-FFF2-40B4-BE49-F238E27FC236}">
                  <a16:creationId xmlns:a16="http://schemas.microsoft.com/office/drawing/2014/main" id="{0DD1088C-06E2-9842-8E0B-70ACB690C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4608"/>
              <a:ext cx="432" cy="4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89217" name="Oval 129">
              <a:extLst>
                <a:ext uri="{FF2B5EF4-FFF2-40B4-BE49-F238E27FC236}">
                  <a16:creationId xmlns:a16="http://schemas.microsoft.com/office/drawing/2014/main" id="{0EBC8159-EB93-2D4B-AB81-DF39CDB6B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5280"/>
              <a:ext cx="432" cy="432"/>
            </a:xfrm>
            <a:prstGeom prst="ellipse">
              <a:avLst/>
            </a:prstGeom>
            <a:solidFill>
              <a:schemeClr val="tx1"/>
            </a:solidFill>
            <a:ln w="635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89218" name="Oval 130">
              <a:extLst>
                <a:ext uri="{FF2B5EF4-FFF2-40B4-BE49-F238E27FC236}">
                  <a16:creationId xmlns:a16="http://schemas.microsoft.com/office/drawing/2014/main" id="{382518D3-9303-1843-9A3E-D4B691D3B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5904"/>
              <a:ext cx="432" cy="4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89219" name="Oval 131">
              <a:extLst>
                <a:ext uri="{FF2B5EF4-FFF2-40B4-BE49-F238E27FC236}">
                  <a16:creationId xmlns:a16="http://schemas.microsoft.com/office/drawing/2014/main" id="{0F968E58-1FBC-014E-93EA-9F58E4E42B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5904"/>
              <a:ext cx="432" cy="4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6</a:t>
              </a:r>
            </a:p>
          </p:txBody>
        </p:sp>
        <p:cxnSp>
          <p:nvCxnSpPr>
            <p:cNvPr id="89220" name="AutoShape 132">
              <a:extLst>
                <a:ext uri="{FF2B5EF4-FFF2-40B4-BE49-F238E27FC236}">
                  <a16:creationId xmlns:a16="http://schemas.microsoft.com/office/drawing/2014/main" id="{FBB84E23-6183-E84B-8DF1-EAD30C7C8B41}"/>
                </a:ext>
              </a:extLst>
            </p:cNvPr>
            <p:cNvCxnSpPr>
              <a:cxnSpLocks noChangeShapeType="1"/>
              <a:stCxn id="89216" idx="4"/>
              <a:endCxn id="89217" idx="0"/>
            </p:cNvCxnSpPr>
            <p:nvPr/>
          </p:nvCxnSpPr>
          <p:spPr bwMode="auto">
            <a:xfrm flipH="1">
              <a:off x="1224" y="5040"/>
              <a:ext cx="1056" cy="2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221" name="AutoShape 133">
              <a:extLst>
                <a:ext uri="{FF2B5EF4-FFF2-40B4-BE49-F238E27FC236}">
                  <a16:creationId xmlns:a16="http://schemas.microsoft.com/office/drawing/2014/main" id="{2B3F8FFB-4B60-6541-8004-122A9D83B3B2}"/>
                </a:ext>
              </a:extLst>
            </p:cNvPr>
            <p:cNvCxnSpPr>
              <a:cxnSpLocks noChangeShapeType="1"/>
              <a:stCxn id="89216" idx="4"/>
              <a:endCxn id="89245" idx="0"/>
            </p:cNvCxnSpPr>
            <p:nvPr/>
          </p:nvCxnSpPr>
          <p:spPr bwMode="auto">
            <a:xfrm>
              <a:off x="2280" y="5040"/>
              <a:ext cx="105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222" name="AutoShape 134">
              <a:extLst>
                <a:ext uri="{FF2B5EF4-FFF2-40B4-BE49-F238E27FC236}">
                  <a16:creationId xmlns:a16="http://schemas.microsoft.com/office/drawing/2014/main" id="{DB3F4DB2-8B5D-7C44-9462-E3BD3CA8741E}"/>
                </a:ext>
              </a:extLst>
            </p:cNvPr>
            <p:cNvCxnSpPr>
              <a:cxnSpLocks noChangeShapeType="1"/>
              <a:stCxn id="89217" idx="4"/>
              <a:endCxn id="89218" idx="0"/>
            </p:cNvCxnSpPr>
            <p:nvPr/>
          </p:nvCxnSpPr>
          <p:spPr bwMode="auto">
            <a:xfrm flipH="1">
              <a:off x="744" y="5732"/>
              <a:ext cx="480" cy="1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223" name="AutoShape 135">
              <a:extLst>
                <a:ext uri="{FF2B5EF4-FFF2-40B4-BE49-F238E27FC236}">
                  <a16:creationId xmlns:a16="http://schemas.microsoft.com/office/drawing/2014/main" id="{6CE44E6B-96A5-5843-A552-6AA44643E5ED}"/>
                </a:ext>
              </a:extLst>
            </p:cNvPr>
            <p:cNvCxnSpPr>
              <a:cxnSpLocks noChangeShapeType="1"/>
              <a:stCxn id="89217" idx="4"/>
              <a:endCxn id="89219" idx="0"/>
            </p:cNvCxnSpPr>
            <p:nvPr/>
          </p:nvCxnSpPr>
          <p:spPr bwMode="auto">
            <a:xfrm>
              <a:off x="1224" y="5732"/>
              <a:ext cx="528" cy="1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224" name="AutoShape 136">
              <a:extLst>
                <a:ext uri="{FF2B5EF4-FFF2-40B4-BE49-F238E27FC236}">
                  <a16:creationId xmlns:a16="http://schemas.microsoft.com/office/drawing/2014/main" id="{81B80721-0BE4-CB44-9889-794FE034BAC8}"/>
                </a:ext>
              </a:extLst>
            </p:cNvPr>
            <p:cNvCxnSpPr>
              <a:cxnSpLocks noChangeShapeType="1"/>
              <a:stCxn id="89218" idx="4"/>
              <a:endCxn id="89235" idx="0"/>
            </p:cNvCxnSpPr>
            <p:nvPr/>
          </p:nvCxnSpPr>
          <p:spPr bwMode="auto">
            <a:xfrm flipH="1">
              <a:off x="504" y="6336"/>
              <a:ext cx="24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225" name="AutoShape 137">
              <a:extLst>
                <a:ext uri="{FF2B5EF4-FFF2-40B4-BE49-F238E27FC236}">
                  <a16:creationId xmlns:a16="http://schemas.microsoft.com/office/drawing/2014/main" id="{7BE201CC-6082-0A4C-B8DD-746F74AB6FBF}"/>
                </a:ext>
              </a:extLst>
            </p:cNvPr>
            <p:cNvCxnSpPr>
              <a:cxnSpLocks noChangeShapeType="1"/>
              <a:stCxn id="89218" idx="4"/>
              <a:endCxn id="89236" idx="0"/>
            </p:cNvCxnSpPr>
            <p:nvPr/>
          </p:nvCxnSpPr>
          <p:spPr bwMode="auto">
            <a:xfrm>
              <a:off x="744" y="6336"/>
              <a:ext cx="24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226" name="AutoShape 138">
              <a:extLst>
                <a:ext uri="{FF2B5EF4-FFF2-40B4-BE49-F238E27FC236}">
                  <a16:creationId xmlns:a16="http://schemas.microsoft.com/office/drawing/2014/main" id="{AE836698-EB81-B44D-A1E3-ECB889A859AE}"/>
                </a:ext>
              </a:extLst>
            </p:cNvPr>
            <p:cNvCxnSpPr>
              <a:cxnSpLocks noChangeShapeType="1"/>
              <a:stCxn id="89219" idx="4"/>
              <a:endCxn id="89230" idx="0"/>
            </p:cNvCxnSpPr>
            <p:nvPr/>
          </p:nvCxnSpPr>
          <p:spPr bwMode="auto">
            <a:xfrm flipH="1">
              <a:off x="1512" y="6336"/>
              <a:ext cx="24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227" name="AutoShape 139">
              <a:extLst>
                <a:ext uri="{FF2B5EF4-FFF2-40B4-BE49-F238E27FC236}">
                  <a16:creationId xmlns:a16="http://schemas.microsoft.com/office/drawing/2014/main" id="{7D5557BF-685F-174E-8074-3E697627C96A}"/>
                </a:ext>
              </a:extLst>
            </p:cNvPr>
            <p:cNvCxnSpPr>
              <a:cxnSpLocks noChangeShapeType="1"/>
              <a:stCxn id="89219" idx="4"/>
              <a:endCxn id="89229" idx="0"/>
            </p:cNvCxnSpPr>
            <p:nvPr/>
          </p:nvCxnSpPr>
          <p:spPr bwMode="auto">
            <a:xfrm>
              <a:off x="1752" y="6336"/>
              <a:ext cx="24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9228" name="Oval 140" descr="70%">
              <a:extLst>
                <a:ext uri="{FF2B5EF4-FFF2-40B4-BE49-F238E27FC236}">
                  <a16:creationId xmlns:a16="http://schemas.microsoft.com/office/drawing/2014/main" id="{82CA2138-4E32-6A45-9652-F7D0C95D22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6960"/>
              <a:ext cx="432" cy="432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635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/>
                <a:t>5</a:t>
              </a:r>
            </a:p>
          </p:txBody>
        </p:sp>
        <p:sp>
          <p:nvSpPr>
            <p:cNvPr id="89229" name="Oval 141" descr="70%">
              <a:extLst>
                <a:ext uri="{FF2B5EF4-FFF2-40B4-BE49-F238E27FC236}">
                  <a16:creationId xmlns:a16="http://schemas.microsoft.com/office/drawing/2014/main" id="{1E7CA23A-8117-9743-8DB7-1B13F2DEE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6576"/>
              <a:ext cx="432" cy="432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/>
                <a:t>7</a:t>
              </a:r>
            </a:p>
          </p:txBody>
        </p:sp>
        <p:sp>
          <p:nvSpPr>
            <p:cNvPr id="89230" name="AutoShape 142">
              <a:extLst>
                <a:ext uri="{FF2B5EF4-FFF2-40B4-BE49-F238E27FC236}">
                  <a16:creationId xmlns:a16="http://schemas.microsoft.com/office/drawing/2014/main" id="{273CC632-A9D3-8D4D-BFEB-1E36A563B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6576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231" name="AutoShape 143">
              <a:extLst>
                <a:ext uri="{FF2B5EF4-FFF2-40B4-BE49-F238E27FC236}">
                  <a16:creationId xmlns:a16="http://schemas.microsoft.com/office/drawing/2014/main" id="{5FC2969E-670F-A346-8F57-DF8B86EAA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7296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232" name="AutoShape 144">
              <a:extLst>
                <a:ext uri="{FF2B5EF4-FFF2-40B4-BE49-F238E27FC236}">
                  <a16:creationId xmlns:a16="http://schemas.microsoft.com/office/drawing/2014/main" id="{00292179-E667-804F-88AE-3BF1C1222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7296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89233" name="AutoShape 145">
              <a:extLst>
                <a:ext uri="{FF2B5EF4-FFF2-40B4-BE49-F238E27FC236}">
                  <a16:creationId xmlns:a16="http://schemas.microsoft.com/office/drawing/2014/main" id="{27895E51-B611-7C4C-A870-2E74CE923DA2}"/>
                </a:ext>
              </a:extLst>
            </p:cNvPr>
            <p:cNvCxnSpPr>
              <a:cxnSpLocks noChangeShapeType="1"/>
              <a:stCxn id="89229" idx="4"/>
              <a:endCxn id="89231" idx="0"/>
            </p:cNvCxnSpPr>
            <p:nvPr/>
          </p:nvCxnSpPr>
          <p:spPr bwMode="auto">
            <a:xfrm flipH="1">
              <a:off x="1896" y="7008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234" name="AutoShape 146">
              <a:extLst>
                <a:ext uri="{FF2B5EF4-FFF2-40B4-BE49-F238E27FC236}">
                  <a16:creationId xmlns:a16="http://schemas.microsoft.com/office/drawing/2014/main" id="{B2517E0D-2FD8-5C4A-A648-C609A5BD6ED5}"/>
                </a:ext>
              </a:extLst>
            </p:cNvPr>
            <p:cNvCxnSpPr>
              <a:cxnSpLocks noChangeShapeType="1"/>
              <a:stCxn id="89229" idx="4"/>
              <a:endCxn id="89232" idx="0"/>
            </p:cNvCxnSpPr>
            <p:nvPr/>
          </p:nvCxnSpPr>
          <p:spPr bwMode="auto">
            <a:xfrm>
              <a:off x="1992" y="7008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9235" name="Oval 147" descr="70%">
              <a:extLst>
                <a:ext uri="{FF2B5EF4-FFF2-40B4-BE49-F238E27FC236}">
                  <a16:creationId xmlns:a16="http://schemas.microsoft.com/office/drawing/2014/main" id="{88C91275-0CA0-5049-823F-9DE4D0B5A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6576"/>
              <a:ext cx="432" cy="432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/>
                <a:t>1</a:t>
              </a:r>
            </a:p>
          </p:txBody>
        </p:sp>
        <p:sp>
          <p:nvSpPr>
            <p:cNvPr id="89236" name="Oval 148" descr="70%">
              <a:extLst>
                <a:ext uri="{FF2B5EF4-FFF2-40B4-BE49-F238E27FC236}">
                  <a16:creationId xmlns:a16="http://schemas.microsoft.com/office/drawing/2014/main" id="{E1AAFBD2-D600-6C46-B17D-3E6B81F26E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576"/>
              <a:ext cx="432" cy="432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/>
                <a:t>3</a:t>
              </a:r>
            </a:p>
          </p:txBody>
        </p:sp>
        <p:sp>
          <p:nvSpPr>
            <p:cNvPr id="89237" name="AutoShape 149">
              <a:extLst>
                <a:ext uri="{FF2B5EF4-FFF2-40B4-BE49-F238E27FC236}">
                  <a16:creationId xmlns:a16="http://schemas.microsoft.com/office/drawing/2014/main" id="{68BCEDF1-24CB-7449-BC7E-2CE4B6CD81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7296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238" name="AutoShape 150">
              <a:extLst>
                <a:ext uri="{FF2B5EF4-FFF2-40B4-BE49-F238E27FC236}">
                  <a16:creationId xmlns:a16="http://schemas.microsoft.com/office/drawing/2014/main" id="{60588764-F67C-6442-8705-FA06B99950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7296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239" name="AutoShape 151">
              <a:extLst>
                <a:ext uri="{FF2B5EF4-FFF2-40B4-BE49-F238E27FC236}">
                  <a16:creationId xmlns:a16="http://schemas.microsoft.com/office/drawing/2014/main" id="{8AE00E9D-4ED0-D845-B76A-6D0275FFB8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7296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240" name="AutoShape 152">
              <a:extLst>
                <a:ext uri="{FF2B5EF4-FFF2-40B4-BE49-F238E27FC236}">
                  <a16:creationId xmlns:a16="http://schemas.microsoft.com/office/drawing/2014/main" id="{07C33B11-81FF-EA46-BD99-A4A8A7E6C3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7296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89241" name="AutoShape 153">
              <a:extLst>
                <a:ext uri="{FF2B5EF4-FFF2-40B4-BE49-F238E27FC236}">
                  <a16:creationId xmlns:a16="http://schemas.microsoft.com/office/drawing/2014/main" id="{F368793E-092C-EB4E-A21A-1C457ED5C648}"/>
                </a:ext>
              </a:extLst>
            </p:cNvPr>
            <p:cNvCxnSpPr>
              <a:cxnSpLocks noChangeShapeType="1"/>
              <a:stCxn id="89235" idx="4"/>
              <a:endCxn id="89237" idx="0"/>
            </p:cNvCxnSpPr>
            <p:nvPr/>
          </p:nvCxnSpPr>
          <p:spPr bwMode="auto">
            <a:xfrm flipH="1">
              <a:off x="408" y="7008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242" name="AutoShape 154">
              <a:extLst>
                <a:ext uri="{FF2B5EF4-FFF2-40B4-BE49-F238E27FC236}">
                  <a16:creationId xmlns:a16="http://schemas.microsoft.com/office/drawing/2014/main" id="{0E599637-9EE6-5041-8B78-8D346237CF73}"/>
                </a:ext>
              </a:extLst>
            </p:cNvPr>
            <p:cNvCxnSpPr>
              <a:cxnSpLocks noChangeShapeType="1"/>
              <a:stCxn id="89235" idx="4"/>
              <a:endCxn id="89238" idx="0"/>
            </p:cNvCxnSpPr>
            <p:nvPr/>
          </p:nvCxnSpPr>
          <p:spPr bwMode="auto">
            <a:xfrm>
              <a:off x="504" y="7008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243" name="AutoShape 155">
              <a:extLst>
                <a:ext uri="{FF2B5EF4-FFF2-40B4-BE49-F238E27FC236}">
                  <a16:creationId xmlns:a16="http://schemas.microsoft.com/office/drawing/2014/main" id="{96AD12F6-B3D4-E746-A0CD-2D07A982A2ED}"/>
                </a:ext>
              </a:extLst>
            </p:cNvPr>
            <p:cNvCxnSpPr>
              <a:cxnSpLocks noChangeShapeType="1"/>
              <a:stCxn id="89236" idx="4"/>
              <a:endCxn id="89239" idx="0"/>
            </p:cNvCxnSpPr>
            <p:nvPr/>
          </p:nvCxnSpPr>
          <p:spPr bwMode="auto">
            <a:xfrm flipH="1">
              <a:off x="888" y="7008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244" name="AutoShape 156">
              <a:extLst>
                <a:ext uri="{FF2B5EF4-FFF2-40B4-BE49-F238E27FC236}">
                  <a16:creationId xmlns:a16="http://schemas.microsoft.com/office/drawing/2014/main" id="{B54A3714-77F9-F440-A832-CE3FF55710C0}"/>
                </a:ext>
              </a:extLst>
            </p:cNvPr>
            <p:cNvCxnSpPr>
              <a:cxnSpLocks noChangeShapeType="1"/>
              <a:stCxn id="89236" idx="4"/>
              <a:endCxn id="89240" idx="0"/>
            </p:cNvCxnSpPr>
            <p:nvPr/>
          </p:nvCxnSpPr>
          <p:spPr bwMode="auto">
            <a:xfrm>
              <a:off x="984" y="7008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9245" name="Oval 157">
              <a:extLst>
                <a:ext uri="{FF2B5EF4-FFF2-40B4-BE49-F238E27FC236}">
                  <a16:creationId xmlns:a16="http://schemas.microsoft.com/office/drawing/2014/main" id="{AF1397E5-6BB8-E044-A9CC-7C48CDCE83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5280"/>
              <a:ext cx="432" cy="4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12</a:t>
              </a:r>
            </a:p>
          </p:txBody>
        </p:sp>
        <p:sp>
          <p:nvSpPr>
            <p:cNvPr id="89246" name="Oval 158">
              <a:extLst>
                <a:ext uri="{FF2B5EF4-FFF2-40B4-BE49-F238E27FC236}">
                  <a16:creationId xmlns:a16="http://schemas.microsoft.com/office/drawing/2014/main" id="{A798DD98-547E-8B46-A36E-043075DCB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5904"/>
              <a:ext cx="432" cy="4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10</a:t>
              </a:r>
            </a:p>
          </p:txBody>
        </p:sp>
        <p:sp>
          <p:nvSpPr>
            <p:cNvPr id="89247" name="Oval 159">
              <a:extLst>
                <a:ext uri="{FF2B5EF4-FFF2-40B4-BE49-F238E27FC236}">
                  <a16:creationId xmlns:a16="http://schemas.microsoft.com/office/drawing/2014/main" id="{EB247B8D-DBAD-A84C-9F47-1E10BBEF94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5904"/>
              <a:ext cx="432" cy="4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14</a:t>
              </a:r>
            </a:p>
          </p:txBody>
        </p:sp>
        <p:cxnSp>
          <p:nvCxnSpPr>
            <p:cNvPr id="89248" name="AutoShape 160">
              <a:extLst>
                <a:ext uri="{FF2B5EF4-FFF2-40B4-BE49-F238E27FC236}">
                  <a16:creationId xmlns:a16="http://schemas.microsoft.com/office/drawing/2014/main" id="{936C181E-3A8B-9844-949F-3C280208EA5C}"/>
                </a:ext>
              </a:extLst>
            </p:cNvPr>
            <p:cNvCxnSpPr>
              <a:cxnSpLocks noChangeShapeType="1"/>
              <a:stCxn id="89245" idx="4"/>
              <a:endCxn id="89246" idx="0"/>
            </p:cNvCxnSpPr>
            <p:nvPr/>
          </p:nvCxnSpPr>
          <p:spPr bwMode="auto">
            <a:xfrm flipH="1">
              <a:off x="2856" y="5712"/>
              <a:ext cx="48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249" name="AutoShape 161">
              <a:extLst>
                <a:ext uri="{FF2B5EF4-FFF2-40B4-BE49-F238E27FC236}">
                  <a16:creationId xmlns:a16="http://schemas.microsoft.com/office/drawing/2014/main" id="{8B42D195-8BBF-5A4D-9C51-C6524E711A79}"/>
                </a:ext>
              </a:extLst>
            </p:cNvPr>
            <p:cNvCxnSpPr>
              <a:cxnSpLocks noChangeShapeType="1"/>
              <a:stCxn id="89245" idx="4"/>
              <a:endCxn id="89247" idx="0"/>
            </p:cNvCxnSpPr>
            <p:nvPr/>
          </p:nvCxnSpPr>
          <p:spPr bwMode="auto">
            <a:xfrm>
              <a:off x="3336" y="5712"/>
              <a:ext cx="528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250" name="AutoShape 162">
              <a:extLst>
                <a:ext uri="{FF2B5EF4-FFF2-40B4-BE49-F238E27FC236}">
                  <a16:creationId xmlns:a16="http://schemas.microsoft.com/office/drawing/2014/main" id="{BA37BBC5-D271-F04C-B496-D603F2944298}"/>
                </a:ext>
              </a:extLst>
            </p:cNvPr>
            <p:cNvCxnSpPr>
              <a:cxnSpLocks noChangeShapeType="1"/>
              <a:stCxn id="89246" idx="4"/>
              <a:endCxn id="89264" idx="0"/>
            </p:cNvCxnSpPr>
            <p:nvPr/>
          </p:nvCxnSpPr>
          <p:spPr bwMode="auto">
            <a:xfrm flipH="1">
              <a:off x="2616" y="6336"/>
              <a:ext cx="24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251" name="AutoShape 163">
              <a:extLst>
                <a:ext uri="{FF2B5EF4-FFF2-40B4-BE49-F238E27FC236}">
                  <a16:creationId xmlns:a16="http://schemas.microsoft.com/office/drawing/2014/main" id="{92095ED3-88D6-594E-897A-F5267320F002}"/>
                </a:ext>
              </a:extLst>
            </p:cNvPr>
            <p:cNvCxnSpPr>
              <a:cxnSpLocks noChangeShapeType="1"/>
              <a:stCxn id="89246" idx="4"/>
              <a:endCxn id="89265" idx="0"/>
            </p:cNvCxnSpPr>
            <p:nvPr/>
          </p:nvCxnSpPr>
          <p:spPr bwMode="auto">
            <a:xfrm>
              <a:off x="2856" y="6336"/>
              <a:ext cx="24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252" name="AutoShape 164">
              <a:extLst>
                <a:ext uri="{FF2B5EF4-FFF2-40B4-BE49-F238E27FC236}">
                  <a16:creationId xmlns:a16="http://schemas.microsoft.com/office/drawing/2014/main" id="{891280FC-8DA1-CB4C-B119-950EEE194BA1}"/>
                </a:ext>
              </a:extLst>
            </p:cNvPr>
            <p:cNvCxnSpPr>
              <a:cxnSpLocks noChangeShapeType="1"/>
              <a:stCxn id="89247" idx="4"/>
              <a:endCxn id="89254" idx="0"/>
            </p:cNvCxnSpPr>
            <p:nvPr/>
          </p:nvCxnSpPr>
          <p:spPr bwMode="auto">
            <a:xfrm flipH="1">
              <a:off x="3624" y="6336"/>
              <a:ext cx="24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253" name="AutoShape 165">
              <a:extLst>
                <a:ext uri="{FF2B5EF4-FFF2-40B4-BE49-F238E27FC236}">
                  <a16:creationId xmlns:a16="http://schemas.microsoft.com/office/drawing/2014/main" id="{4651611C-870C-7D49-B93D-F820B3EC718D}"/>
                </a:ext>
              </a:extLst>
            </p:cNvPr>
            <p:cNvCxnSpPr>
              <a:cxnSpLocks noChangeShapeType="1"/>
              <a:stCxn id="89247" idx="4"/>
              <a:endCxn id="89255" idx="0"/>
            </p:cNvCxnSpPr>
            <p:nvPr/>
          </p:nvCxnSpPr>
          <p:spPr bwMode="auto">
            <a:xfrm>
              <a:off x="3864" y="6336"/>
              <a:ext cx="24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9254" name="Oval 166" descr="70%">
              <a:extLst>
                <a:ext uri="{FF2B5EF4-FFF2-40B4-BE49-F238E27FC236}">
                  <a16:creationId xmlns:a16="http://schemas.microsoft.com/office/drawing/2014/main" id="{308D2B4C-332F-524A-8E80-912AF4501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6576"/>
              <a:ext cx="432" cy="432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/>
                <a:t>13</a:t>
              </a:r>
            </a:p>
          </p:txBody>
        </p:sp>
        <p:sp>
          <p:nvSpPr>
            <p:cNvPr id="89255" name="Oval 167" descr="70%">
              <a:extLst>
                <a:ext uri="{FF2B5EF4-FFF2-40B4-BE49-F238E27FC236}">
                  <a16:creationId xmlns:a16="http://schemas.microsoft.com/office/drawing/2014/main" id="{CD3E04B8-E006-B244-B7F8-2229EC58A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6576"/>
              <a:ext cx="432" cy="432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/>
                <a:t>15</a:t>
              </a:r>
            </a:p>
          </p:txBody>
        </p:sp>
        <p:sp>
          <p:nvSpPr>
            <p:cNvPr id="89256" name="AutoShape 168">
              <a:extLst>
                <a:ext uri="{FF2B5EF4-FFF2-40B4-BE49-F238E27FC236}">
                  <a16:creationId xmlns:a16="http://schemas.microsoft.com/office/drawing/2014/main" id="{7E555FA1-86A3-CA44-B769-1E331B5187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7296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9257" name="AutoShape 169">
              <a:extLst>
                <a:ext uri="{FF2B5EF4-FFF2-40B4-BE49-F238E27FC236}">
                  <a16:creationId xmlns:a16="http://schemas.microsoft.com/office/drawing/2014/main" id="{CDAB3712-3EA9-1D40-888F-7B281E0FB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7296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258" name="AutoShape 170">
              <a:extLst>
                <a:ext uri="{FF2B5EF4-FFF2-40B4-BE49-F238E27FC236}">
                  <a16:creationId xmlns:a16="http://schemas.microsoft.com/office/drawing/2014/main" id="{FD55AF00-8AE3-544E-A76D-596DBB30F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7296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259" name="AutoShape 171">
              <a:extLst>
                <a:ext uri="{FF2B5EF4-FFF2-40B4-BE49-F238E27FC236}">
                  <a16:creationId xmlns:a16="http://schemas.microsoft.com/office/drawing/2014/main" id="{7D1AE3CD-C7FF-D042-8C55-031C305FA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7296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89260" name="AutoShape 172">
              <a:extLst>
                <a:ext uri="{FF2B5EF4-FFF2-40B4-BE49-F238E27FC236}">
                  <a16:creationId xmlns:a16="http://schemas.microsoft.com/office/drawing/2014/main" id="{00C4ADE9-E4EA-804C-B8AE-CF40771057D5}"/>
                </a:ext>
              </a:extLst>
            </p:cNvPr>
            <p:cNvCxnSpPr>
              <a:cxnSpLocks noChangeShapeType="1"/>
              <a:stCxn id="89254" idx="4"/>
              <a:endCxn id="89256" idx="0"/>
            </p:cNvCxnSpPr>
            <p:nvPr/>
          </p:nvCxnSpPr>
          <p:spPr bwMode="auto">
            <a:xfrm flipH="1">
              <a:off x="3528" y="7008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261" name="AutoShape 173">
              <a:extLst>
                <a:ext uri="{FF2B5EF4-FFF2-40B4-BE49-F238E27FC236}">
                  <a16:creationId xmlns:a16="http://schemas.microsoft.com/office/drawing/2014/main" id="{7E143A55-D1C6-CD49-AA57-1A392C3C8573}"/>
                </a:ext>
              </a:extLst>
            </p:cNvPr>
            <p:cNvCxnSpPr>
              <a:cxnSpLocks noChangeShapeType="1"/>
              <a:stCxn id="89254" idx="4"/>
              <a:endCxn id="89257" idx="0"/>
            </p:cNvCxnSpPr>
            <p:nvPr/>
          </p:nvCxnSpPr>
          <p:spPr bwMode="auto">
            <a:xfrm>
              <a:off x="3624" y="7008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262" name="AutoShape 174">
              <a:extLst>
                <a:ext uri="{FF2B5EF4-FFF2-40B4-BE49-F238E27FC236}">
                  <a16:creationId xmlns:a16="http://schemas.microsoft.com/office/drawing/2014/main" id="{B80840C7-FC1D-9442-8AB3-1C09516BFC43}"/>
                </a:ext>
              </a:extLst>
            </p:cNvPr>
            <p:cNvCxnSpPr>
              <a:cxnSpLocks noChangeShapeType="1"/>
              <a:stCxn id="89255" idx="4"/>
              <a:endCxn id="89258" idx="0"/>
            </p:cNvCxnSpPr>
            <p:nvPr/>
          </p:nvCxnSpPr>
          <p:spPr bwMode="auto">
            <a:xfrm flipH="1">
              <a:off x="4008" y="7008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263" name="AutoShape 175">
              <a:extLst>
                <a:ext uri="{FF2B5EF4-FFF2-40B4-BE49-F238E27FC236}">
                  <a16:creationId xmlns:a16="http://schemas.microsoft.com/office/drawing/2014/main" id="{4623A4AB-3B4D-D445-8ABC-D6CD880EF95A}"/>
                </a:ext>
              </a:extLst>
            </p:cNvPr>
            <p:cNvCxnSpPr>
              <a:cxnSpLocks noChangeShapeType="1"/>
              <a:stCxn id="89255" idx="4"/>
              <a:endCxn id="89259" idx="0"/>
            </p:cNvCxnSpPr>
            <p:nvPr/>
          </p:nvCxnSpPr>
          <p:spPr bwMode="auto">
            <a:xfrm>
              <a:off x="4104" y="7008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9264" name="Oval 176" descr="70%">
              <a:extLst>
                <a:ext uri="{FF2B5EF4-FFF2-40B4-BE49-F238E27FC236}">
                  <a16:creationId xmlns:a16="http://schemas.microsoft.com/office/drawing/2014/main" id="{EEED5B39-6402-3A48-8481-A0D80EBE99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6576"/>
              <a:ext cx="432" cy="432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/>
                <a:t>9</a:t>
              </a:r>
            </a:p>
          </p:txBody>
        </p:sp>
        <p:sp>
          <p:nvSpPr>
            <p:cNvPr id="89265" name="Oval 177" descr="70%">
              <a:extLst>
                <a:ext uri="{FF2B5EF4-FFF2-40B4-BE49-F238E27FC236}">
                  <a16:creationId xmlns:a16="http://schemas.microsoft.com/office/drawing/2014/main" id="{16FA73E8-86DA-684B-B12E-7E01447AD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6576"/>
              <a:ext cx="432" cy="432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/>
                <a:t>11</a:t>
              </a:r>
            </a:p>
          </p:txBody>
        </p:sp>
        <p:sp>
          <p:nvSpPr>
            <p:cNvPr id="89266" name="AutoShape 178">
              <a:extLst>
                <a:ext uri="{FF2B5EF4-FFF2-40B4-BE49-F238E27FC236}">
                  <a16:creationId xmlns:a16="http://schemas.microsoft.com/office/drawing/2014/main" id="{911A0C59-B90D-E64B-B191-C4500BEAAC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7296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267" name="AutoShape 179">
              <a:extLst>
                <a:ext uri="{FF2B5EF4-FFF2-40B4-BE49-F238E27FC236}">
                  <a16:creationId xmlns:a16="http://schemas.microsoft.com/office/drawing/2014/main" id="{78C99E87-8BF8-6E4A-824F-FFFE2103D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7296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268" name="AutoShape 180">
              <a:extLst>
                <a:ext uri="{FF2B5EF4-FFF2-40B4-BE49-F238E27FC236}">
                  <a16:creationId xmlns:a16="http://schemas.microsoft.com/office/drawing/2014/main" id="{3FAB48EC-09B4-8B44-BB5E-1E3EB98805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7296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269" name="AutoShape 181">
              <a:extLst>
                <a:ext uri="{FF2B5EF4-FFF2-40B4-BE49-F238E27FC236}">
                  <a16:creationId xmlns:a16="http://schemas.microsoft.com/office/drawing/2014/main" id="{2858D728-3B24-7B4C-A0E0-722AEACB01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7296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89270" name="AutoShape 182">
              <a:extLst>
                <a:ext uri="{FF2B5EF4-FFF2-40B4-BE49-F238E27FC236}">
                  <a16:creationId xmlns:a16="http://schemas.microsoft.com/office/drawing/2014/main" id="{4A44340F-BB93-7C41-96DD-03CD628A2D99}"/>
                </a:ext>
              </a:extLst>
            </p:cNvPr>
            <p:cNvCxnSpPr>
              <a:cxnSpLocks noChangeShapeType="1"/>
              <a:stCxn id="89264" idx="4"/>
              <a:endCxn id="89266" idx="0"/>
            </p:cNvCxnSpPr>
            <p:nvPr/>
          </p:nvCxnSpPr>
          <p:spPr bwMode="auto">
            <a:xfrm flipH="1">
              <a:off x="2520" y="7008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271" name="AutoShape 183">
              <a:extLst>
                <a:ext uri="{FF2B5EF4-FFF2-40B4-BE49-F238E27FC236}">
                  <a16:creationId xmlns:a16="http://schemas.microsoft.com/office/drawing/2014/main" id="{220D9506-86E2-2645-8B47-97D71F06D8FD}"/>
                </a:ext>
              </a:extLst>
            </p:cNvPr>
            <p:cNvCxnSpPr>
              <a:cxnSpLocks noChangeShapeType="1"/>
              <a:stCxn id="89264" idx="4"/>
              <a:endCxn id="89267" idx="0"/>
            </p:cNvCxnSpPr>
            <p:nvPr/>
          </p:nvCxnSpPr>
          <p:spPr bwMode="auto">
            <a:xfrm>
              <a:off x="2616" y="7008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272" name="AutoShape 184">
              <a:extLst>
                <a:ext uri="{FF2B5EF4-FFF2-40B4-BE49-F238E27FC236}">
                  <a16:creationId xmlns:a16="http://schemas.microsoft.com/office/drawing/2014/main" id="{CD8948BC-FD4E-2E4A-AA7B-AEC28C39FF16}"/>
                </a:ext>
              </a:extLst>
            </p:cNvPr>
            <p:cNvCxnSpPr>
              <a:cxnSpLocks noChangeShapeType="1"/>
              <a:stCxn id="89265" idx="4"/>
              <a:endCxn id="89268" idx="0"/>
            </p:cNvCxnSpPr>
            <p:nvPr/>
          </p:nvCxnSpPr>
          <p:spPr bwMode="auto">
            <a:xfrm flipH="1">
              <a:off x="3000" y="7008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273" name="AutoShape 185">
              <a:extLst>
                <a:ext uri="{FF2B5EF4-FFF2-40B4-BE49-F238E27FC236}">
                  <a16:creationId xmlns:a16="http://schemas.microsoft.com/office/drawing/2014/main" id="{0712A3FC-CDB8-EA4E-A866-FE7684543C01}"/>
                </a:ext>
              </a:extLst>
            </p:cNvPr>
            <p:cNvCxnSpPr>
              <a:cxnSpLocks noChangeShapeType="1"/>
              <a:stCxn id="89265" idx="4"/>
              <a:endCxn id="89269" idx="0"/>
            </p:cNvCxnSpPr>
            <p:nvPr/>
          </p:nvCxnSpPr>
          <p:spPr bwMode="auto">
            <a:xfrm>
              <a:off x="3096" y="7008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1813589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9D5CE-ADFB-8348-81C6-DCC5B168E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D170-E701-7C4F-8B34-40A3A103BFEF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93236562-DC0C-FF41-A42C-5CE082CD53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/>
              <a:t>Red-black delete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8B2830E7-34F9-8C43-BC9B-0B096352E1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en-US"/>
              <a:t>If spliced-out node was red, no problem</a:t>
            </a:r>
          </a:p>
          <a:p>
            <a:pPr lvl="1"/>
            <a:r>
              <a:rPr kumimoji="1" lang="en-US" altLang="en-US"/>
              <a:t>Root still black</a:t>
            </a:r>
          </a:p>
          <a:p>
            <a:pPr lvl="1"/>
            <a:r>
              <a:rPr kumimoji="1" lang="en-US" altLang="en-US"/>
              <a:t>No black-heights changed</a:t>
            </a:r>
          </a:p>
          <a:p>
            <a:pPr lvl="1"/>
            <a:r>
              <a:rPr kumimoji="1" lang="en-US" altLang="en-US"/>
              <a:t>No red parent-red child pairs added</a:t>
            </a:r>
          </a:p>
          <a:p>
            <a:r>
              <a:rPr kumimoji="1" lang="en-US" altLang="en-US"/>
              <a:t>What if spliced-out node was black?</a:t>
            </a:r>
          </a:p>
        </p:txBody>
      </p:sp>
    </p:spTree>
    <p:extLst>
      <p:ext uri="{BB962C8B-B14F-4D97-AF65-F5344CB8AC3E}">
        <p14:creationId xmlns:p14="http://schemas.microsoft.com/office/powerpoint/2010/main" val="19325311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lide Number Placeholder 4">
            <a:extLst>
              <a:ext uri="{FF2B5EF4-FFF2-40B4-BE49-F238E27FC236}">
                <a16:creationId xmlns:a16="http://schemas.microsoft.com/office/drawing/2014/main" id="{26817B7D-7677-0144-B349-E015A3B1A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61B1D-2BE4-A041-9CD9-828B1EEB1DDC}" type="slidenum">
              <a:rPr lang="en-US" altLang="ja-JP"/>
              <a:pPr/>
              <a:t>37</a:t>
            </a:fld>
            <a:endParaRPr lang="en-US" altLang="ja-JP"/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D267C049-C054-7044-8D8B-BC775C99E4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/>
          <a:lstStyle/>
          <a:p>
            <a:r>
              <a:rPr lang="en-US" altLang="en-US" dirty="0">
                <a:solidFill>
                  <a:srgbClr val="FFFF00"/>
                </a:solidFill>
              </a:rPr>
              <a:t>Red-black tree delete</a:t>
            </a:r>
          </a:p>
        </p:txBody>
      </p:sp>
      <p:grpSp>
        <p:nvGrpSpPr>
          <p:cNvPr id="93187" name="Group 3">
            <a:extLst>
              <a:ext uri="{FF2B5EF4-FFF2-40B4-BE49-F238E27FC236}">
                <a16:creationId xmlns:a16="http://schemas.microsoft.com/office/drawing/2014/main" id="{C6000A38-0402-684F-B23A-DA869B934773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2057400"/>
            <a:ext cx="6400800" cy="4495800"/>
            <a:chOff x="1152" y="1296"/>
            <a:chExt cx="4032" cy="2832"/>
          </a:xfrm>
        </p:grpSpPr>
        <p:sp>
          <p:nvSpPr>
            <p:cNvPr id="93188" name="Oval 4">
              <a:extLst>
                <a:ext uri="{FF2B5EF4-FFF2-40B4-BE49-F238E27FC236}">
                  <a16:creationId xmlns:a16="http://schemas.microsoft.com/office/drawing/2014/main" id="{42EE3196-CD47-F141-9F99-9150CF899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296"/>
              <a:ext cx="432" cy="4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93189" name="Oval 5">
              <a:extLst>
                <a:ext uri="{FF2B5EF4-FFF2-40B4-BE49-F238E27FC236}">
                  <a16:creationId xmlns:a16="http://schemas.microsoft.com/office/drawing/2014/main" id="{91B6D81E-2C6E-434B-84E8-8FA301657A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968"/>
              <a:ext cx="432" cy="4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93190" name="Oval 6">
              <a:extLst>
                <a:ext uri="{FF2B5EF4-FFF2-40B4-BE49-F238E27FC236}">
                  <a16:creationId xmlns:a16="http://schemas.microsoft.com/office/drawing/2014/main" id="{FA49BA7F-CB04-4D45-A060-51F17E9744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592"/>
              <a:ext cx="432" cy="4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93191" name="Oval 7">
              <a:extLst>
                <a:ext uri="{FF2B5EF4-FFF2-40B4-BE49-F238E27FC236}">
                  <a16:creationId xmlns:a16="http://schemas.microsoft.com/office/drawing/2014/main" id="{1B826C74-3298-1A45-BE28-B353CD987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592"/>
              <a:ext cx="432" cy="4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6</a:t>
              </a:r>
            </a:p>
          </p:txBody>
        </p:sp>
        <p:cxnSp>
          <p:nvCxnSpPr>
            <p:cNvPr id="93192" name="AutoShape 8">
              <a:extLst>
                <a:ext uri="{FF2B5EF4-FFF2-40B4-BE49-F238E27FC236}">
                  <a16:creationId xmlns:a16="http://schemas.microsoft.com/office/drawing/2014/main" id="{785B0A8F-06A3-BF4D-9FF5-FEE2A736947A}"/>
                </a:ext>
              </a:extLst>
            </p:cNvPr>
            <p:cNvCxnSpPr>
              <a:cxnSpLocks noChangeShapeType="1"/>
              <a:stCxn id="93188" idx="4"/>
              <a:endCxn id="93189" idx="0"/>
            </p:cNvCxnSpPr>
            <p:nvPr/>
          </p:nvCxnSpPr>
          <p:spPr bwMode="auto">
            <a:xfrm flipH="1">
              <a:off x="2088" y="1728"/>
              <a:ext cx="105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193" name="AutoShape 9">
              <a:extLst>
                <a:ext uri="{FF2B5EF4-FFF2-40B4-BE49-F238E27FC236}">
                  <a16:creationId xmlns:a16="http://schemas.microsoft.com/office/drawing/2014/main" id="{2A5A886F-B03E-2449-ABBC-EF72959A1E8F}"/>
                </a:ext>
              </a:extLst>
            </p:cNvPr>
            <p:cNvCxnSpPr>
              <a:cxnSpLocks noChangeShapeType="1"/>
              <a:stCxn id="93188" idx="4"/>
              <a:endCxn id="93220" idx="0"/>
            </p:cNvCxnSpPr>
            <p:nvPr/>
          </p:nvCxnSpPr>
          <p:spPr bwMode="auto">
            <a:xfrm>
              <a:off x="3144" y="1728"/>
              <a:ext cx="105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194" name="AutoShape 10">
              <a:extLst>
                <a:ext uri="{FF2B5EF4-FFF2-40B4-BE49-F238E27FC236}">
                  <a16:creationId xmlns:a16="http://schemas.microsoft.com/office/drawing/2014/main" id="{D736115A-A966-644C-9199-38A92E5A3C81}"/>
                </a:ext>
              </a:extLst>
            </p:cNvPr>
            <p:cNvCxnSpPr>
              <a:cxnSpLocks noChangeShapeType="1"/>
              <a:stCxn id="93189" idx="4"/>
              <a:endCxn id="93190" idx="0"/>
            </p:cNvCxnSpPr>
            <p:nvPr/>
          </p:nvCxnSpPr>
          <p:spPr bwMode="auto">
            <a:xfrm flipH="1">
              <a:off x="1608" y="2400"/>
              <a:ext cx="48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195" name="AutoShape 11">
              <a:extLst>
                <a:ext uri="{FF2B5EF4-FFF2-40B4-BE49-F238E27FC236}">
                  <a16:creationId xmlns:a16="http://schemas.microsoft.com/office/drawing/2014/main" id="{8C82C9F3-A813-C244-902A-770E2FB8A09D}"/>
                </a:ext>
              </a:extLst>
            </p:cNvPr>
            <p:cNvCxnSpPr>
              <a:cxnSpLocks noChangeShapeType="1"/>
              <a:stCxn id="93189" idx="4"/>
              <a:endCxn id="93191" idx="0"/>
            </p:cNvCxnSpPr>
            <p:nvPr/>
          </p:nvCxnSpPr>
          <p:spPr bwMode="auto">
            <a:xfrm>
              <a:off x="2088" y="2400"/>
              <a:ext cx="528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196" name="AutoShape 12">
              <a:extLst>
                <a:ext uri="{FF2B5EF4-FFF2-40B4-BE49-F238E27FC236}">
                  <a16:creationId xmlns:a16="http://schemas.microsoft.com/office/drawing/2014/main" id="{8D37FED4-C9ED-FF43-9E2B-A48B4720632B}"/>
                </a:ext>
              </a:extLst>
            </p:cNvPr>
            <p:cNvCxnSpPr>
              <a:cxnSpLocks noChangeShapeType="1"/>
              <a:stCxn id="93190" idx="4"/>
              <a:endCxn id="93210" idx="0"/>
            </p:cNvCxnSpPr>
            <p:nvPr/>
          </p:nvCxnSpPr>
          <p:spPr bwMode="auto">
            <a:xfrm flipH="1">
              <a:off x="1368" y="3024"/>
              <a:ext cx="24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197" name="AutoShape 13">
              <a:extLst>
                <a:ext uri="{FF2B5EF4-FFF2-40B4-BE49-F238E27FC236}">
                  <a16:creationId xmlns:a16="http://schemas.microsoft.com/office/drawing/2014/main" id="{76960BCB-2C62-A042-B126-B22DAECCDB99}"/>
                </a:ext>
              </a:extLst>
            </p:cNvPr>
            <p:cNvCxnSpPr>
              <a:cxnSpLocks noChangeShapeType="1"/>
              <a:stCxn id="93190" idx="4"/>
              <a:endCxn id="93211" idx="0"/>
            </p:cNvCxnSpPr>
            <p:nvPr/>
          </p:nvCxnSpPr>
          <p:spPr bwMode="auto">
            <a:xfrm>
              <a:off x="1608" y="3024"/>
              <a:ext cx="24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198" name="AutoShape 14">
              <a:extLst>
                <a:ext uri="{FF2B5EF4-FFF2-40B4-BE49-F238E27FC236}">
                  <a16:creationId xmlns:a16="http://schemas.microsoft.com/office/drawing/2014/main" id="{86DD64E8-F852-D545-8F25-68AB6588D17F}"/>
                </a:ext>
              </a:extLst>
            </p:cNvPr>
            <p:cNvCxnSpPr>
              <a:cxnSpLocks noChangeShapeType="1"/>
              <a:stCxn id="93191" idx="4"/>
              <a:endCxn id="93200" idx="0"/>
            </p:cNvCxnSpPr>
            <p:nvPr/>
          </p:nvCxnSpPr>
          <p:spPr bwMode="auto">
            <a:xfrm flipH="1">
              <a:off x="2376" y="3024"/>
              <a:ext cx="24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199" name="AutoShape 15">
              <a:extLst>
                <a:ext uri="{FF2B5EF4-FFF2-40B4-BE49-F238E27FC236}">
                  <a16:creationId xmlns:a16="http://schemas.microsoft.com/office/drawing/2014/main" id="{2F20EB8E-1483-5943-813C-E5FAD7150A9E}"/>
                </a:ext>
              </a:extLst>
            </p:cNvPr>
            <p:cNvCxnSpPr>
              <a:cxnSpLocks noChangeShapeType="1"/>
              <a:stCxn id="93191" idx="4"/>
              <a:endCxn id="93201" idx="0"/>
            </p:cNvCxnSpPr>
            <p:nvPr/>
          </p:nvCxnSpPr>
          <p:spPr bwMode="auto">
            <a:xfrm>
              <a:off x="2616" y="3024"/>
              <a:ext cx="24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3200" name="Oval 16">
              <a:extLst>
                <a:ext uri="{FF2B5EF4-FFF2-40B4-BE49-F238E27FC236}">
                  <a16:creationId xmlns:a16="http://schemas.microsoft.com/office/drawing/2014/main" id="{71277F08-C62C-E949-A328-C3A3EC07E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3264"/>
              <a:ext cx="432" cy="4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93201" name="Oval 17">
              <a:extLst>
                <a:ext uri="{FF2B5EF4-FFF2-40B4-BE49-F238E27FC236}">
                  <a16:creationId xmlns:a16="http://schemas.microsoft.com/office/drawing/2014/main" id="{0119F135-BB5C-9746-ADCB-F1A056957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3264"/>
              <a:ext cx="432" cy="4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93202" name="AutoShape 18">
              <a:extLst>
                <a:ext uri="{FF2B5EF4-FFF2-40B4-BE49-F238E27FC236}">
                  <a16:creationId xmlns:a16="http://schemas.microsoft.com/office/drawing/2014/main" id="{B89D944F-8EA2-3448-9DCA-4AB57B7A8C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984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03" name="AutoShape 19">
              <a:extLst>
                <a:ext uri="{FF2B5EF4-FFF2-40B4-BE49-F238E27FC236}">
                  <a16:creationId xmlns:a16="http://schemas.microsoft.com/office/drawing/2014/main" id="{811D96BC-3EED-6C47-A045-023511967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984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04" name="AutoShape 20">
              <a:extLst>
                <a:ext uri="{FF2B5EF4-FFF2-40B4-BE49-F238E27FC236}">
                  <a16:creationId xmlns:a16="http://schemas.microsoft.com/office/drawing/2014/main" id="{C12A7148-AF9F-D947-BA5B-EA4687FD3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3984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05" name="AutoShape 21">
              <a:extLst>
                <a:ext uri="{FF2B5EF4-FFF2-40B4-BE49-F238E27FC236}">
                  <a16:creationId xmlns:a16="http://schemas.microsoft.com/office/drawing/2014/main" id="{54BBF262-34D7-FE46-B7E7-2DF21659A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984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93206" name="AutoShape 22">
              <a:extLst>
                <a:ext uri="{FF2B5EF4-FFF2-40B4-BE49-F238E27FC236}">
                  <a16:creationId xmlns:a16="http://schemas.microsoft.com/office/drawing/2014/main" id="{25B7975E-A91E-714E-8A01-F1B8D8414CE1}"/>
                </a:ext>
              </a:extLst>
            </p:cNvPr>
            <p:cNvCxnSpPr>
              <a:cxnSpLocks noChangeShapeType="1"/>
              <a:stCxn id="93200" idx="4"/>
              <a:endCxn id="93202" idx="0"/>
            </p:cNvCxnSpPr>
            <p:nvPr/>
          </p:nvCxnSpPr>
          <p:spPr bwMode="auto">
            <a:xfrm flipH="1">
              <a:off x="2280" y="3696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207" name="AutoShape 23">
              <a:extLst>
                <a:ext uri="{FF2B5EF4-FFF2-40B4-BE49-F238E27FC236}">
                  <a16:creationId xmlns:a16="http://schemas.microsoft.com/office/drawing/2014/main" id="{9B503060-DF2D-6B42-9A60-F68EE4BE4FEE}"/>
                </a:ext>
              </a:extLst>
            </p:cNvPr>
            <p:cNvCxnSpPr>
              <a:cxnSpLocks noChangeShapeType="1"/>
              <a:stCxn id="93200" idx="4"/>
              <a:endCxn id="93203" idx="0"/>
            </p:cNvCxnSpPr>
            <p:nvPr/>
          </p:nvCxnSpPr>
          <p:spPr bwMode="auto">
            <a:xfrm>
              <a:off x="2376" y="3696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208" name="AutoShape 24">
              <a:extLst>
                <a:ext uri="{FF2B5EF4-FFF2-40B4-BE49-F238E27FC236}">
                  <a16:creationId xmlns:a16="http://schemas.microsoft.com/office/drawing/2014/main" id="{2BBA0F22-7658-1F4B-90F7-E85E9AD6D3D3}"/>
                </a:ext>
              </a:extLst>
            </p:cNvPr>
            <p:cNvCxnSpPr>
              <a:cxnSpLocks noChangeShapeType="1"/>
              <a:stCxn id="93201" idx="4"/>
              <a:endCxn id="93204" idx="0"/>
            </p:cNvCxnSpPr>
            <p:nvPr/>
          </p:nvCxnSpPr>
          <p:spPr bwMode="auto">
            <a:xfrm flipH="1">
              <a:off x="2760" y="3696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209" name="AutoShape 25">
              <a:extLst>
                <a:ext uri="{FF2B5EF4-FFF2-40B4-BE49-F238E27FC236}">
                  <a16:creationId xmlns:a16="http://schemas.microsoft.com/office/drawing/2014/main" id="{8CAAACCE-5D24-9F4E-95D4-B0D0BDE43AD5}"/>
                </a:ext>
              </a:extLst>
            </p:cNvPr>
            <p:cNvCxnSpPr>
              <a:cxnSpLocks noChangeShapeType="1"/>
              <a:stCxn id="93201" idx="4"/>
              <a:endCxn id="93205" idx="0"/>
            </p:cNvCxnSpPr>
            <p:nvPr/>
          </p:nvCxnSpPr>
          <p:spPr bwMode="auto">
            <a:xfrm>
              <a:off x="2856" y="3696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3210" name="Oval 26">
              <a:extLst>
                <a:ext uri="{FF2B5EF4-FFF2-40B4-BE49-F238E27FC236}">
                  <a16:creationId xmlns:a16="http://schemas.microsoft.com/office/drawing/2014/main" id="{7232D341-4087-2F47-893A-2214CAE2D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264"/>
              <a:ext cx="432" cy="4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93211" name="Oval 27">
              <a:extLst>
                <a:ext uri="{FF2B5EF4-FFF2-40B4-BE49-F238E27FC236}">
                  <a16:creationId xmlns:a16="http://schemas.microsoft.com/office/drawing/2014/main" id="{21F723C0-8577-E24B-96AB-093DE33E9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3264"/>
              <a:ext cx="432" cy="4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93212" name="AutoShape 28">
              <a:extLst>
                <a:ext uri="{FF2B5EF4-FFF2-40B4-BE49-F238E27FC236}">
                  <a16:creationId xmlns:a16="http://schemas.microsoft.com/office/drawing/2014/main" id="{7D7FB9D6-EAB5-9C4D-87FA-E4E7A94707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3984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13" name="AutoShape 29">
              <a:extLst>
                <a:ext uri="{FF2B5EF4-FFF2-40B4-BE49-F238E27FC236}">
                  <a16:creationId xmlns:a16="http://schemas.microsoft.com/office/drawing/2014/main" id="{DC198F3F-8E95-D14E-AF68-5DB15DDA0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3984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14" name="AutoShape 30">
              <a:extLst>
                <a:ext uri="{FF2B5EF4-FFF2-40B4-BE49-F238E27FC236}">
                  <a16:creationId xmlns:a16="http://schemas.microsoft.com/office/drawing/2014/main" id="{04D6C0F0-7A87-E74F-B6FB-7721B3A667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3984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15" name="AutoShape 31">
              <a:extLst>
                <a:ext uri="{FF2B5EF4-FFF2-40B4-BE49-F238E27FC236}">
                  <a16:creationId xmlns:a16="http://schemas.microsoft.com/office/drawing/2014/main" id="{520E6D16-5F81-D44A-9646-50964ACDA9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984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93216" name="AutoShape 32">
              <a:extLst>
                <a:ext uri="{FF2B5EF4-FFF2-40B4-BE49-F238E27FC236}">
                  <a16:creationId xmlns:a16="http://schemas.microsoft.com/office/drawing/2014/main" id="{A61A2B88-88A1-0845-900D-3DD6CE47773A}"/>
                </a:ext>
              </a:extLst>
            </p:cNvPr>
            <p:cNvCxnSpPr>
              <a:cxnSpLocks noChangeShapeType="1"/>
              <a:stCxn id="93210" idx="4"/>
              <a:endCxn id="93212" idx="0"/>
            </p:cNvCxnSpPr>
            <p:nvPr/>
          </p:nvCxnSpPr>
          <p:spPr bwMode="auto">
            <a:xfrm flipH="1">
              <a:off x="1272" y="3696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217" name="AutoShape 33">
              <a:extLst>
                <a:ext uri="{FF2B5EF4-FFF2-40B4-BE49-F238E27FC236}">
                  <a16:creationId xmlns:a16="http://schemas.microsoft.com/office/drawing/2014/main" id="{896C11A7-B8AC-BB42-9E3F-5CCA8E506804}"/>
                </a:ext>
              </a:extLst>
            </p:cNvPr>
            <p:cNvCxnSpPr>
              <a:cxnSpLocks noChangeShapeType="1"/>
              <a:stCxn id="93210" idx="4"/>
              <a:endCxn id="93213" idx="0"/>
            </p:cNvCxnSpPr>
            <p:nvPr/>
          </p:nvCxnSpPr>
          <p:spPr bwMode="auto">
            <a:xfrm>
              <a:off x="1368" y="3696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218" name="AutoShape 34">
              <a:extLst>
                <a:ext uri="{FF2B5EF4-FFF2-40B4-BE49-F238E27FC236}">
                  <a16:creationId xmlns:a16="http://schemas.microsoft.com/office/drawing/2014/main" id="{20AF2417-9765-0A4C-9B0A-BA2DCE4A6B32}"/>
                </a:ext>
              </a:extLst>
            </p:cNvPr>
            <p:cNvCxnSpPr>
              <a:cxnSpLocks noChangeShapeType="1"/>
              <a:stCxn id="93211" idx="4"/>
              <a:endCxn id="93214" idx="0"/>
            </p:cNvCxnSpPr>
            <p:nvPr/>
          </p:nvCxnSpPr>
          <p:spPr bwMode="auto">
            <a:xfrm flipH="1">
              <a:off x="1752" y="3696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219" name="AutoShape 35">
              <a:extLst>
                <a:ext uri="{FF2B5EF4-FFF2-40B4-BE49-F238E27FC236}">
                  <a16:creationId xmlns:a16="http://schemas.microsoft.com/office/drawing/2014/main" id="{D4922B4D-50C3-C244-82B6-F61337633340}"/>
                </a:ext>
              </a:extLst>
            </p:cNvPr>
            <p:cNvCxnSpPr>
              <a:cxnSpLocks noChangeShapeType="1"/>
              <a:stCxn id="93211" idx="4"/>
              <a:endCxn id="93215" idx="0"/>
            </p:cNvCxnSpPr>
            <p:nvPr/>
          </p:nvCxnSpPr>
          <p:spPr bwMode="auto">
            <a:xfrm>
              <a:off x="1848" y="3696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3220" name="Oval 36">
              <a:extLst>
                <a:ext uri="{FF2B5EF4-FFF2-40B4-BE49-F238E27FC236}">
                  <a16:creationId xmlns:a16="http://schemas.microsoft.com/office/drawing/2014/main" id="{E1FC9296-E7B7-3747-8833-1ED2B6B085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968"/>
              <a:ext cx="432" cy="4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12</a:t>
              </a:r>
            </a:p>
          </p:txBody>
        </p:sp>
        <p:sp>
          <p:nvSpPr>
            <p:cNvPr id="93221" name="Oval 37">
              <a:extLst>
                <a:ext uri="{FF2B5EF4-FFF2-40B4-BE49-F238E27FC236}">
                  <a16:creationId xmlns:a16="http://schemas.microsoft.com/office/drawing/2014/main" id="{F2397686-7CA3-0F45-8BFC-3217E45960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592"/>
              <a:ext cx="432" cy="4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10</a:t>
              </a:r>
            </a:p>
          </p:txBody>
        </p:sp>
        <p:sp>
          <p:nvSpPr>
            <p:cNvPr id="93222" name="Oval 38">
              <a:extLst>
                <a:ext uri="{FF2B5EF4-FFF2-40B4-BE49-F238E27FC236}">
                  <a16:creationId xmlns:a16="http://schemas.microsoft.com/office/drawing/2014/main" id="{136AB06E-312E-6D48-AC9A-910BA680E6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2592"/>
              <a:ext cx="432" cy="4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14</a:t>
              </a:r>
            </a:p>
          </p:txBody>
        </p:sp>
        <p:cxnSp>
          <p:nvCxnSpPr>
            <p:cNvPr id="93223" name="AutoShape 39">
              <a:extLst>
                <a:ext uri="{FF2B5EF4-FFF2-40B4-BE49-F238E27FC236}">
                  <a16:creationId xmlns:a16="http://schemas.microsoft.com/office/drawing/2014/main" id="{7DD3EF99-0155-2C4B-AC42-5DAA16D506A3}"/>
                </a:ext>
              </a:extLst>
            </p:cNvPr>
            <p:cNvCxnSpPr>
              <a:cxnSpLocks noChangeShapeType="1"/>
              <a:stCxn id="93220" idx="4"/>
              <a:endCxn id="93221" idx="0"/>
            </p:cNvCxnSpPr>
            <p:nvPr/>
          </p:nvCxnSpPr>
          <p:spPr bwMode="auto">
            <a:xfrm flipH="1">
              <a:off x="3720" y="2400"/>
              <a:ext cx="48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224" name="AutoShape 40">
              <a:extLst>
                <a:ext uri="{FF2B5EF4-FFF2-40B4-BE49-F238E27FC236}">
                  <a16:creationId xmlns:a16="http://schemas.microsoft.com/office/drawing/2014/main" id="{3F208B41-D674-C249-BFFF-0FEC872A99FA}"/>
                </a:ext>
              </a:extLst>
            </p:cNvPr>
            <p:cNvCxnSpPr>
              <a:cxnSpLocks noChangeShapeType="1"/>
              <a:stCxn id="93220" idx="4"/>
              <a:endCxn id="93222" idx="0"/>
            </p:cNvCxnSpPr>
            <p:nvPr/>
          </p:nvCxnSpPr>
          <p:spPr bwMode="auto">
            <a:xfrm>
              <a:off x="4200" y="2400"/>
              <a:ext cx="528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225" name="AutoShape 41">
              <a:extLst>
                <a:ext uri="{FF2B5EF4-FFF2-40B4-BE49-F238E27FC236}">
                  <a16:creationId xmlns:a16="http://schemas.microsoft.com/office/drawing/2014/main" id="{15486A11-D8A5-9347-8556-1AE517F25D25}"/>
                </a:ext>
              </a:extLst>
            </p:cNvPr>
            <p:cNvCxnSpPr>
              <a:cxnSpLocks noChangeShapeType="1"/>
              <a:stCxn id="93221" idx="4"/>
              <a:endCxn id="93239" idx="0"/>
            </p:cNvCxnSpPr>
            <p:nvPr/>
          </p:nvCxnSpPr>
          <p:spPr bwMode="auto">
            <a:xfrm flipH="1">
              <a:off x="3480" y="3024"/>
              <a:ext cx="24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226" name="AutoShape 42">
              <a:extLst>
                <a:ext uri="{FF2B5EF4-FFF2-40B4-BE49-F238E27FC236}">
                  <a16:creationId xmlns:a16="http://schemas.microsoft.com/office/drawing/2014/main" id="{280F6A95-C48B-3E4D-BA3B-52C937D53DDD}"/>
                </a:ext>
              </a:extLst>
            </p:cNvPr>
            <p:cNvCxnSpPr>
              <a:cxnSpLocks noChangeShapeType="1"/>
              <a:stCxn id="93221" idx="4"/>
              <a:endCxn id="93240" idx="0"/>
            </p:cNvCxnSpPr>
            <p:nvPr/>
          </p:nvCxnSpPr>
          <p:spPr bwMode="auto">
            <a:xfrm>
              <a:off x="3720" y="3024"/>
              <a:ext cx="24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227" name="AutoShape 43">
              <a:extLst>
                <a:ext uri="{FF2B5EF4-FFF2-40B4-BE49-F238E27FC236}">
                  <a16:creationId xmlns:a16="http://schemas.microsoft.com/office/drawing/2014/main" id="{620E30BF-8FD0-0A44-B3B0-1F249B92EAFC}"/>
                </a:ext>
              </a:extLst>
            </p:cNvPr>
            <p:cNvCxnSpPr>
              <a:cxnSpLocks noChangeShapeType="1"/>
              <a:stCxn id="93222" idx="4"/>
              <a:endCxn id="93229" idx="0"/>
            </p:cNvCxnSpPr>
            <p:nvPr/>
          </p:nvCxnSpPr>
          <p:spPr bwMode="auto">
            <a:xfrm flipH="1">
              <a:off x="4488" y="3024"/>
              <a:ext cx="24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228" name="AutoShape 44">
              <a:extLst>
                <a:ext uri="{FF2B5EF4-FFF2-40B4-BE49-F238E27FC236}">
                  <a16:creationId xmlns:a16="http://schemas.microsoft.com/office/drawing/2014/main" id="{AE78566D-4209-1B46-B98A-A3A1424A6D5F}"/>
                </a:ext>
              </a:extLst>
            </p:cNvPr>
            <p:cNvCxnSpPr>
              <a:cxnSpLocks noChangeShapeType="1"/>
              <a:stCxn id="93222" idx="4"/>
              <a:endCxn id="93230" idx="0"/>
            </p:cNvCxnSpPr>
            <p:nvPr/>
          </p:nvCxnSpPr>
          <p:spPr bwMode="auto">
            <a:xfrm>
              <a:off x="4728" y="3024"/>
              <a:ext cx="24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3229" name="Oval 45">
              <a:extLst>
                <a:ext uri="{FF2B5EF4-FFF2-40B4-BE49-F238E27FC236}">
                  <a16:creationId xmlns:a16="http://schemas.microsoft.com/office/drawing/2014/main" id="{5C84E177-979C-6643-9D0E-04E75DE4DF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3264"/>
              <a:ext cx="432" cy="4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13</a:t>
              </a:r>
            </a:p>
          </p:txBody>
        </p:sp>
        <p:sp>
          <p:nvSpPr>
            <p:cNvPr id="93230" name="Oval 46">
              <a:extLst>
                <a:ext uri="{FF2B5EF4-FFF2-40B4-BE49-F238E27FC236}">
                  <a16:creationId xmlns:a16="http://schemas.microsoft.com/office/drawing/2014/main" id="{20B3AD33-AAB7-D045-8A1F-39928B125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264"/>
              <a:ext cx="432" cy="4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15</a:t>
              </a:r>
            </a:p>
          </p:txBody>
        </p:sp>
        <p:sp>
          <p:nvSpPr>
            <p:cNvPr id="93231" name="AutoShape 47">
              <a:extLst>
                <a:ext uri="{FF2B5EF4-FFF2-40B4-BE49-F238E27FC236}">
                  <a16:creationId xmlns:a16="http://schemas.microsoft.com/office/drawing/2014/main" id="{FD4EB7A4-7019-D74A-9878-1D172D29D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3984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32" name="AutoShape 48">
              <a:extLst>
                <a:ext uri="{FF2B5EF4-FFF2-40B4-BE49-F238E27FC236}">
                  <a16:creationId xmlns:a16="http://schemas.microsoft.com/office/drawing/2014/main" id="{BAE14C86-492D-D44C-BCB4-457FD0FFD0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3984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33" name="AutoShape 49">
              <a:extLst>
                <a:ext uri="{FF2B5EF4-FFF2-40B4-BE49-F238E27FC236}">
                  <a16:creationId xmlns:a16="http://schemas.microsoft.com/office/drawing/2014/main" id="{20382552-E303-F44F-863D-EB8FD4BF5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3984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34" name="AutoShape 50">
              <a:extLst>
                <a:ext uri="{FF2B5EF4-FFF2-40B4-BE49-F238E27FC236}">
                  <a16:creationId xmlns:a16="http://schemas.microsoft.com/office/drawing/2014/main" id="{1CDFB6B1-6605-3743-98DF-086D31447F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3984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93235" name="AutoShape 51">
              <a:extLst>
                <a:ext uri="{FF2B5EF4-FFF2-40B4-BE49-F238E27FC236}">
                  <a16:creationId xmlns:a16="http://schemas.microsoft.com/office/drawing/2014/main" id="{D2852760-765B-A54A-93E7-04FC3140A5C0}"/>
                </a:ext>
              </a:extLst>
            </p:cNvPr>
            <p:cNvCxnSpPr>
              <a:cxnSpLocks noChangeShapeType="1"/>
              <a:stCxn id="93229" idx="4"/>
              <a:endCxn id="93231" idx="0"/>
            </p:cNvCxnSpPr>
            <p:nvPr/>
          </p:nvCxnSpPr>
          <p:spPr bwMode="auto">
            <a:xfrm flipH="1">
              <a:off x="4392" y="3696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236" name="AutoShape 52">
              <a:extLst>
                <a:ext uri="{FF2B5EF4-FFF2-40B4-BE49-F238E27FC236}">
                  <a16:creationId xmlns:a16="http://schemas.microsoft.com/office/drawing/2014/main" id="{C8E9C773-07EC-1C44-81B0-A66FEC3A82C2}"/>
                </a:ext>
              </a:extLst>
            </p:cNvPr>
            <p:cNvCxnSpPr>
              <a:cxnSpLocks noChangeShapeType="1"/>
              <a:stCxn id="93229" idx="4"/>
              <a:endCxn id="93232" idx="0"/>
            </p:cNvCxnSpPr>
            <p:nvPr/>
          </p:nvCxnSpPr>
          <p:spPr bwMode="auto">
            <a:xfrm>
              <a:off x="4488" y="3696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237" name="AutoShape 53">
              <a:extLst>
                <a:ext uri="{FF2B5EF4-FFF2-40B4-BE49-F238E27FC236}">
                  <a16:creationId xmlns:a16="http://schemas.microsoft.com/office/drawing/2014/main" id="{6B1353C5-6512-A84E-8F70-7DC03D5AEB8F}"/>
                </a:ext>
              </a:extLst>
            </p:cNvPr>
            <p:cNvCxnSpPr>
              <a:cxnSpLocks noChangeShapeType="1"/>
              <a:stCxn id="93230" idx="4"/>
              <a:endCxn id="93233" idx="0"/>
            </p:cNvCxnSpPr>
            <p:nvPr/>
          </p:nvCxnSpPr>
          <p:spPr bwMode="auto">
            <a:xfrm flipH="1">
              <a:off x="4872" y="3696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238" name="AutoShape 54">
              <a:extLst>
                <a:ext uri="{FF2B5EF4-FFF2-40B4-BE49-F238E27FC236}">
                  <a16:creationId xmlns:a16="http://schemas.microsoft.com/office/drawing/2014/main" id="{DC628CB1-D8C2-DF48-9A4A-37005C71950C}"/>
                </a:ext>
              </a:extLst>
            </p:cNvPr>
            <p:cNvCxnSpPr>
              <a:cxnSpLocks noChangeShapeType="1"/>
              <a:stCxn id="93230" idx="4"/>
              <a:endCxn id="93234" idx="0"/>
            </p:cNvCxnSpPr>
            <p:nvPr/>
          </p:nvCxnSpPr>
          <p:spPr bwMode="auto">
            <a:xfrm>
              <a:off x="4968" y="3696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3239" name="Oval 55">
              <a:extLst>
                <a:ext uri="{FF2B5EF4-FFF2-40B4-BE49-F238E27FC236}">
                  <a16:creationId xmlns:a16="http://schemas.microsoft.com/office/drawing/2014/main" id="{A873259E-7551-1548-AA6C-DD25A49A9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3264"/>
              <a:ext cx="432" cy="4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93240" name="Oval 56">
              <a:extLst>
                <a:ext uri="{FF2B5EF4-FFF2-40B4-BE49-F238E27FC236}">
                  <a16:creationId xmlns:a16="http://schemas.microsoft.com/office/drawing/2014/main" id="{9F87F61F-5ADD-2441-95A7-ABF39D1286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264"/>
              <a:ext cx="432" cy="4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11</a:t>
              </a:r>
            </a:p>
          </p:txBody>
        </p:sp>
        <p:sp>
          <p:nvSpPr>
            <p:cNvPr id="93241" name="AutoShape 57">
              <a:extLst>
                <a:ext uri="{FF2B5EF4-FFF2-40B4-BE49-F238E27FC236}">
                  <a16:creationId xmlns:a16="http://schemas.microsoft.com/office/drawing/2014/main" id="{BCFC6E35-F359-D340-8A9B-3C30D993E3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3984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42" name="AutoShape 58">
              <a:extLst>
                <a:ext uri="{FF2B5EF4-FFF2-40B4-BE49-F238E27FC236}">
                  <a16:creationId xmlns:a16="http://schemas.microsoft.com/office/drawing/2014/main" id="{F23A9960-2B1B-8E45-B146-66490290E5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3984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43" name="AutoShape 59">
              <a:extLst>
                <a:ext uri="{FF2B5EF4-FFF2-40B4-BE49-F238E27FC236}">
                  <a16:creationId xmlns:a16="http://schemas.microsoft.com/office/drawing/2014/main" id="{0C4E1F19-07D7-0E46-B255-8F50ACA82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984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44" name="AutoShape 60">
              <a:extLst>
                <a:ext uri="{FF2B5EF4-FFF2-40B4-BE49-F238E27FC236}">
                  <a16:creationId xmlns:a16="http://schemas.microsoft.com/office/drawing/2014/main" id="{7C26C8B7-69D1-D04D-BEEB-EA7D5F081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984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93245" name="AutoShape 61">
              <a:extLst>
                <a:ext uri="{FF2B5EF4-FFF2-40B4-BE49-F238E27FC236}">
                  <a16:creationId xmlns:a16="http://schemas.microsoft.com/office/drawing/2014/main" id="{C4E8A590-9FE4-8C48-85C1-CCE084D9BCB5}"/>
                </a:ext>
              </a:extLst>
            </p:cNvPr>
            <p:cNvCxnSpPr>
              <a:cxnSpLocks noChangeShapeType="1"/>
              <a:stCxn id="93239" idx="4"/>
              <a:endCxn id="93241" idx="0"/>
            </p:cNvCxnSpPr>
            <p:nvPr/>
          </p:nvCxnSpPr>
          <p:spPr bwMode="auto">
            <a:xfrm flipH="1">
              <a:off x="3384" y="3696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246" name="AutoShape 62">
              <a:extLst>
                <a:ext uri="{FF2B5EF4-FFF2-40B4-BE49-F238E27FC236}">
                  <a16:creationId xmlns:a16="http://schemas.microsoft.com/office/drawing/2014/main" id="{D952AE00-0EFD-3842-822E-1F3345481C0C}"/>
                </a:ext>
              </a:extLst>
            </p:cNvPr>
            <p:cNvCxnSpPr>
              <a:cxnSpLocks noChangeShapeType="1"/>
              <a:stCxn id="93239" idx="4"/>
              <a:endCxn id="93242" idx="0"/>
            </p:cNvCxnSpPr>
            <p:nvPr/>
          </p:nvCxnSpPr>
          <p:spPr bwMode="auto">
            <a:xfrm>
              <a:off x="3480" y="3696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247" name="AutoShape 63">
              <a:extLst>
                <a:ext uri="{FF2B5EF4-FFF2-40B4-BE49-F238E27FC236}">
                  <a16:creationId xmlns:a16="http://schemas.microsoft.com/office/drawing/2014/main" id="{1EEA380A-A07D-5046-857E-B1CBA9784DE8}"/>
                </a:ext>
              </a:extLst>
            </p:cNvPr>
            <p:cNvCxnSpPr>
              <a:cxnSpLocks noChangeShapeType="1"/>
              <a:stCxn id="93240" idx="4"/>
              <a:endCxn id="93243" idx="0"/>
            </p:cNvCxnSpPr>
            <p:nvPr/>
          </p:nvCxnSpPr>
          <p:spPr bwMode="auto">
            <a:xfrm flipH="1">
              <a:off x="3864" y="3696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248" name="AutoShape 64">
              <a:extLst>
                <a:ext uri="{FF2B5EF4-FFF2-40B4-BE49-F238E27FC236}">
                  <a16:creationId xmlns:a16="http://schemas.microsoft.com/office/drawing/2014/main" id="{DB1D0C2E-592B-894A-98A4-E8AE54C43DF6}"/>
                </a:ext>
              </a:extLst>
            </p:cNvPr>
            <p:cNvCxnSpPr>
              <a:cxnSpLocks noChangeShapeType="1"/>
              <a:stCxn id="93240" idx="4"/>
              <a:endCxn id="93244" idx="0"/>
            </p:cNvCxnSpPr>
            <p:nvPr/>
          </p:nvCxnSpPr>
          <p:spPr bwMode="auto">
            <a:xfrm>
              <a:off x="3960" y="3696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93249" name="Group 65">
            <a:extLst>
              <a:ext uri="{FF2B5EF4-FFF2-40B4-BE49-F238E27FC236}">
                <a16:creationId xmlns:a16="http://schemas.microsoft.com/office/drawing/2014/main" id="{64F5D4CC-1C04-984B-B2D2-DDC70D0448F4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2066614"/>
            <a:ext cx="6400800" cy="4495800"/>
            <a:chOff x="672" y="4512"/>
            <a:chExt cx="4032" cy="2832"/>
          </a:xfrm>
        </p:grpSpPr>
        <p:sp>
          <p:nvSpPr>
            <p:cNvPr id="93250" name="Oval 66">
              <a:extLst>
                <a:ext uri="{FF2B5EF4-FFF2-40B4-BE49-F238E27FC236}">
                  <a16:creationId xmlns:a16="http://schemas.microsoft.com/office/drawing/2014/main" id="{D7A88A88-44C0-234D-BDCA-6AEAF3410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4512"/>
              <a:ext cx="432" cy="4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93251" name="Oval 67">
              <a:extLst>
                <a:ext uri="{FF2B5EF4-FFF2-40B4-BE49-F238E27FC236}">
                  <a16:creationId xmlns:a16="http://schemas.microsoft.com/office/drawing/2014/main" id="{6D6C13FE-2CA5-B745-A890-BA840C4724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5184"/>
              <a:ext cx="432" cy="432"/>
            </a:xfrm>
            <a:prstGeom prst="ellipse">
              <a:avLst/>
            </a:prstGeom>
            <a:solidFill>
              <a:schemeClr val="tx1"/>
            </a:solidFill>
            <a:ln w="635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93252" name="Oval 68">
              <a:extLst>
                <a:ext uri="{FF2B5EF4-FFF2-40B4-BE49-F238E27FC236}">
                  <a16:creationId xmlns:a16="http://schemas.microsoft.com/office/drawing/2014/main" id="{6E899040-5724-F04B-BD52-630E27E62F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5808"/>
              <a:ext cx="432" cy="4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93253" name="Oval 69">
              <a:extLst>
                <a:ext uri="{FF2B5EF4-FFF2-40B4-BE49-F238E27FC236}">
                  <a16:creationId xmlns:a16="http://schemas.microsoft.com/office/drawing/2014/main" id="{86FD1037-308E-4041-980A-914FF2A345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5808"/>
              <a:ext cx="432" cy="4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6</a:t>
              </a:r>
            </a:p>
          </p:txBody>
        </p:sp>
        <p:cxnSp>
          <p:nvCxnSpPr>
            <p:cNvPr id="93254" name="AutoShape 70">
              <a:extLst>
                <a:ext uri="{FF2B5EF4-FFF2-40B4-BE49-F238E27FC236}">
                  <a16:creationId xmlns:a16="http://schemas.microsoft.com/office/drawing/2014/main" id="{C3F5617D-35BA-9E4D-8759-C48F0CA19F90}"/>
                </a:ext>
              </a:extLst>
            </p:cNvPr>
            <p:cNvCxnSpPr>
              <a:cxnSpLocks noChangeShapeType="1"/>
              <a:stCxn id="93250" idx="4"/>
              <a:endCxn id="93251" idx="0"/>
            </p:cNvCxnSpPr>
            <p:nvPr/>
          </p:nvCxnSpPr>
          <p:spPr bwMode="auto">
            <a:xfrm flipH="1">
              <a:off x="1608" y="4944"/>
              <a:ext cx="1056" cy="2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255" name="AutoShape 71">
              <a:extLst>
                <a:ext uri="{FF2B5EF4-FFF2-40B4-BE49-F238E27FC236}">
                  <a16:creationId xmlns:a16="http://schemas.microsoft.com/office/drawing/2014/main" id="{7787EA5C-595C-BE4C-9C6B-AA6D48954F52}"/>
                </a:ext>
              </a:extLst>
            </p:cNvPr>
            <p:cNvCxnSpPr>
              <a:cxnSpLocks noChangeShapeType="1"/>
              <a:stCxn id="93250" idx="4"/>
              <a:endCxn id="93282" idx="0"/>
            </p:cNvCxnSpPr>
            <p:nvPr/>
          </p:nvCxnSpPr>
          <p:spPr bwMode="auto">
            <a:xfrm>
              <a:off x="2664" y="4944"/>
              <a:ext cx="105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256" name="AutoShape 72">
              <a:extLst>
                <a:ext uri="{FF2B5EF4-FFF2-40B4-BE49-F238E27FC236}">
                  <a16:creationId xmlns:a16="http://schemas.microsoft.com/office/drawing/2014/main" id="{6CC16DB2-0D73-1345-98C2-C54C2929B895}"/>
                </a:ext>
              </a:extLst>
            </p:cNvPr>
            <p:cNvCxnSpPr>
              <a:cxnSpLocks noChangeShapeType="1"/>
              <a:stCxn id="93251" idx="4"/>
              <a:endCxn id="93252" idx="0"/>
            </p:cNvCxnSpPr>
            <p:nvPr/>
          </p:nvCxnSpPr>
          <p:spPr bwMode="auto">
            <a:xfrm flipH="1">
              <a:off x="1128" y="5636"/>
              <a:ext cx="480" cy="1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257" name="AutoShape 73">
              <a:extLst>
                <a:ext uri="{FF2B5EF4-FFF2-40B4-BE49-F238E27FC236}">
                  <a16:creationId xmlns:a16="http://schemas.microsoft.com/office/drawing/2014/main" id="{FDCADAF2-A3AC-1943-A859-01191826F054}"/>
                </a:ext>
              </a:extLst>
            </p:cNvPr>
            <p:cNvCxnSpPr>
              <a:cxnSpLocks noChangeShapeType="1"/>
              <a:stCxn id="93251" idx="4"/>
              <a:endCxn id="93253" idx="0"/>
            </p:cNvCxnSpPr>
            <p:nvPr/>
          </p:nvCxnSpPr>
          <p:spPr bwMode="auto">
            <a:xfrm>
              <a:off x="1608" y="5636"/>
              <a:ext cx="528" cy="1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258" name="AutoShape 74">
              <a:extLst>
                <a:ext uri="{FF2B5EF4-FFF2-40B4-BE49-F238E27FC236}">
                  <a16:creationId xmlns:a16="http://schemas.microsoft.com/office/drawing/2014/main" id="{352ED56F-68C0-634C-9303-96460631A444}"/>
                </a:ext>
              </a:extLst>
            </p:cNvPr>
            <p:cNvCxnSpPr>
              <a:cxnSpLocks noChangeShapeType="1"/>
              <a:stCxn id="93252" idx="4"/>
              <a:endCxn id="93272" idx="0"/>
            </p:cNvCxnSpPr>
            <p:nvPr/>
          </p:nvCxnSpPr>
          <p:spPr bwMode="auto">
            <a:xfrm flipH="1">
              <a:off x="888" y="6240"/>
              <a:ext cx="24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259" name="AutoShape 75">
              <a:extLst>
                <a:ext uri="{FF2B5EF4-FFF2-40B4-BE49-F238E27FC236}">
                  <a16:creationId xmlns:a16="http://schemas.microsoft.com/office/drawing/2014/main" id="{4A29D7B1-043D-1C47-A5C5-633B4388E843}"/>
                </a:ext>
              </a:extLst>
            </p:cNvPr>
            <p:cNvCxnSpPr>
              <a:cxnSpLocks noChangeShapeType="1"/>
              <a:stCxn id="93252" idx="4"/>
              <a:endCxn id="93273" idx="0"/>
            </p:cNvCxnSpPr>
            <p:nvPr/>
          </p:nvCxnSpPr>
          <p:spPr bwMode="auto">
            <a:xfrm>
              <a:off x="1128" y="6240"/>
              <a:ext cx="24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260" name="AutoShape 76">
              <a:extLst>
                <a:ext uri="{FF2B5EF4-FFF2-40B4-BE49-F238E27FC236}">
                  <a16:creationId xmlns:a16="http://schemas.microsoft.com/office/drawing/2014/main" id="{33824AD1-FE71-8145-BD3B-32BB76F73426}"/>
                </a:ext>
              </a:extLst>
            </p:cNvPr>
            <p:cNvCxnSpPr>
              <a:cxnSpLocks noChangeShapeType="1"/>
              <a:stCxn id="93253" idx="4"/>
              <a:endCxn id="93262" idx="0"/>
            </p:cNvCxnSpPr>
            <p:nvPr/>
          </p:nvCxnSpPr>
          <p:spPr bwMode="auto">
            <a:xfrm flipH="1">
              <a:off x="1896" y="6240"/>
              <a:ext cx="240" cy="2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261" name="AutoShape 77">
              <a:extLst>
                <a:ext uri="{FF2B5EF4-FFF2-40B4-BE49-F238E27FC236}">
                  <a16:creationId xmlns:a16="http://schemas.microsoft.com/office/drawing/2014/main" id="{31B06C86-2773-8345-A74B-21C8BF47812E}"/>
                </a:ext>
              </a:extLst>
            </p:cNvPr>
            <p:cNvCxnSpPr>
              <a:cxnSpLocks noChangeShapeType="1"/>
              <a:stCxn id="93253" idx="4"/>
              <a:endCxn id="93263" idx="0"/>
            </p:cNvCxnSpPr>
            <p:nvPr/>
          </p:nvCxnSpPr>
          <p:spPr bwMode="auto">
            <a:xfrm>
              <a:off x="2136" y="6240"/>
              <a:ext cx="24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3262" name="Oval 78">
              <a:extLst>
                <a:ext uri="{FF2B5EF4-FFF2-40B4-BE49-F238E27FC236}">
                  <a16:creationId xmlns:a16="http://schemas.microsoft.com/office/drawing/2014/main" id="{AA915022-30D3-9240-9572-3D54E0F529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6480"/>
              <a:ext cx="432" cy="432"/>
            </a:xfrm>
            <a:prstGeom prst="ellipse">
              <a:avLst/>
            </a:prstGeom>
            <a:solidFill>
              <a:schemeClr val="tx1"/>
            </a:solidFill>
            <a:ln w="635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93263" name="Oval 79">
              <a:extLst>
                <a:ext uri="{FF2B5EF4-FFF2-40B4-BE49-F238E27FC236}">
                  <a16:creationId xmlns:a16="http://schemas.microsoft.com/office/drawing/2014/main" id="{DDA29D9E-3891-EA4E-9F39-D8999AB528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6480"/>
              <a:ext cx="432" cy="4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93264" name="AutoShape 80">
              <a:extLst>
                <a:ext uri="{FF2B5EF4-FFF2-40B4-BE49-F238E27FC236}">
                  <a16:creationId xmlns:a16="http://schemas.microsoft.com/office/drawing/2014/main" id="{EBBB2FC0-CA13-3046-9056-DBCACEB93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7200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65" name="AutoShape 81">
              <a:extLst>
                <a:ext uri="{FF2B5EF4-FFF2-40B4-BE49-F238E27FC236}">
                  <a16:creationId xmlns:a16="http://schemas.microsoft.com/office/drawing/2014/main" id="{B9D7344A-2A72-244E-A1CB-A08832BD8F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7200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66" name="AutoShape 82">
              <a:extLst>
                <a:ext uri="{FF2B5EF4-FFF2-40B4-BE49-F238E27FC236}">
                  <a16:creationId xmlns:a16="http://schemas.microsoft.com/office/drawing/2014/main" id="{64885BEE-87AD-4749-8A17-02CE12B09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7200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67" name="AutoShape 83">
              <a:extLst>
                <a:ext uri="{FF2B5EF4-FFF2-40B4-BE49-F238E27FC236}">
                  <a16:creationId xmlns:a16="http://schemas.microsoft.com/office/drawing/2014/main" id="{38CC1496-0AB5-9E43-81D8-71271F25E8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7200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93268" name="AutoShape 84">
              <a:extLst>
                <a:ext uri="{FF2B5EF4-FFF2-40B4-BE49-F238E27FC236}">
                  <a16:creationId xmlns:a16="http://schemas.microsoft.com/office/drawing/2014/main" id="{8CFD25BE-50A3-6945-B65E-56ABD4293550}"/>
                </a:ext>
              </a:extLst>
            </p:cNvPr>
            <p:cNvCxnSpPr>
              <a:cxnSpLocks noChangeShapeType="1"/>
              <a:stCxn id="93262" idx="4"/>
              <a:endCxn id="93264" idx="0"/>
            </p:cNvCxnSpPr>
            <p:nvPr/>
          </p:nvCxnSpPr>
          <p:spPr bwMode="auto">
            <a:xfrm flipH="1">
              <a:off x="1800" y="6932"/>
              <a:ext cx="96" cy="2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269" name="AutoShape 85">
              <a:extLst>
                <a:ext uri="{FF2B5EF4-FFF2-40B4-BE49-F238E27FC236}">
                  <a16:creationId xmlns:a16="http://schemas.microsoft.com/office/drawing/2014/main" id="{F104F32E-32F1-3A42-B09C-91C594DFA291}"/>
                </a:ext>
              </a:extLst>
            </p:cNvPr>
            <p:cNvCxnSpPr>
              <a:cxnSpLocks noChangeShapeType="1"/>
              <a:stCxn id="93262" idx="4"/>
              <a:endCxn id="93265" idx="0"/>
            </p:cNvCxnSpPr>
            <p:nvPr/>
          </p:nvCxnSpPr>
          <p:spPr bwMode="auto">
            <a:xfrm>
              <a:off x="1896" y="6932"/>
              <a:ext cx="96" cy="2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270" name="AutoShape 86">
              <a:extLst>
                <a:ext uri="{FF2B5EF4-FFF2-40B4-BE49-F238E27FC236}">
                  <a16:creationId xmlns:a16="http://schemas.microsoft.com/office/drawing/2014/main" id="{4ADCF802-4F81-414A-8F6E-84E63410288C}"/>
                </a:ext>
              </a:extLst>
            </p:cNvPr>
            <p:cNvCxnSpPr>
              <a:cxnSpLocks noChangeShapeType="1"/>
              <a:stCxn id="93263" idx="4"/>
              <a:endCxn id="93266" idx="0"/>
            </p:cNvCxnSpPr>
            <p:nvPr/>
          </p:nvCxnSpPr>
          <p:spPr bwMode="auto">
            <a:xfrm flipH="1">
              <a:off x="2280" y="6912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271" name="AutoShape 87">
              <a:extLst>
                <a:ext uri="{FF2B5EF4-FFF2-40B4-BE49-F238E27FC236}">
                  <a16:creationId xmlns:a16="http://schemas.microsoft.com/office/drawing/2014/main" id="{C866A376-63BB-3248-8ACB-116A28B9F4F5}"/>
                </a:ext>
              </a:extLst>
            </p:cNvPr>
            <p:cNvCxnSpPr>
              <a:cxnSpLocks noChangeShapeType="1"/>
              <a:stCxn id="93263" idx="4"/>
              <a:endCxn id="93267" idx="0"/>
            </p:cNvCxnSpPr>
            <p:nvPr/>
          </p:nvCxnSpPr>
          <p:spPr bwMode="auto">
            <a:xfrm>
              <a:off x="2376" y="6912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3272" name="Oval 88">
              <a:extLst>
                <a:ext uri="{FF2B5EF4-FFF2-40B4-BE49-F238E27FC236}">
                  <a16:creationId xmlns:a16="http://schemas.microsoft.com/office/drawing/2014/main" id="{428D4B18-D5EA-2E4C-9EB9-AB5C70EEC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6480"/>
              <a:ext cx="432" cy="4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93273" name="Oval 89">
              <a:extLst>
                <a:ext uri="{FF2B5EF4-FFF2-40B4-BE49-F238E27FC236}">
                  <a16:creationId xmlns:a16="http://schemas.microsoft.com/office/drawing/2014/main" id="{C1E9756B-A129-3140-A621-D1CE833EDE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6480"/>
              <a:ext cx="432" cy="4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93274" name="AutoShape 90">
              <a:extLst>
                <a:ext uri="{FF2B5EF4-FFF2-40B4-BE49-F238E27FC236}">
                  <a16:creationId xmlns:a16="http://schemas.microsoft.com/office/drawing/2014/main" id="{8F7C0B2D-B427-A24B-AFB1-496AE60618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7200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75" name="AutoShape 91">
              <a:extLst>
                <a:ext uri="{FF2B5EF4-FFF2-40B4-BE49-F238E27FC236}">
                  <a16:creationId xmlns:a16="http://schemas.microsoft.com/office/drawing/2014/main" id="{DEBE7F9B-87CC-AA4D-AB19-B772EF069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7200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76" name="AutoShape 92">
              <a:extLst>
                <a:ext uri="{FF2B5EF4-FFF2-40B4-BE49-F238E27FC236}">
                  <a16:creationId xmlns:a16="http://schemas.microsoft.com/office/drawing/2014/main" id="{E7638B38-798B-D34A-BB1C-55B2C9C043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7200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77" name="AutoShape 93">
              <a:extLst>
                <a:ext uri="{FF2B5EF4-FFF2-40B4-BE49-F238E27FC236}">
                  <a16:creationId xmlns:a16="http://schemas.microsoft.com/office/drawing/2014/main" id="{D1067B22-1174-3145-8E5D-0920239AED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7200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93278" name="AutoShape 94">
              <a:extLst>
                <a:ext uri="{FF2B5EF4-FFF2-40B4-BE49-F238E27FC236}">
                  <a16:creationId xmlns:a16="http://schemas.microsoft.com/office/drawing/2014/main" id="{5597810D-8B2C-4C4D-8D9B-5B3C0C0EAE62}"/>
                </a:ext>
              </a:extLst>
            </p:cNvPr>
            <p:cNvCxnSpPr>
              <a:cxnSpLocks noChangeShapeType="1"/>
              <a:stCxn id="93272" idx="4"/>
              <a:endCxn id="93274" idx="0"/>
            </p:cNvCxnSpPr>
            <p:nvPr/>
          </p:nvCxnSpPr>
          <p:spPr bwMode="auto">
            <a:xfrm flipH="1">
              <a:off x="792" y="6912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279" name="AutoShape 95">
              <a:extLst>
                <a:ext uri="{FF2B5EF4-FFF2-40B4-BE49-F238E27FC236}">
                  <a16:creationId xmlns:a16="http://schemas.microsoft.com/office/drawing/2014/main" id="{D123468D-4473-B041-9D3B-12C4C8E28712}"/>
                </a:ext>
              </a:extLst>
            </p:cNvPr>
            <p:cNvCxnSpPr>
              <a:cxnSpLocks noChangeShapeType="1"/>
              <a:stCxn id="93272" idx="4"/>
              <a:endCxn id="93275" idx="0"/>
            </p:cNvCxnSpPr>
            <p:nvPr/>
          </p:nvCxnSpPr>
          <p:spPr bwMode="auto">
            <a:xfrm>
              <a:off x="888" y="6912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280" name="AutoShape 96">
              <a:extLst>
                <a:ext uri="{FF2B5EF4-FFF2-40B4-BE49-F238E27FC236}">
                  <a16:creationId xmlns:a16="http://schemas.microsoft.com/office/drawing/2014/main" id="{3726A5CB-9153-B54B-AB40-3E3E728C282E}"/>
                </a:ext>
              </a:extLst>
            </p:cNvPr>
            <p:cNvCxnSpPr>
              <a:cxnSpLocks noChangeShapeType="1"/>
              <a:stCxn id="93273" idx="4"/>
              <a:endCxn id="93276" idx="0"/>
            </p:cNvCxnSpPr>
            <p:nvPr/>
          </p:nvCxnSpPr>
          <p:spPr bwMode="auto">
            <a:xfrm flipH="1">
              <a:off x="1272" y="6912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281" name="AutoShape 97">
              <a:extLst>
                <a:ext uri="{FF2B5EF4-FFF2-40B4-BE49-F238E27FC236}">
                  <a16:creationId xmlns:a16="http://schemas.microsoft.com/office/drawing/2014/main" id="{42903715-BB4E-EC41-9D68-3BF1499991E5}"/>
                </a:ext>
              </a:extLst>
            </p:cNvPr>
            <p:cNvCxnSpPr>
              <a:cxnSpLocks noChangeShapeType="1"/>
              <a:stCxn id="93273" idx="4"/>
              <a:endCxn id="93277" idx="0"/>
            </p:cNvCxnSpPr>
            <p:nvPr/>
          </p:nvCxnSpPr>
          <p:spPr bwMode="auto">
            <a:xfrm>
              <a:off x="1368" y="6912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3282" name="Oval 98">
              <a:extLst>
                <a:ext uri="{FF2B5EF4-FFF2-40B4-BE49-F238E27FC236}">
                  <a16:creationId xmlns:a16="http://schemas.microsoft.com/office/drawing/2014/main" id="{53C43D09-9379-674D-83BC-D23D55510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5184"/>
              <a:ext cx="432" cy="4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 dirty="0">
                  <a:solidFill>
                    <a:schemeClr val="bg1"/>
                  </a:solidFill>
                </a:rPr>
                <a:t>12</a:t>
              </a:r>
            </a:p>
          </p:txBody>
        </p:sp>
        <p:sp>
          <p:nvSpPr>
            <p:cNvPr id="93283" name="Oval 99">
              <a:extLst>
                <a:ext uri="{FF2B5EF4-FFF2-40B4-BE49-F238E27FC236}">
                  <a16:creationId xmlns:a16="http://schemas.microsoft.com/office/drawing/2014/main" id="{A0AB25DC-FA13-3B42-ABF4-3ED72845E5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5808"/>
              <a:ext cx="432" cy="4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10</a:t>
              </a:r>
            </a:p>
          </p:txBody>
        </p:sp>
        <p:sp>
          <p:nvSpPr>
            <p:cNvPr id="93284" name="Oval 100">
              <a:extLst>
                <a:ext uri="{FF2B5EF4-FFF2-40B4-BE49-F238E27FC236}">
                  <a16:creationId xmlns:a16="http://schemas.microsoft.com/office/drawing/2014/main" id="{886DB35B-78F1-CA44-B665-8AD37BA4F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5808"/>
              <a:ext cx="432" cy="4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14</a:t>
              </a:r>
            </a:p>
          </p:txBody>
        </p:sp>
        <p:cxnSp>
          <p:nvCxnSpPr>
            <p:cNvPr id="93285" name="AutoShape 101">
              <a:extLst>
                <a:ext uri="{FF2B5EF4-FFF2-40B4-BE49-F238E27FC236}">
                  <a16:creationId xmlns:a16="http://schemas.microsoft.com/office/drawing/2014/main" id="{3D903C7C-3480-E540-A30C-07F4CD34ED38}"/>
                </a:ext>
              </a:extLst>
            </p:cNvPr>
            <p:cNvCxnSpPr>
              <a:cxnSpLocks noChangeShapeType="1"/>
              <a:stCxn id="93282" idx="4"/>
              <a:endCxn id="93283" idx="0"/>
            </p:cNvCxnSpPr>
            <p:nvPr/>
          </p:nvCxnSpPr>
          <p:spPr bwMode="auto">
            <a:xfrm flipH="1">
              <a:off x="3240" y="5616"/>
              <a:ext cx="48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286" name="AutoShape 102">
              <a:extLst>
                <a:ext uri="{FF2B5EF4-FFF2-40B4-BE49-F238E27FC236}">
                  <a16:creationId xmlns:a16="http://schemas.microsoft.com/office/drawing/2014/main" id="{B8297575-8153-8F41-A35B-54EC67F80B86}"/>
                </a:ext>
              </a:extLst>
            </p:cNvPr>
            <p:cNvCxnSpPr>
              <a:cxnSpLocks noChangeShapeType="1"/>
              <a:stCxn id="93282" idx="4"/>
              <a:endCxn id="93284" idx="0"/>
            </p:cNvCxnSpPr>
            <p:nvPr/>
          </p:nvCxnSpPr>
          <p:spPr bwMode="auto">
            <a:xfrm>
              <a:off x="3720" y="5616"/>
              <a:ext cx="528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287" name="AutoShape 103">
              <a:extLst>
                <a:ext uri="{FF2B5EF4-FFF2-40B4-BE49-F238E27FC236}">
                  <a16:creationId xmlns:a16="http://schemas.microsoft.com/office/drawing/2014/main" id="{7E699D24-E0DC-0B43-8326-B464ED41763C}"/>
                </a:ext>
              </a:extLst>
            </p:cNvPr>
            <p:cNvCxnSpPr>
              <a:cxnSpLocks noChangeShapeType="1"/>
              <a:stCxn id="93283" idx="4"/>
              <a:endCxn id="93301" idx="0"/>
            </p:cNvCxnSpPr>
            <p:nvPr/>
          </p:nvCxnSpPr>
          <p:spPr bwMode="auto">
            <a:xfrm flipH="1">
              <a:off x="3000" y="6240"/>
              <a:ext cx="24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288" name="AutoShape 104">
              <a:extLst>
                <a:ext uri="{FF2B5EF4-FFF2-40B4-BE49-F238E27FC236}">
                  <a16:creationId xmlns:a16="http://schemas.microsoft.com/office/drawing/2014/main" id="{D1F7C759-2B61-AB4B-8032-8BDF61DB6424}"/>
                </a:ext>
              </a:extLst>
            </p:cNvPr>
            <p:cNvCxnSpPr>
              <a:cxnSpLocks noChangeShapeType="1"/>
              <a:stCxn id="93283" idx="4"/>
              <a:endCxn id="93302" idx="0"/>
            </p:cNvCxnSpPr>
            <p:nvPr/>
          </p:nvCxnSpPr>
          <p:spPr bwMode="auto">
            <a:xfrm>
              <a:off x="3240" y="6240"/>
              <a:ext cx="24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289" name="AutoShape 105">
              <a:extLst>
                <a:ext uri="{FF2B5EF4-FFF2-40B4-BE49-F238E27FC236}">
                  <a16:creationId xmlns:a16="http://schemas.microsoft.com/office/drawing/2014/main" id="{F140C037-8F40-C54E-896B-9BB5A091289A}"/>
                </a:ext>
              </a:extLst>
            </p:cNvPr>
            <p:cNvCxnSpPr>
              <a:cxnSpLocks noChangeShapeType="1"/>
              <a:stCxn id="93284" idx="4"/>
              <a:endCxn id="93291" idx="0"/>
            </p:cNvCxnSpPr>
            <p:nvPr/>
          </p:nvCxnSpPr>
          <p:spPr bwMode="auto">
            <a:xfrm flipH="1">
              <a:off x="4008" y="6240"/>
              <a:ext cx="24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290" name="AutoShape 106">
              <a:extLst>
                <a:ext uri="{FF2B5EF4-FFF2-40B4-BE49-F238E27FC236}">
                  <a16:creationId xmlns:a16="http://schemas.microsoft.com/office/drawing/2014/main" id="{1DF089E8-13EF-1E49-84D4-842085E408BB}"/>
                </a:ext>
              </a:extLst>
            </p:cNvPr>
            <p:cNvCxnSpPr>
              <a:cxnSpLocks noChangeShapeType="1"/>
              <a:stCxn id="93284" idx="4"/>
              <a:endCxn id="93292" idx="0"/>
            </p:cNvCxnSpPr>
            <p:nvPr/>
          </p:nvCxnSpPr>
          <p:spPr bwMode="auto">
            <a:xfrm>
              <a:off x="4248" y="6240"/>
              <a:ext cx="24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3291" name="Oval 107">
              <a:extLst>
                <a:ext uri="{FF2B5EF4-FFF2-40B4-BE49-F238E27FC236}">
                  <a16:creationId xmlns:a16="http://schemas.microsoft.com/office/drawing/2014/main" id="{DD18D546-728D-2E4A-AB4A-CFB3430FA2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6480"/>
              <a:ext cx="432" cy="4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13</a:t>
              </a:r>
            </a:p>
          </p:txBody>
        </p:sp>
        <p:sp>
          <p:nvSpPr>
            <p:cNvPr id="93292" name="Oval 108">
              <a:extLst>
                <a:ext uri="{FF2B5EF4-FFF2-40B4-BE49-F238E27FC236}">
                  <a16:creationId xmlns:a16="http://schemas.microsoft.com/office/drawing/2014/main" id="{5D82AD7B-CE76-3248-80DF-D30358C77A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6480"/>
              <a:ext cx="432" cy="4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15</a:t>
              </a:r>
            </a:p>
          </p:txBody>
        </p:sp>
        <p:sp>
          <p:nvSpPr>
            <p:cNvPr id="93293" name="AutoShape 109">
              <a:extLst>
                <a:ext uri="{FF2B5EF4-FFF2-40B4-BE49-F238E27FC236}">
                  <a16:creationId xmlns:a16="http://schemas.microsoft.com/office/drawing/2014/main" id="{80FB03B3-C4D0-F947-B656-A4791C408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7200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94" name="AutoShape 110">
              <a:extLst>
                <a:ext uri="{FF2B5EF4-FFF2-40B4-BE49-F238E27FC236}">
                  <a16:creationId xmlns:a16="http://schemas.microsoft.com/office/drawing/2014/main" id="{F9ECEB29-E639-414B-BE56-1C9F7549B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7200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95" name="AutoShape 111">
              <a:extLst>
                <a:ext uri="{FF2B5EF4-FFF2-40B4-BE49-F238E27FC236}">
                  <a16:creationId xmlns:a16="http://schemas.microsoft.com/office/drawing/2014/main" id="{FBEBF55B-C272-0640-A955-3B6244E57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7200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96" name="AutoShape 112">
              <a:extLst>
                <a:ext uri="{FF2B5EF4-FFF2-40B4-BE49-F238E27FC236}">
                  <a16:creationId xmlns:a16="http://schemas.microsoft.com/office/drawing/2014/main" id="{B0B3C834-6D4A-9047-BC64-8708B473B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7200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93297" name="AutoShape 113">
              <a:extLst>
                <a:ext uri="{FF2B5EF4-FFF2-40B4-BE49-F238E27FC236}">
                  <a16:creationId xmlns:a16="http://schemas.microsoft.com/office/drawing/2014/main" id="{0FDCB629-790D-4B42-A921-3CED18AB28AC}"/>
                </a:ext>
              </a:extLst>
            </p:cNvPr>
            <p:cNvCxnSpPr>
              <a:cxnSpLocks noChangeShapeType="1"/>
              <a:stCxn id="93291" idx="4"/>
              <a:endCxn id="93293" idx="0"/>
            </p:cNvCxnSpPr>
            <p:nvPr/>
          </p:nvCxnSpPr>
          <p:spPr bwMode="auto">
            <a:xfrm flipH="1">
              <a:off x="3912" y="6912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298" name="AutoShape 114">
              <a:extLst>
                <a:ext uri="{FF2B5EF4-FFF2-40B4-BE49-F238E27FC236}">
                  <a16:creationId xmlns:a16="http://schemas.microsoft.com/office/drawing/2014/main" id="{CA82A1C8-0911-6646-8340-73F5C6A20526}"/>
                </a:ext>
              </a:extLst>
            </p:cNvPr>
            <p:cNvCxnSpPr>
              <a:cxnSpLocks noChangeShapeType="1"/>
              <a:stCxn id="93291" idx="4"/>
              <a:endCxn id="93294" idx="0"/>
            </p:cNvCxnSpPr>
            <p:nvPr/>
          </p:nvCxnSpPr>
          <p:spPr bwMode="auto">
            <a:xfrm>
              <a:off x="4008" y="6912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299" name="AutoShape 115">
              <a:extLst>
                <a:ext uri="{FF2B5EF4-FFF2-40B4-BE49-F238E27FC236}">
                  <a16:creationId xmlns:a16="http://schemas.microsoft.com/office/drawing/2014/main" id="{1CB11B1D-84E0-0D49-A7FF-540D07A7892B}"/>
                </a:ext>
              </a:extLst>
            </p:cNvPr>
            <p:cNvCxnSpPr>
              <a:cxnSpLocks noChangeShapeType="1"/>
              <a:stCxn id="93292" idx="4"/>
              <a:endCxn id="93295" idx="0"/>
            </p:cNvCxnSpPr>
            <p:nvPr/>
          </p:nvCxnSpPr>
          <p:spPr bwMode="auto">
            <a:xfrm flipH="1">
              <a:off x="4392" y="6912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300" name="AutoShape 116">
              <a:extLst>
                <a:ext uri="{FF2B5EF4-FFF2-40B4-BE49-F238E27FC236}">
                  <a16:creationId xmlns:a16="http://schemas.microsoft.com/office/drawing/2014/main" id="{181ED70C-9566-7342-930A-6E576709F048}"/>
                </a:ext>
              </a:extLst>
            </p:cNvPr>
            <p:cNvCxnSpPr>
              <a:cxnSpLocks noChangeShapeType="1"/>
              <a:stCxn id="93292" idx="4"/>
              <a:endCxn id="93296" idx="0"/>
            </p:cNvCxnSpPr>
            <p:nvPr/>
          </p:nvCxnSpPr>
          <p:spPr bwMode="auto">
            <a:xfrm>
              <a:off x="4488" y="6912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3301" name="Oval 117">
              <a:extLst>
                <a:ext uri="{FF2B5EF4-FFF2-40B4-BE49-F238E27FC236}">
                  <a16:creationId xmlns:a16="http://schemas.microsoft.com/office/drawing/2014/main" id="{D4C110E3-7809-E944-9329-2F3AE50AF9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6480"/>
              <a:ext cx="432" cy="4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93302" name="Oval 118">
              <a:extLst>
                <a:ext uri="{FF2B5EF4-FFF2-40B4-BE49-F238E27FC236}">
                  <a16:creationId xmlns:a16="http://schemas.microsoft.com/office/drawing/2014/main" id="{C7168F97-301C-5F46-832D-1E35A7B15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6480"/>
              <a:ext cx="432" cy="4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11</a:t>
              </a:r>
            </a:p>
          </p:txBody>
        </p:sp>
        <p:sp>
          <p:nvSpPr>
            <p:cNvPr id="93303" name="AutoShape 119">
              <a:extLst>
                <a:ext uri="{FF2B5EF4-FFF2-40B4-BE49-F238E27FC236}">
                  <a16:creationId xmlns:a16="http://schemas.microsoft.com/office/drawing/2014/main" id="{597C370A-3327-B141-B5DF-D1B60CBD94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7200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304" name="AutoShape 120">
              <a:extLst>
                <a:ext uri="{FF2B5EF4-FFF2-40B4-BE49-F238E27FC236}">
                  <a16:creationId xmlns:a16="http://schemas.microsoft.com/office/drawing/2014/main" id="{12B139D9-7D85-2F4F-8A60-46B6C01FB3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7200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305" name="AutoShape 121">
              <a:extLst>
                <a:ext uri="{FF2B5EF4-FFF2-40B4-BE49-F238E27FC236}">
                  <a16:creationId xmlns:a16="http://schemas.microsoft.com/office/drawing/2014/main" id="{FC0B8C81-DE9A-FB4E-817D-8479D3DC6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7200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306" name="AutoShape 122">
              <a:extLst>
                <a:ext uri="{FF2B5EF4-FFF2-40B4-BE49-F238E27FC236}">
                  <a16:creationId xmlns:a16="http://schemas.microsoft.com/office/drawing/2014/main" id="{5D9A24FD-B319-2D46-BE47-D26DA0C79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7200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93307" name="AutoShape 123">
              <a:extLst>
                <a:ext uri="{FF2B5EF4-FFF2-40B4-BE49-F238E27FC236}">
                  <a16:creationId xmlns:a16="http://schemas.microsoft.com/office/drawing/2014/main" id="{F705AA4D-5330-8245-ABDB-6BDD302DE168}"/>
                </a:ext>
              </a:extLst>
            </p:cNvPr>
            <p:cNvCxnSpPr>
              <a:cxnSpLocks noChangeShapeType="1"/>
              <a:stCxn id="93301" idx="4"/>
              <a:endCxn id="93303" idx="0"/>
            </p:cNvCxnSpPr>
            <p:nvPr/>
          </p:nvCxnSpPr>
          <p:spPr bwMode="auto">
            <a:xfrm flipH="1">
              <a:off x="2904" y="6912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308" name="AutoShape 124">
              <a:extLst>
                <a:ext uri="{FF2B5EF4-FFF2-40B4-BE49-F238E27FC236}">
                  <a16:creationId xmlns:a16="http://schemas.microsoft.com/office/drawing/2014/main" id="{65DFD822-D670-0847-943B-20A3D35C987C}"/>
                </a:ext>
              </a:extLst>
            </p:cNvPr>
            <p:cNvCxnSpPr>
              <a:cxnSpLocks noChangeShapeType="1"/>
              <a:stCxn id="93301" idx="4"/>
              <a:endCxn id="93304" idx="0"/>
            </p:cNvCxnSpPr>
            <p:nvPr/>
          </p:nvCxnSpPr>
          <p:spPr bwMode="auto">
            <a:xfrm>
              <a:off x="3000" y="6912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309" name="AutoShape 125">
              <a:extLst>
                <a:ext uri="{FF2B5EF4-FFF2-40B4-BE49-F238E27FC236}">
                  <a16:creationId xmlns:a16="http://schemas.microsoft.com/office/drawing/2014/main" id="{221B7CB7-220E-5745-B81C-D7066FED14EB}"/>
                </a:ext>
              </a:extLst>
            </p:cNvPr>
            <p:cNvCxnSpPr>
              <a:cxnSpLocks noChangeShapeType="1"/>
              <a:stCxn id="93302" idx="4"/>
              <a:endCxn id="93305" idx="0"/>
            </p:cNvCxnSpPr>
            <p:nvPr/>
          </p:nvCxnSpPr>
          <p:spPr bwMode="auto">
            <a:xfrm flipH="1">
              <a:off x="3384" y="6912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310" name="AutoShape 126">
              <a:extLst>
                <a:ext uri="{FF2B5EF4-FFF2-40B4-BE49-F238E27FC236}">
                  <a16:creationId xmlns:a16="http://schemas.microsoft.com/office/drawing/2014/main" id="{FB8C310E-574F-394F-B3BD-28C771BBAC82}"/>
                </a:ext>
              </a:extLst>
            </p:cNvPr>
            <p:cNvCxnSpPr>
              <a:cxnSpLocks noChangeShapeType="1"/>
              <a:stCxn id="93302" idx="4"/>
              <a:endCxn id="93306" idx="0"/>
            </p:cNvCxnSpPr>
            <p:nvPr/>
          </p:nvCxnSpPr>
          <p:spPr bwMode="auto">
            <a:xfrm>
              <a:off x="3480" y="6912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93311" name="Group 127">
            <a:extLst>
              <a:ext uri="{FF2B5EF4-FFF2-40B4-BE49-F238E27FC236}">
                <a16:creationId xmlns:a16="http://schemas.microsoft.com/office/drawing/2014/main" id="{663EFFAA-719F-2148-9C9E-FB02E2CED09D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2055981"/>
            <a:ext cx="6400800" cy="4495800"/>
            <a:chOff x="288" y="4608"/>
            <a:chExt cx="4032" cy="2832"/>
          </a:xfrm>
        </p:grpSpPr>
        <p:sp>
          <p:nvSpPr>
            <p:cNvPr id="93312" name="Oval 128">
              <a:extLst>
                <a:ext uri="{FF2B5EF4-FFF2-40B4-BE49-F238E27FC236}">
                  <a16:creationId xmlns:a16="http://schemas.microsoft.com/office/drawing/2014/main" id="{80490E4F-42E7-5042-B8DE-E8A5F2BF1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4608"/>
              <a:ext cx="432" cy="4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93313" name="Oval 129">
              <a:extLst>
                <a:ext uri="{FF2B5EF4-FFF2-40B4-BE49-F238E27FC236}">
                  <a16:creationId xmlns:a16="http://schemas.microsoft.com/office/drawing/2014/main" id="{60ECA35A-3076-D447-9655-E8C312B489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5280"/>
              <a:ext cx="432" cy="432"/>
            </a:xfrm>
            <a:prstGeom prst="ellipse">
              <a:avLst/>
            </a:prstGeom>
            <a:solidFill>
              <a:schemeClr val="tx1"/>
            </a:solidFill>
            <a:ln w="635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93314" name="Oval 130">
              <a:extLst>
                <a:ext uri="{FF2B5EF4-FFF2-40B4-BE49-F238E27FC236}">
                  <a16:creationId xmlns:a16="http://schemas.microsoft.com/office/drawing/2014/main" id="{2435AB46-7BB7-2846-9DA5-78EDA045C9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5904"/>
              <a:ext cx="432" cy="4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93315" name="Oval 131">
              <a:extLst>
                <a:ext uri="{FF2B5EF4-FFF2-40B4-BE49-F238E27FC236}">
                  <a16:creationId xmlns:a16="http://schemas.microsoft.com/office/drawing/2014/main" id="{705BC957-FA10-CF42-B08D-B68EDE720B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5904"/>
              <a:ext cx="432" cy="4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6</a:t>
              </a:r>
            </a:p>
          </p:txBody>
        </p:sp>
        <p:cxnSp>
          <p:nvCxnSpPr>
            <p:cNvPr id="93316" name="AutoShape 132">
              <a:extLst>
                <a:ext uri="{FF2B5EF4-FFF2-40B4-BE49-F238E27FC236}">
                  <a16:creationId xmlns:a16="http://schemas.microsoft.com/office/drawing/2014/main" id="{24086446-AE23-BD4F-B723-FA0061572896}"/>
                </a:ext>
              </a:extLst>
            </p:cNvPr>
            <p:cNvCxnSpPr>
              <a:cxnSpLocks noChangeShapeType="1"/>
              <a:stCxn id="93312" idx="4"/>
              <a:endCxn id="93313" idx="0"/>
            </p:cNvCxnSpPr>
            <p:nvPr/>
          </p:nvCxnSpPr>
          <p:spPr bwMode="auto">
            <a:xfrm flipH="1">
              <a:off x="1224" y="5040"/>
              <a:ext cx="1056" cy="2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317" name="AutoShape 133">
              <a:extLst>
                <a:ext uri="{FF2B5EF4-FFF2-40B4-BE49-F238E27FC236}">
                  <a16:creationId xmlns:a16="http://schemas.microsoft.com/office/drawing/2014/main" id="{28295078-C109-C949-907E-B2649DC9012B}"/>
                </a:ext>
              </a:extLst>
            </p:cNvPr>
            <p:cNvCxnSpPr>
              <a:cxnSpLocks noChangeShapeType="1"/>
              <a:stCxn id="93312" idx="4"/>
              <a:endCxn id="93341" idx="0"/>
            </p:cNvCxnSpPr>
            <p:nvPr/>
          </p:nvCxnSpPr>
          <p:spPr bwMode="auto">
            <a:xfrm>
              <a:off x="2280" y="5040"/>
              <a:ext cx="105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318" name="AutoShape 134">
              <a:extLst>
                <a:ext uri="{FF2B5EF4-FFF2-40B4-BE49-F238E27FC236}">
                  <a16:creationId xmlns:a16="http://schemas.microsoft.com/office/drawing/2014/main" id="{F74C23F9-6317-DA45-8393-4F895720C46C}"/>
                </a:ext>
              </a:extLst>
            </p:cNvPr>
            <p:cNvCxnSpPr>
              <a:cxnSpLocks noChangeShapeType="1"/>
              <a:stCxn id="93313" idx="4"/>
              <a:endCxn id="93314" idx="0"/>
            </p:cNvCxnSpPr>
            <p:nvPr/>
          </p:nvCxnSpPr>
          <p:spPr bwMode="auto">
            <a:xfrm flipH="1">
              <a:off x="744" y="5732"/>
              <a:ext cx="480" cy="1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319" name="AutoShape 135">
              <a:extLst>
                <a:ext uri="{FF2B5EF4-FFF2-40B4-BE49-F238E27FC236}">
                  <a16:creationId xmlns:a16="http://schemas.microsoft.com/office/drawing/2014/main" id="{EEA6317C-D115-2841-959D-CAA297C13BF1}"/>
                </a:ext>
              </a:extLst>
            </p:cNvPr>
            <p:cNvCxnSpPr>
              <a:cxnSpLocks noChangeShapeType="1"/>
              <a:stCxn id="93313" idx="4"/>
              <a:endCxn id="93315" idx="0"/>
            </p:cNvCxnSpPr>
            <p:nvPr/>
          </p:nvCxnSpPr>
          <p:spPr bwMode="auto">
            <a:xfrm>
              <a:off x="1224" y="5732"/>
              <a:ext cx="528" cy="1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320" name="AutoShape 136">
              <a:extLst>
                <a:ext uri="{FF2B5EF4-FFF2-40B4-BE49-F238E27FC236}">
                  <a16:creationId xmlns:a16="http://schemas.microsoft.com/office/drawing/2014/main" id="{CC8AE998-9D6B-F54A-8423-2BB19E478245}"/>
                </a:ext>
              </a:extLst>
            </p:cNvPr>
            <p:cNvCxnSpPr>
              <a:cxnSpLocks noChangeShapeType="1"/>
              <a:stCxn id="93314" idx="4"/>
              <a:endCxn id="93331" idx="0"/>
            </p:cNvCxnSpPr>
            <p:nvPr/>
          </p:nvCxnSpPr>
          <p:spPr bwMode="auto">
            <a:xfrm flipH="1">
              <a:off x="504" y="6336"/>
              <a:ext cx="24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321" name="AutoShape 137">
              <a:extLst>
                <a:ext uri="{FF2B5EF4-FFF2-40B4-BE49-F238E27FC236}">
                  <a16:creationId xmlns:a16="http://schemas.microsoft.com/office/drawing/2014/main" id="{78A48B14-2FB4-D842-95A2-1B726A1C3CF5}"/>
                </a:ext>
              </a:extLst>
            </p:cNvPr>
            <p:cNvCxnSpPr>
              <a:cxnSpLocks noChangeShapeType="1"/>
              <a:stCxn id="93314" idx="4"/>
              <a:endCxn id="93332" idx="0"/>
            </p:cNvCxnSpPr>
            <p:nvPr/>
          </p:nvCxnSpPr>
          <p:spPr bwMode="auto">
            <a:xfrm>
              <a:off x="744" y="6336"/>
              <a:ext cx="24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322" name="AutoShape 138">
              <a:extLst>
                <a:ext uri="{FF2B5EF4-FFF2-40B4-BE49-F238E27FC236}">
                  <a16:creationId xmlns:a16="http://schemas.microsoft.com/office/drawing/2014/main" id="{29419A42-8881-E34D-99DE-52B66A9619A1}"/>
                </a:ext>
              </a:extLst>
            </p:cNvPr>
            <p:cNvCxnSpPr>
              <a:cxnSpLocks noChangeShapeType="1"/>
              <a:stCxn id="93315" idx="4"/>
              <a:endCxn id="93326" idx="0"/>
            </p:cNvCxnSpPr>
            <p:nvPr/>
          </p:nvCxnSpPr>
          <p:spPr bwMode="auto">
            <a:xfrm flipH="1">
              <a:off x="1512" y="6336"/>
              <a:ext cx="24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323" name="AutoShape 139">
              <a:extLst>
                <a:ext uri="{FF2B5EF4-FFF2-40B4-BE49-F238E27FC236}">
                  <a16:creationId xmlns:a16="http://schemas.microsoft.com/office/drawing/2014/main" id="{590769B1-8481-7149-AA27-BC29339410C8}"/>
                </a:ext>
              </a:extLst>
            </p:cNvPr>
            <p:cNvCxnSpPr>
              <a:cxnSpLocks noChangeShapeType="1"/>
              <a:stCxn id="93315" idx="4"/>
              <a:endCxn id="93325" idx="0"/>
            </p:cNvCxnSpPr>
            <p:nvPr/>
          </p:nvCxnSpPr>
          <p:spPr bwMode="auto">
            <a:xfrm>
              <a:off x="1752" y="6336"/>
              <a:ext cx="24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3324" name="Oval 140">
              <a:extLst>
                <a:ext uri="{FF2B5EF4-FFF2-40B4-BE49-F238E27FC236}">
                  <a16:creationId xmlns:a16="http://schemas.microsoft.com/office/drawing/2014/main" id="{3A68B1A7-484C-C849-BA0A-069BBB4AB3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8" y="6853"/>
              <a:ext cx="432" cy="432"/>
            </a:xfrm>
            <a:prstGeom prst="ellipse">
              <a:avLst/>
            </a:prstGeom>
            <a:solidFill>
              <a:schemeClr val="tx1"/>
            </a:solidFill>
            <a:ln w="635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93325" name="Oval 141">
              <a:extLst>
                <a:ext uri="{FF2B5EF4-FFF2-40B4-BE49-F238E27FC236}">
                  <a16:creationId xmlns:a16="http://schemas.microsoft.com/office/drawing/2014/main" id="{57852B2F-CE7D-2643-8437-94B210B67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6576"/>
              <a:ext cx="432" cy="4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93326" name="AutoShape 142">
              <a:extLst>
                <a:ext uri="{FF2B5EF4-FFF2-40B4-BE49-F238E27FC236}">
                  <a16:creationId xmlns:a16="http://schemas.microsoft.com/office/drawing/2014/main" id="{850696DB-671D-8A4E-8E83-66581FB32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6576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327" name="AutoShape 143">
              <a:extLst>
                <a:ext uri="{FF2B5EF4-FFF2-40B4-BE49-F238E27FC236}">
                  <a16:creationId xmlns:a16="http://schemas.microsoft.com/office/drawing/2014/main" id="{E2E387EE-C2B2-B147-9509-B83547FAE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7296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328" name="AutoShape 144">
              <a:extLst>
                <a:ext uri="{FF2B5EF4-FFF2-40B4-BE49-F238E27FC236}">
                  <a16:creationId xmlns:a16="http://schemas.microsoft.com/office/drawing/2014/main" id="{EE94CE92-BEBF-B84E-A9C4-4028DE565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7296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93329" name="AutoShape 145">
              <a:extLst>
                <a:ext uri="{FF2B5EF4-FFF2-40B4-BE49-F238E27FC236}">
                  <a16:creationId xmlns:a16="http://schemas.microsoft.com/office/drawing/2014/main" id="{AAE2DD4B-7536-514F-BA38-4AB3849F4D63}"/>
                </a:ext>
              </a:extLst>
            </p:cNvPr>
            <p:cNvCxnSpPr>
              <a:cxnSpLocks noChangeShapeType="1"/>
              <a:stCxn id="93325" idx="4"/>
              <a:endCxn id="93327" idx="0"/>
            </p:cNvCxnSpPr>
            <p:nvPr/>
          </p:nvCxnSpPr>
          <p:spPr bwMode="auto">
            <a:xfrm flipH="1">
              <a:off x="1896" y="7008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330" name="AutoShape 146">
              <a:extLst>
                <a:ext uri="{FF2B5EF4-FFF2-40B4-BE49-F238E27FC236}">
                  <a16:creationId xmlns:a16="http://schemas.microsoft.com/office/drawing/2014/main" id="{D8BBDC21-4DBA-BA44-AF41-49FBFE2B5EB8}"/>
                </a:ext>
              </a:extLst>
            </p:cNvPr>
            <p:cNvCxnSpPr>
              <a:cxnSpLocks noChangeShapeType="1"/>
              <a:stCxn id="93325" idx="4"/>
              <a:endCxn id="93328" idx="0"/>
            </p:cNvCxnSpPr>
            <p:nvPr/>
          </p:nvCxnSpPr>
          <p:spPr bwMode="auto">
            <a:xfrm>
              <a:off x="1992" y="7008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3331" name="Oval 147">
              <a:extLst>
                <a:ext uri="{FF2B5EF4-FFF2-40B4-BE49-F238E27FC236}">
                  <a16:creationId xmlns:a16="http://schemas.microsoft.com/office/drawing/2014/main" id="{79E76BBE-76EB-A444-B950-53564782D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6576"/>
              <a:ext cx="432" cy="4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93332" name="Oval 148">
              <a:extLst>
                <a:ext uri="{FF2B5EF4-FFF2-40B4-BE49-F238E27FC236}">
                  <a16:creationId xmlns:a16="http://schemas.microsoft.com/office/drawing/2014/main" id="{2F7C16DE-429F-C842-8F2A-CCED14E4F4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576"/>
              <a:ext cx="432" cy="4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93333" name="AutoShape 149">
              <a:extLst>
                <a:ext uri="{FF2B5EF4-FFF2-40B4-BE49-F238E27FC236}">
                  <a16:creationId xmlns:a16="http://schemas.microsoft.com/office/drawing/2014/main" id="{9B1F004E-3475-AE4B-B293-941DA0E71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7296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334" name="AutoShape 150">
              <a:extLst>
                <a:ext uri="{FF2B5EF4-FFF2-40B4-BE49-F238E27FC236}">
                  <a16:creationId xmlns:a16="http://schemas.microsoft.com/office/drawing/2014/main" id="{A3C43B1D-C7A7-C44C-9D4A-5791874E7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7296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335" name="AutoShape 151">
              <a:extLst>
                <a:ext uri="{FF2B5EF4-FFF2-40B4-BE49-F238E27FC236}">
                  <a16:creationId xmlns:a16="http://schemas.microsoft.com/office/drawing/2014/main" id="{B69AEFB8-E38C-9949-8265-BFB3977B3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7296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336" name="AutoShape 152">
              <a:extLst>
                <a:ext uri="{FF2B5EF4-FFF2-40B4-BE49-F238E27FC236}">
                  <a16:creationId xmlns:a16="http://schemas.microsoft.com/office/drawing/2014/main" id="{28420443-5E04-E64E-961A-033FB6B11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7296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93337" name="AutoShape 153">
              <a:extLst>
                <a:ext uri="{FF2B5EF4-FFF2-40B4-BE49-F238E27FC236}">
                  <a16:creationId xmlns:a16="http://schemas.microsoft.com/office/drawing/2014/main" id="{413B72B1-152A-394B-A875-95620BC9D642}"/>
                </a:ext>
              </a:extLst>
            </p:cNvPr>
            <p:cNvCxnSpPr>
              <a:cxnSpLocks noChangeShapeType="1"/>
              <a:stCxn id="93331" idx="4"/>
              <a:endCxn id="93333" idx="0"/>
            </p:cNvCxnSpPr>
            <p:nvPr/>
          </p:nvCxnSpPr>
          <p:spPr bwMode="auto">
            <a:xfrm flipH="1">
              <a:off x="408" y="7008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338" name="AutoShape 154">
              <a:extLst>
                <a:ext uri="{FF2B5EF4-FFF2-40B4-BE49-F238E27FC236}">
                  <a16:creationId xmlns:a16="http://schemas.microsoft.com/office/drawing/2014/main" id="{686CA2BA-4CE3-754C-9ABD-6BED1C05072E}"/>
                </a:ext>
              </a:extLst>
            </p:cNvPr>
            <p:cNvCxnSpPr>
              <a:cxnSpLocks noChangeShapeType="1"/>
              <a:stCxn id="93331" idx="4"/>
              <a:endCxn id="93334" idx="0"/>
            </p:cNvCxnSpPr>
            <p:nvPr/>
          </p:nvCxnSpPr>
          <p:spPr bwMode="auto">
            <a:xfrm>
              <a:off x="504" y="7008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339" name="AutoShape 155">
              <a:extLst>
                <a:ext uri="{FF2B5EF4-FFF2-40B4-BE49-F238E27FC236}">
                  <a16:creationId xmlns:a16="http://schemas.microsoft.com/office/drawing/2014/main" id="{B89D1178-6601-7047-837E-BD43F399F3F1}"/>
                </a:ext>
              </a:extLst>
            </p:cNvPr>
            <p:cNvCxnSpPr>
              <a:cxnSpLocks noChangeShapeType="1"/>
              <a:stCxn id="93332" idx="4"/>
              <a:endCxn id="93335" idx="0"/>
            </p:cNvCxnSpPr>
            <p:nvPr/>
          </p:nvCxnSpPr>
          <p:spPr bwMode="auto">
            <a:xfrm flipH="1">
              <a:off x="888" y="7008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340" name="AutoShape 156">
              <a:extLst>
                <a:ext uri="{FF2B5EF4-FFF2-40B4-BE49-F238E27FC236}">
                  <a16:creationId xmlns:a16="http://schemas.microsoft.com/office/drawing/2014/main" id="{3CE387FE-C29B-1D40-A82D-7A1C5F2EAA87}"/>
                </a:ext>
              </a:extLst>
            </p:cNvPr>
            <p:cNvCxnSpPr>
              <a:cxnSpLocks noChangeShapeType="1"/>
              <a:stCxn id="93332" idx="4"/>
              <a:endCxn id="93336" idx="0"/>
            </p:cNvCxnSpPr>
            <p:nvPr/>
          </p:nvCxnSpPr>
          <p:spPr bwMode="auto">
            <a:xfrm>
              <a:off x="984" y="7008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3341" name="Oval 157">
              <a:extLst>
                <a:ext uri="{FF2B5EF4-FFF2-40B4-BE49-F238E27FC236}">
                  <a16:creationId xmlns:a16="http://schemas.microsoft.com/office/drawing/2014/main" id="{6F927FB3-C08A-8748-BE62-6543D9139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5280"/>
              <a:ext cx="432" cy="4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12</a:t>
              </a:r>
            </a:p>
          </p:txBody>
        </p:sp>
        <p:sp>
          <p:nvSpPr>
            <p:cNvPr id="93342" name="Oval 158">
              <a:extLst>
                <a:ext uri="{FF2B5EF4-FFF2-40B4-BE49-F238E27FC236}">
                  <a16:creationId xmlns:a16="http://schemas.microsoft.com/office/drawing/2014/main" id="{969B8455-EE64-1F49-B59B-B91B32D73B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5904"/>
              <a:ext cx="432" cy="4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10</a:t>
              </a:r>
            </a:p>
          </p:txBody>
        </p:sp>
        <p:sp>
          <p:nvSpPr>
            <p:cNvPr id="93343" name="Oval 159">
              <a:extLst>
                <a:ext uri="{FF2B5EF4-FFF2-40B4-BE49-F238E27FC236}">
                  <a16:creationId xmlns:a16="http://schemas.microsoft.com/office/drawing/2014/main" id="{5353EC7F-87F9-8346-A5F8-4895573559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5904"/>
              <a:ext cx="432" cy="4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14</a:t>
              </a:r>
            </a:p>
          </p:txBody>
        </p:sp>
        <p:cxnSp>
          <p:nvCxnSpPr>
            <p:cNvPr id="93344" name="AutoShape 160">
              <a:extLst>
                <a:ext uri="{FF2B5EF4-FFF2-40B4-BE49-F238E27FC236}">
                  <a16:creationId xmlns:a16="http://schemas.microsoft.com/office/drawing/2014/main" id="{1C9761D7-7518-7D47-ABA8-8E225989B891}"/>
                </a:ext>
              </a:extLst>
            </p:cNvPr>
            <p:cNvCxnSpPr>
              <a:cxnSpLocks noChangeShapeType="1"/>
              <a:stCxn id="93341" idx="4"/>
              <a:endCxn id="93342" idx="0"/>
            </p:cNvCxnSpPr>
            <p:nvPr/>
          </p:nvCxnSpPr>
          <p:spPr bwMode="auto">
            <a:xfrm flipH="1">
              <a:off x="2856" y="5712"/>
              <a:ext cx="48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345" name="AutoShape 161">
              <a:extLst>
                <a:ext uri="{FF2B5EF4-FFF2-40B4-BE49-F238E27FC236}">
                  <a16:creationId xmlns:a16="http://schemas.microsoft.com/office/drawing/2014/main" id="{D4312359-5B90-9047-8980-8E16F6094F6E}"/>
                </a:ext>
              </a:extLst>
            </p:cNvPr>
            <p:cNvCxnSpPr>
              <a:cxnSpLocks noChangeShapeType="1"/>
              <a:stCxn id="93341" idx="4"/>
              <a:endCxn id="93343" idx="0"/>
            </p:cNvCxnSpPr>
            <p:nvPr/>
          </p:nvCxnSpPr>
          <p:spPr bwMode="auto">
            <a:xfrm>
              <a:off x="3336" y="5712"/>
              <a:ext cx="528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346" name="AutoShape 162">
              <a:extLst>
                <a:ext uri="{FF2B5EF4-FFF2-40B4-BE49-F238E27FC236}">
                  <a16:creationId xmlns:a16="http://schemas.microsoft.com/office/drawing/2014/main" id="{AC877CC4-2F28-E14C-9893-0B8CB5A68C07}"/>
                </a:ext>
              </a:extLst>
            </p:cNvPr>
            <p:cNvCxnSpPr>
              <a:cxnSpLocks noChangeShapeType="1"/>
              <a:stCxn id="93342" idx="4"/>
              <a:endCxn id="93360" idx="0"/>
            </p:cNvCxnSpPr>
            <p:nvPr/>
          </p:nvCxnSpPr>
          <p:spPr bwMode="auto">
            <a:xfrm flipH="1">
              <a:off x="2616" y="6336"/>
              <a:ext cx="24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347" name="AutoShape 163">
              <a:extLst>
                <a:ext uri="{FF2B5EF4-FFF2-40B4-BE49-F238E27FC236}">
                  <a16:creationId xmlns:a16="http://schemas.microsoft.com/office/drawing/2014/main" id="{FB2CB943-86A4-D14C-ADFC-0D51B3499233}"/>
                </a:ext>
              </a:extLst>
            </p:cNvPr>
            <p:cNvCxnSpPr>
              <a:cxnSpLocks noChangeShapeType="1"/>
              <a:stCxn id="93342" idx="4"/>
              <a:endCxn id="93361" idx="0"/>
            </p:cNvCxnSpPr>
            <p:nvPr/>
          </p:nvCxnSpPr>
          <p:spPr bwMode="auto">
            <a:xfrm>
              <a:off x="2856" y="6336"/>
              <a:ext cx="24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348" name="AutoShape 164">
              <a:extLst>
                <a:ext uri="{FF2B5EF4-FFF2-40B4-BE49-F238E27FC236}">
                  <a16:creationId xmlns:a16="http://schemas.microsoft.com/office/drawing/2014/main" id="{F7D2A552-8C53-9E4D-A087-3F2B19224070}"/>
                </a:ext>
              </a:extLst>
            </p:cNvPr>
            <p:cNvCxnSpPr>
              <a:cxnSpLocks noChangeShapeType="1"/>
              <a:stCxn id="93343" idx="4"/>
              <a:endCxn id="93350" idx="0"/>
            </p:cNvCxnSpPr>
            <p:nvPr/>
          </p:nvCxnSpPr>
          <p:spPr bwMode="auto">
            <a:xfrm flipH="1">
              <a:off x="3624" y="6336"/>
              <a:ext cx="24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349" name="AutoShape 165">
              <a:extLst>
                <a:ext uri="{FF2B5EF4-FFF2-40B4-BE49-F238E27FC236}">
                  <a16:creationId xmlns:a16="http://schemas.microsoft.com/office/drawing/2014/main" id="{5E0D5E1E-9C47-5F4C-9F47-382D2A05B536}"/>
                </a:ext>
              </a:extLst>
            </p:cNvPr>
            <p:cNvCxnSpPr>
              <a:cxnSpLocks noChangeShapeType="1"/>
              <a:stCxn id="93343" idx="4"/>
              <a:endCxn id="93351" idx="0"/>
            </p:cNvCxnSpPr>
            <p:nvPr/>
          </p:nvCxnSpPr>
          <p:spPr bwMode="auto">
            <a:xfrm>
              <a:off x="3864" y="6336"/>
              <a:ext cx="24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3350" name="Oval 166">
              <a:extLst>
                <a:ext uri="{FF2B5EF4-FFF2-40B4-BE49-F238E27FC236}">
                  <a16:creationId xmlns:a16="http://schemas.microsoft.com/office/drawing/2014/main" id="{E54829FB-2A2F-D848-AB0C-994CF00C77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6576"/>
              <a:ext cx="432" cy="4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13</a:t>
              </a:r>
            </a:p>
          </p:txBody>
        </p:sp>
        <p:sp>
          <p:nvSpPr>
            <p:cNvPr id="93351" name="Oval 167">
              <a:extLst>
                <a:ext uri="{FF2B5EF4-FFF2-40B4-BE49-F238E27FC236}">
                  <a16:creationId xmlns:a16="http://schemas.microsoft.com/office/drawing/2014/main" id="{71767C6E-262D-7E41-BFEF-B7537209B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6576"/>
              <a:ext cx="432" cy="4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15</a:t>
              </a:r>
            </a:p>
          </p:txBody>
        </p:sp>
        <p:sp>
          <p:nvSpPr>
            <p:cNvPr id="93352" name="AutoShape 168">
              <a:extLst>
                <a:ext uri="{FF2B5EF4-FFF2-40B4-BE49-F238E27FC236}">
                  <a16:creationId xmlns:a16="http://schemas.microsoft.com/office/drawing/2014/main" id="{CA044F82-2B20-CB4B-A8D6-C5995F7ED9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7296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353" name="AutoShape 169">
              <a:extLst>
                <a:ext uri="{FF2B5EF4-FFF2-40B4-BE49-F238E27FC236}">
                  <a16:creationId xmlns:a16="http://schemas.microsoft.com/office/drawing/2014/main" id="{EB2B0A38-F71F-3848-A568-77297CDA2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7296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354" name="AutoShape 170">
              <a:extLst>
                <a:ext uri="{FF2B5EF4-FFF2-40B4-BE49-F238E27FC236}">
                  <a16:creationId xmlns:a16="http://schemas.microsoft.com/office/drawing/2014/main" id="{8A5180E7-49F1-414A-8D34-69B58DA24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7296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355" name="AutoShape 171">
              <a:extLst>
                <a:ext uri="{FF2B5EF4-FFF2-40B4-BE49-F238E27FC236}">
                  <a16:creationId xmlns:a16="http://schemas.microsoft.com/office/drawing/2014/main" id="{49216094-72F4-5142-8B6B-2D13D2DD75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7296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93356" name="AutoShape 172">
              <a:extLst>
                <a:ext uri="{FF2B5EF4-FFF2-40B4-BE49-F238E27FC236}">
                  <a16:creationId xmlns:a16="http://schemas.microsoft.com/office/drawing/2014/main" id="{D16F0B65-1B5E-7942-8D39-D249522FD32A}"/>
                </a:ext>
              </a:extLst>
            </p:cNvPr>
            <p:cNvCxnSpPr>
              <a:cxnSpLocks noChangeShapeType="1"/>
              <a:stCxn id="93350" idx="4"/>
              <a:endCxn id="93352" idx="0"/>
            </p:cNvCxnSpPr>
            <p:nvPr/>
          </p:nvCxnSpPr>
          <p:spPr bwMode="auto">
            <a:xfrm flipH="1">
              <a:off x="3528" y="7008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357" name="AutoShape 173">
              <a:extLst>
                <a:ext uri="{FF2B5EF4-FFF2-40B4-BE49-F238E27FC236}">
                  <a16:creationId xmlns:a16="http://schemas.microsoft.com/office/drawing/2014/main" id="{27D41B75-CF7B-FA40-955E-870A5C757333}"/>
                </a:ext>
              </a:extLst>
            </p:cNvPr>
            <p:cNvCxnSpPr>
              <a:cxnSpLocks noChangeShapeType="1"/>
              <a:stCxn id="93350" idx="4"/>
              <a:endCxn id="93353" idx="0"/>
            </p:cNvCxnSpPr>
            <p:nvPr/>
          </p:nvCxnSpPr>
          <p:spPr bwMode="auto">
            <a:xfrm>
              <a:off x="3624" y="7008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358" name="AutoShape 174">
              <a:extLst>
                <a:ext uri="{FF2B5EF4-FFF2-40B4-BE49-F238E27FC236}">
                  <a16:creationId xmlns:a16="http://schemas.microsoft.com/office/drawing/2014/main" id="{371C185A-DD7E-6440-81A2-BB88BB8EC53A}"/>
                </a:ext>
              </a:extLst>
            </p:cNvPr>
            <p:cNvCxnSpPr>
              <a:cxnSpLocks noChangeShapeType="1"/>
              <a:stCxn id="93351" idx="4"/>
              <a:endCxn id="93354" idx="0"/>
            </p:cNvCxnSpPr>
            <p:nvPr/>
          </p:nvCxnSpPr>
          <p:spPr bwMode="auto">
            <a:xfrm flipH="1">
              <a:off x="4008" y="7008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359" name="AutoShape 175">
              <a:extLst>
                <a:ext uri="{FF2B5EF4-FFF2-40B4-BE49-F238E27FC236}">
                  <a16:creationId xmlns:a16="http://schemas.microsoft.com/office/drawing/2014/main" id="{86BC5F97-6D0F-4D4B-B934-11436816FD8F}"/>
                </a:ext>
              </a:extLst>
            </p:cNvPr>
            <p:cNvCxnSpPr>
              <a:cxnSpLocks noChangeShapeType="1"/>
              <a:stCxn id="93351" idx="4"/>
              <a:endCxn id="93355" idx="0"/>
            </p:cNvCxnSpPr>
            <p:nvPr/>
          </p:nvCxnSpPr>
          <p:spPr bwMode="auto">
            <a:xfrm>
              <a:off x="4104" y="7008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3360" name="Oval 176">
              <a:extLst>
                <a:ext uri="{FF2B5EF4-FFF2-40B4-BE49-F238E27FC236}">
                  <a16:creationId xmlns:a16="http://schemas.microsoft.com/office/drawing/2014/main" id="{4022006C-5166-B54B-98C4-DF0C0052A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6576"/>
              <a:ext cx="432" cy="4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93361" name="Oval 177">
              <a:extLst>
                <a:ext uri="{FF2B5EF4-FFF2-40B4-BE49-F238E27FC236}">
                  <a16:creationId xmlns:a16="http://schemas.microsoft.com/office/drawing/2014/main" id="{05F76113-6340-054F-8DD0-3D07C1A7C7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6576"/>
              <a:ext cx="432" cy="4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11</a:t>
              </a:r>
            </a:p>
          </p:txBody>
        </p:sp>
        <p:sp>
          <p:nvSpPr>
            <p:cNvPr id="93362" name="AutoShape 178">
              <a:extLst>
                <a:ext uri="{FF2B5EF4-FFF2-40B4-BE49-F238E27FC236}">
                  <a16:creationId xmlns:a16="http://schemas.microsoft.com/office/drawing/2014/main" id="{14E26B33-FFE1-024E-9E05-45FE08F711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7296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363" name="AutoShape 179">
              <a:extLst>
                <a:ext uri="{FF2B5EF4-FFF2-40B4-BE49-F238E27FC236}">
                  <a16:creationId xmlns:a16="http://schemas.microsoft.com/office/drawing/2014/main" id="{AF00E2A0-5C29-F44B-935C-2A38FE2C1A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7296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364" name="AutoShape 180">
              <a:extLst>
                <a:ext uri="{FF2B5EF4-FFF2-40B4-BE49-F238E27FC236}">
                  <a16:creationId xmlns:a16="http://schemas.microsoft.com/office/drawing/2014/main" id="{37F3384D-3167-6042-9174-5EBFF02EE3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7296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365" name="AutoShape 181">
              <a:extLst>
                <a:ext uri="{FF2B5EF4-FFF2-40B4-BE49-F238E27FC236}">
                  <a16:creationId xmlns:a16="http://schemas.microsoft.com/office/drawing/2014/main" id="{C4274109-E968-8745-8AAA-ED4F589EB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7296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93366" name="AutoShape 182">
              <a:extLst>
                <a:ext uri="{FF2B5EF4-FFF2-40B4-BE49-F238E27FC236}">
                  <a16:creationId xmlns:a16="http://schemas.microsoft.com/office/drawing/2014/main" id="{8E9009D1-3394-174D-855D-3A8DB232FD03}"/>
                </a:ext>
              </a:extLst>
            </p:cNvPr>
            <p:cNvCxnSpPr>
              <a:cxnSpLocks noChangeShapeType="1"/>
              <a:stCxn id="93360" idx="4"/>
              <a:endCxn id="93362" idx="0"/>
            </p:cNvCxnSpPr>
            <p:nvPr/>
          </p:nvCxnSpPr>
          <p:spPr bwMode="auto">
            <a:xfrm flipH="1">
              <a:off x="2520" y="7008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367" name="AutoShape 183">
              <a:extLst>
                <a:ext uri="{FF2B5EF4-FFF2-40B4-BE49-F238E27FC236}">
                  <a16:creationId xmlns:a16="http://schemas.microsoft.com/office/drawing/2014/main" id="{4F88572B-3604-184B-B0A1-80E749A9801E}"/>
                </a:ext>
              </a:extLst>
            </p:cNvPr>
            <p:cNvCxnSpPr>
              <a:cxnSpLocks noChangeShapeType="1"/>
              <a:stCxn id="93360" idx="4"/>
              <a:endCxn id="93363" idx="0"/>
            </p:cNvCxnSpPr>
            <p:nvPr/>
          </p:nvCxnSpPr>
          <p:spPr bwMode="auto">
            <a:xfrm>
              <a:off x="2616" y="7008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368" name="AutoShape 184">
              <a:extLst>
                <a:ext uri="{FF2B5EF4-FFF2-40B4-BE49-F238E27FC236}">
                  <a16:creationId xmlns:a16="http://schemas.microsoft.com/office/drawing/2014/main" id="{4A6C455C-BF8D-384A-8AFE-DD32A4426584}"/>
                </a:ext>
              </a:extLst>
            </p:cNvPr>
            <p:cNvCxnSpPr>
              <a:cxnSpLocks noChangeShapeType="1"/>
              <a:stCxn id="93361" idx="4"/>
              <a:endCxn id="93364" idx="0"/>
            </p:cNvCxnSpPr>
            <p:nvPr/>
          </p:nvCxnSpPr>
          <p:spPr bwMode="auto">
            <a:xfrm flipH="1">
              <a:off x="3000" y="7008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369" name="AutoShape 185">
              <a:extLst>
                <a:ext uri="{FF2B5EF4-FFF2-40B4-BE49-F238E27FC236}">
                  <a16:creationId xmlns:a16="http://schemas.microsoft.com/office/drawing/2014/main" id="{EB426681-3AC0-9147-8901-E70368456C97}"/>
                </a:ext>
              </a:extLst>
            </p:cNvPr>
            <p:cNvCxnSpPr>
              <a:cxnSpLocks noChangeShapeType="1"/>
              <a:stCxn id="93361" idx="4"/>
              <a:endCxn id="93365" idx="0"/>
            </p:cNvCxnSpPr>
            <p:nvPr/>
          </p:nvCxnSpPr>
          <p:spPr bwMode="auto">
            <a:xfrm>
              <a:off x="3096" y="7008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8486405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lide Number Placeholder 4">
            <a:extLst>
              <a:ext uri="{FF2B5EF4-FFF2-40B4-BE49-F238E27FC236}">
                <a16:creationId xmlns:a16="http://schemas.microsoft.com/office/drawing/2014/main" id="{CBF62800-3DA5-0143-AF51-014120E19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85D7-78D2-7445-8955-D4958A6BDCD1}" type="slidenum">
              <a:rPr lang="en-US" altLang="ja-JP"/>
              <a:pPr/>
              <a:t>38</a:t>
            </a:fld>
            <a:endParaRPr lang="en-US" altLang="ja-JP"/>
          </a:p>
        </p:txBody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id="{C07D9304-5DD1-D54F-8015-94BD8C1425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79295" y="325487"/>
            <a:ext cx="7729728" cy="1188720"/>
          </a:xfrm>
          <a:solidFill>
            <a:schemeClr val="bg2">
              <a:lumMod val="50000"/>
            </a:schemeClr>
          </a:solidFill>
        </p:spPr>
        <p:txBody>
          <a:bodyPr/>
          <a:lstStyle/>
          <a:p>
            <a:r>
              <a:rPr lang="en-US" altLang="en-US" dirty="0">
                <a:solidFill>
                  <a:srgbClr val="FFFF00"/>
                </a:solidFill>
              </a:rPr>
              <a:t>Red-black delete fixup</a:t>
            </a:r>
          </a:p>
        </p:txBody>
      </p:sp>
      <p:grpSp>
        <p:nvGrpSpPr>
          <p:cNvPr id="95235" name="Group 3">
            <a:extLst>
              <a:ext uri="{FF2B5EF4-FFF2-40B4-BE49-F238E27FC236}">
                <a16:creationId xmlns:a16="http://schemas.microsoft.com/office/drawing/2014/main" id="{EFE93229-ADDC-9943-8C68-18E7F2FCC35C}"/>
              </a:ext>
            </a:extLst>
          </p:cNvPr>
          <p:cNvGrpSpPr>
            <a:grpSpLocks/>
          </p:cNvGrpSpPr>
          <p:nvPr/>
        </p:nvGrpSpPr>
        <p:grpSpPr bwMode="auto">
          <a:xfrm>
            <a:off x="3067492" y="1726504"/>
            <a:ext cx="6400800" cy="4495800"/>
            <a:chOff x="912" y="1104"/>
            <a:chExt cx="4032" cy="2832"/>
          </a:xfrm>
        </p:grpSpPr>
        <p:sp>
          <p:nvSpPr>
            <p:cNvPr id="95236" name="Oval 4">
              <a:extLst>
                <a:ext uri="{FF2B5EF4-FFF2-40B4-BE49-F238E27FC236}">
                  <a16:creationId xmlns:a16="http://schemas.microsoft.com/office/drawing/2014/main" id="{A80A0FD1-EF2C-F44C-B7ED-961D7FD606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104"/>
              <a:ext cx="432" cy="4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95237" name="Oval 5">
              <a:extLst>
                <a:ext uri="{FF2B5EF4-FFF2-40B4-BE49-F238E27FC236}">
                  <a16:creationId xmlns:a16="http://schemas.microsoft.com/office/drawing/2014/main" id="{238560AD-1B6E-9D49-BBDB-D0E9C50EF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1776"/>
              <a:ext cx="432" cy="432"/>
            </a:xfrm>
            <a:prstGeom prst="ellipse">
              <a:avLst/>
            </a:prstGeom>
            <a:solidFill>
              <a:schemeClr val="tx1"/>
            </a:solidFill>
            <a:ln w="635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95238" name="Oval 6">
              <a:extLst>
                <a:ext uri="{FF2B5EF4-FFF2-40B4-BE49-F238E27FC236}">
                  <a16:creationId xmlns:a16="http://schemas.microsoft.com/office/drawing/2014/main" id="{827CAF97-9033-B443-A556-CC9B66B4A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400"/>
              <a:ext cx="432" cy="4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95239" name="Oval 7">
              <a:extLst>
                <a:ext uri="{FF2B5EF4-FFF2-40B4-BE49-F238E27FC236}">
                  <a16:creationId xmlns:a16="http://schemas.microsoft.com/office/drawing/2014/main" id="{A513A3E7-F616-3440-A61E-F83D872036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400"/>
              <a:ext cx="432" cy="4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6</a:t>
              </a:r>
            </a:p>
          </p:txBody>
        </p:sp>
        <p:cxnSp>
          <p:nvCxnSpPr>
            <p:cNvPr id="95240" name="AutoShape 8">
              <a:extLst>
                <a:ext uri="{FF2B5EF4-FFF2-40B4-BE49-F238E27FC236}">
                  <a16:creationId xmlns:a16="http://schemas.microsoft.com/office/drawing/2014/main" id="{1055F1E3-D2BC-F042-9ACF-3FFC41379552}"/>
                </a:ext>
              </a:extLst>
            </p:cNvPr>
            <p:cNvCxnSpPr>
              <a:cxnSpLocks noChangeShapeType="1"/>
              <a:stCxn id="95236" idx="4"/>
              <a:endCxn id="95237" idx="0"/>
            </p:cNvCxnSpPr>
            <p:nvPr/>
          </p:nvCxnSpPr>
          <p:spPr bwMode="auto">
            <a:xfrm flipH="1">
              <a:off x="1848" y="1536"/>
              <a:ext cx="1056" cy="2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241" name="AutoShape 9">
              <a:extLst>
                <a:ext uri="{FF2B5EF4-FFF2-40B4-BE49-F238E27FC236}">
                  <a16:creationId xmlns:a16="http://schemas.microsoft.com/office/drawing/2014/main" id="{9036878B-E0B4-A94B-BA03-019E644B5384}"/>
                </a:ext>
              </a:extLst>
            </p:cNvPr>
            <p:cNvCxnSpPr>
              <a:cxnSpLocks noChangeShapeType="1"/>
              <a:stCxn id="95236" idx="4"/>
              <a:endCxn id="95264" idx="0"/>
            </p:cNvCxnSpPr>
            <p:nvPr/>
          </p:nvCxnSpPr>
          <p:spPr bwMode="auto">
            <a:xfrm>
              <a:off x="2904" y="1536"/>
              <a:ext cx="105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242" name="AutoShape 10">
              <a:extLst>
                <a:ext uri="{FF2B5EF4-FFF2-40B4-BE49-F238E27FC236}">
                  <a16:creationId xmlns:a16="http://schemas.microsoft.com/office/drawing/2014/main" id="{C375481A-DDBD-FD4A-AF20-90064E517273}"/>
                </a:ext>
              </a:extLst>
            </p:cNvPr>
            <p:cNvCxnSpPr>
              <a:cxnSpLocks noChangeShapeType="1"/>
              <a:stCxn id="95237" idx="4"/>
              <a:endCxn id="95238" idx="0"/>
            </p:cNvCxnSpPr>
            <p:nvPr/>
          </p:nvCxnSpPr>
          <p:spPr bwMode="auto">
            <a:xfrm flipH="1">
              <a:off x="1368" y="2228"/>
              <a:ext cx="480" cy="1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243" name="AutoShape 11">
              <a:extLst>
                <a:ext uri="{FF2B5EF4-FFF2-40B4-BE49-F238E27FC236}">
                  <a16:creationId xmlns:a16="http://schemas.microsoft.com/office/drawing/2014/main" id="{6786D0CF-48D3-DD49-8C31-0A569908018A}"/>
                </a:ext>
              </a:extLst>
            </p:cNvPr>
            <p:cNvCxnSpPr>
              <a:cxnSpLocks noChangeShapeType="1"/>
              <a:stCxn id="95237" idx="4"/>
              <a:endCxn id="95239" idx="0"/>
            </p:cNvCxnSpPr>
            <p:nvPr/>
          </p:nvCxnSpPr>
          <p:spPr bwMode="auto">
            <a:xfrm>
              <a:off x="1848" y="2228"/>
              <a:ext cx="528" cy="1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244" name="AutoShape 12">
              <a:extLst>
                <a:ext uri="{FF2B5EF4-FFF2-40B4-BE49-F238E27FC236}">
                  <a16:creationId xmlns:a16="http://schemas.microsoft.com/office/drawing/2014/main" id="{B1A02DD7-4CDA-B844-AFB3-76CDD76749F7}"/>
                </a:ext>
              </a:extLst>
            </p:cNvPr>
            <p:cNvCxnSpPr>
              <a:cxnSpLocks noChangeShapeType="1"/>
              <a:stCxn id="95238" idx="4"/>
              <a:endCxn id="95254" idx="0"/>
            </p:cNvCxnSpPr>
            <p:nvPr/>
          </p:nvCxnSpPr>
          <p:spPr bwMode="auto">
            <a:xfrm flipH="1">
              <a:off x="1128" y="2832"/>
              <a:ext cx="24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245" name="AutoShape 13">
              <a:extLst>
                <a:ext uri="{FF2B5EF4-FFF2-40B4-BE49-F238E27FC236}">
                  <a16:creationId xmlns:a16="http://schemas.microsoft.com/office/drawing/2014/main" id="{77BBF092-BCF4-964E-A72F-5E93276E3AE8}"/>
                </a:ext>
              </a:extLst>
            </p:cNvPr>
            <p:cNvCxnSpPr>
              <a:cxnSpLocks noChangeShapeType="1"/>
              <a:stCxn id="95238" idx="4"/>
              <a:endCxn id="95255" idx="0"/>
            </p:cNvCxnSpPr>
            <p:nvPr/>
          </p:nvCxnSpPr>
          <p:spPr bwMode="auto">
            <a:xfrm>
              <a:off x="1368" y="2832"/>
              <a:ext cx="24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246" name="AutoShape 14">
              <a:extLst>
                <a:ext uri="{FF2B5EF4-FFF2-40B4-BE49-F238E27FC236}">
                  <a16:creationId xmlns:a16="http://schemas.microsoft.com/office/drawing/2014/main" id="{F81FECE4-B3E6-C746-8091-191EC238A6BC}"/>
                </a:ext>
              </a:extLst>
            </p:cNvPr>
            <p:cNvCxnSpPr>
              <a:cxnSpLocks noChangeShapeType="1"/>
              <a:stCxn id="95239" idx="4"/>
              <a:endCxn id="95249" idx="0"/>
            </p:cNvCxnSpPr>
            <p:nvPr/>
          </p:nvCxnSpPr>
          <p:spPr bwMode="auto">
            <a:xfrm flipH="1">
              <a:off x="2136" y="2832"/>
              <a:ext cx="24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247" name="AutoShape 15">
              <a:extLst>
                <a:ext uri="{FF2B5EF4-FFF2-40B4-BE49-F238E27FC236}">
                  <a16:creationId xmlns:a16="http://schemas.microsoft.com/office/drawing/2014/main" id="{DB4D0A78-2A5E-D84F-B6DE-B41AC90BD895}"/>
                </a:ext>
              </a:extLst>
            </p:cNvPr>
            <p:cNvCxnSpPr>
              <a:cxnSpLocks noChangeShapeType="1"/>
              <a:stCxn id="95239" idx="4"/>
              <a:endCxn id="95248" idx="0"/>
            </p:cNvCxnSpPr>
            <p:nvPr/>
          </p:nvCxnSpPr>
          <p:spPr bwMode="auto">
            <a:xfrm>
              <a:off x="2376" y="2832"/>
              <a:ext cx="24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5248" name="Oval 16">
              <a:extLst>
                <a:ext uri="{FF2B5EF4-FFF2-40B4-BE49-F238E27FC236}">
                  <a16:creationId xmlns:a16="http://schemas.microsoft.com/office/drawing/2014/main" id="{D3C23874-DD4B-3248-8BA9-D3EFEDBB4E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072"/>
              <a:ext cx="432" cy="4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95249" name="AutoShape 17">
              <a:extLst>
                <a:ext uri="{FF2B5EF4-FFF2-40B4-BE49-F238E27FC236}">
                  <a16:creationId xmlns:a16="http://schemas.microsoft.com/office/drawing/2014/main" id="{C4E65FAB-7689-054B-AB57-8013A3242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072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0" name="AutoShape 18">
              <a:extLst>
                <a:ext uri="{FF2B5EF4-FFF2-40B4-BE49-F238E27FC236}">
                  <a16:creationId xmlns:a16="http://schemas.microsoft.com/office/drawing/2014/main" id="{E712CB79-A16C-AE46-8BA7-D54B19D0D9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792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1" name="AutoShape 19">
              <a:extLst>
                <a:ext uri="{FF2B5EF4-FFF2-40B4-BE49-F238E27FC236}">
                  <a16:creationId xmlns:a16="http://schemas.microsoft.com/office/drawing/2014/main" id="{9268159D-80FD-B741-8D4E-BC025E390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3792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95252" name="AutoShape 20">
              <a:extLst>
                <a:ext uri="{FF2B5EF4-FFF2-40B4-BE49-F238E27FC236}">
                  <a16:creationId xmlns:a16="http://schemas.microsoft.com/office/drawing/2014/main" id="{E01BA1EB-4552-0741-9F9B-89316D686BE9}"/>
                </a:ext>
              </a:extLst>
            </p:cNvPr>
            <p:cNvCxnSpPr>
              <a:cxnSpLocks noChangeShapeType="1"/>
              <a:stCxn id="95248" idx="4"/>
              <a:endCxn id="95250" idx="0"/>
            </p:cNvCxnSpPr>
            <p:nvPr/>
          </p:nvCxnSpPr>
          <p:spPr bwMode="auto">
            <a:xfrm flipH="1">
              <a:off x="2520" y="3504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253" name="AutoShape 21">
              <a:extLst>
                <a:ext uri="{FF2B5EF4-FFF2-40B4-BE49-F238E27FC236}">
                  <a16:creationId xmlns:a16="http://schemas.microsoft.com/office/drawing/2014/main" id="{76949D9A-5CBB-C744-8583-5F1567DBCAF2}"/>
                </a:ext>
              </a:extLst>
            </p:cNvPr>
            <p:cNvCxnSpPr>
              <a:cxnSpLocks noChangeShapeType="1"/>
              <a:stCxn id="95248" idx="4"/>
              <a:endCxn id="95251" idx="0"/>
            </p:cNvCxnSpPr>
            <p:nvPr/>
          </p:nvCxnSpPr>
          <p:spPr bwMode="auto">
            <a:xfrm>
              <a:off x="2616" y="3504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5254" name="Oval 22">
              <a:extLst>
                <a:ext uri="{FF2B5EF4-FFF2-40B4-BE49-F238E27FC236}">
                  <a16:creationId xmlns:a16="http://schemas.microsoft.com/office/drawing/2014/main" id="{D58B57B8-D641-0646-85EE-5201157297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3072"/>
              <a:ext cx="432" cy="4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95255" name="Oval 23">
              <a:extLst>
                <a:ext uri="{FF2B5EF4-FFF2-40B4-BE49-F238E27FC236}">
                  <a16:creationId xmlns:a16="http://schemas.microsoft.com/office/drawing/2014/main" id="{8666A01C-14AC-EC4C-AB97-51CF4CC9AA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3072"/>
              <a:ext cx="432" cy="4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95256" name="AutoShape 24">
              <a:extLst>
                <a:ext uri="{FF2B5EF4-FFF2-40B4-BE49-F238E27FC236}">
                  <a16:creationId xmlns:a16="http://schemas.microsoft.com/office/drawing/2014/main" id="{83C5742B-2598-604B-ABFB-C324C3B9B6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3792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7" name="AutoShape 25">
              <a:extLst>
                <a:ext uri="{FF2B5EF4-FFF2-40B4-BE49-F238E27FC236}">
                  <a16:creationId xmlns:a16="http://schemas.microsoft.com/office/drawing/2014/main" id="{E57EFBD1-D974-EC4A-AC4A-4FF5D50D61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792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8" name="AutoShape 26">
              <a:extLst>
                <a:ext uri="{FF2B5EF4-FFF2-40B4-BE49-F238E27FC236}">
                  <a16:creationId xmlns:a16="http://schemas.microsoft.com/office/drawing/2014/main" id="{B5CFC253-642E-EE4D-A204-5CC1CBB6DB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792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9" name="AutoShape 27">
              <a:extLst>
                <a:ext uri="{FF2B5EF4-FFF2-40B4-BE49-F238E27FC236}">
                  <a16:creationId xmlns:a16="http://schemas.microsoft.com/office/drawing/2014/main" id="{1FAA70F7-6B20-414D-B149-8B0B7B82E5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3792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95260" name="AutoShape 28">
              <a:extLst>
                <a:ext uri="{FF2B5EF4-FFF2-40B4-BE49-F238E27FC236}">
                  <a16:creationId xmlns:a16="http://schemas.microsoft.com/office/drawing/2014/main" id="{FE8481A8-6C80-0C4B-82DB-43EEED761E90}"/>
                </a:ext>
              </a:extLst>
            </p:cNvPr>
            <p:cNvCxnSpPr>
              <a:cxnSpLocks noChangeShapeType="1"/>
              <a:stCxn id="95254" idx="4"/>
              <a:endCxn id="95256" idx="0"/>
            </p:cNvCxnSpPr>
            <p:nvPr/>
          </p:nvCxnSpPr>
          <p:spPr bwMode="auto">
            <a:xfrm flipH="1">
              <a:off x="1032" y="3504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261" name="AutoShape 29">
              <a:extLst>
                <a:ext uri="{FF2B5EF4-FFF2-40B4-BE49-F238E27FC236}">
                  <a16:creationId xmlns:a16="http://schemas.microsoft.com/office/drawing/2014/main" id="{DCD5F268-9C53-A443-AB6F-9363FEDD725F}"/>
                </a:ext>
              </a:extLst>
            </p:cNvPr>
            <p:cNvCxnSpPr>
              <a:cxnSpLocks noChangeShapeType="1"/>
              <a:stCxn id="95254" idx="4"/>
              <a:endCxn id="95257" idx="0"/>
            </p:cNvCxnSpPr>
            <p:nvPr/>
          </p:nvCxnSpPr>
          <p:spPr bwMode="auto">
            <a:xfrm>
              <a:off x="1128" y="3504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262" name="AutoShape 30">
              <a:extLst>
                <a:ext uri="{FF2B5EF4-FFF2-40B4-BE49-F238E27FC236}">
                  <a16:creationId xmlns:a16="http://schemas.microsoft.com/office/drawing/2014/main" id="{A82375F9-0396-5F4F-88EF-9FB6F4B6F9EA}"/>
                </a:ext>
              </a:extLst>
            </p:cNvPr>
            <p:cNvCxnSpPr>
              <a:cxnSpLocks noChangeShapeType="1"/>
              <a:stCxn id="95255" idx="4"/>
              <a:endCxn id="95258" idx="0"/>
            </p:cNvCxnSpPr>
            <p:nvPr/>
          </p:nvCxnSpPr>
          <p:spPr bwMode="auto">
            <a:xfrm flipH="1">
              <a:off x="1512" y="3504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263" name="AutoShape 31">
              <a:extLst>
                <a:ext uri="{FF2B5EF4-FFF2-40B4-BE49-F238E27FC236}">
                  <a16:creationId xmlns:a16="http://schemas.microsoft.com/office/drawing/2014/main" id="{BF1B543A-20C3-8C44-9AE0-9E7553AE1A87}"/>
                </a:ext>
              </a:extLst>
            </p:cNvPr>
            <p:cNvCxnSpPr>
              <a:cxnSpLocks noChangeShapeType="1"/>
              <a:stCxn id="95255" idx="4"/>
              <a:endCxn id="95259" idx="0"/>
            </p:cNvCxnSpPr>
            <p:nvPr/>
          </p:nvCxnSpPr>
          <p:spPr bwMode="auto">
            <a:xfrm>
              <a:off x="1608" y="3504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5264" name="Oval 32">
              <a:extLst>
                <a:ext uri="{FF2B5EF4-FFF2-40B4-BE49-F238E27FC236}">
                  <a16:creationId xmlns:a16="http://schemas.microsoft.com/office/drawing/2014/main" id="{71ABEA27-FFAC-4942-BFDD-1D2A0B8D85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1776"/>
              <a:ext cx="432" cy="4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12</a:t>
              </a:r>
            </a:p>
          </p:txBody>
        </p:sp>
        <p:sp>
          <p:nvSpPr>
            <p:cNvPr id="95265" name="Oval 33">
              <a:extLst>
                <a:ext uri="{FF2B5EF4-FFF2-40B4-BE49-F238E27FC236}">
                  <a16:creationId xmlns:a16="http://schemas.microsoft.com/office/drawing/2014/main" id="{0CC68474-1955-A349-B068-EBDAD1D3F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400"/>
              <a:ext cx="432" cy="4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10</a:t>
              </a:r>
            </a:p>
          </p:txBody>
        </p:sp>
        <p:sp>
          <p:nvSpPr>
            <p:cNvPr id="95266" name="Oval 34">
              <a:extLst>
                <a:ext uri="{FF2B5EF4-FFF2-40B4-BE49-F238E27FC236}">
                  <a16:creationId xmlns:a16="http://schemas.microsoft.com/office/drawing/2014/main" id="{96F9B8FA-4091-4644-A0AB-D1E2964C0D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400"/>
              <a:ext cx="432" cy="4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/>
                <a:t>14</a:t>
              </a:r>
            </a:p>
          </p:txBody>
        </p:sp>
        <p:cxnSp>
          <p:nvCxnSpPr>
            <p:cNvPr id="95267" name="AutoShape 35">
              <a:extLst>
                <a:ext uri="{FF2B5EF4-FFF2-40B4-BE49-F238E27FC236}">
                  <a16:creationId xmlns:a16="http://schemas.microsoft.com/office/drawing/2014/main" id="{D61697B0-DEA0-E641-89D1-654AE0A63844}"/>
                </a:ext>
              </a:extLst>
            </p:cNvPr>
            <p:cNvCxnSpPr>
              <a:cxnSpLocks noChangeShapeType="1"/>
              <a:stCxn id="95264" idx="4"/>
              <a:endCxn id="95265" idx="0"/>
            </p:cNvCxnSpPr>
            <p:nvPr/>
          </p:nvCxnSpPr>
          <p:spPr bwMode="auto">
            <a:xfrm flipH="1">
              <a:off x="3480" y="2208"/>
              <a:ext cx="48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268" name="AutoShape 36">
              <a:extLst>
                <a:ext uri="{FF2B5EF4-FFF2-40B4-BE49-F238E27FC236}">
                  <a16:creationId xmlns:a16="http://schemas.microsoft.com/office/drawing/2014/main" id="{5839C509-42D7-F640-8275-F461C9E29A19}"/>
                </a:ext>
              </a:extLst>
            </p:cNvPr>
            <p:cNvCxnSpPr>
              <a:cxnSpLocks noChangeShapeType="1"/>
              <a:stCxn id="95264" idx="4"/>
              <a:endCxn id="95266" idx="0"/>
            </p:cNvCxnSpPr>
            <p:nvPr/>
          </p:nvCxnSpPr>
          <p:spPr bwMode="auto">
            <a:xfrm>
              <a:off x="3960" y="2208"/>
              <a:ext cx="528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269" name="AutoShape 37">
              <a:extLst>
                <a:ext uri="{FF2B5EF4-FFF2-40B4-BE49-F238E27FC236}">
                  <a16:creationId xmlns:a16="http://schemas.microsoft.com/office/drawing/2014/main" id="{1B613430-1A0E-CB48-B7B6-4B5A274465FE}"/>
                </a:ext>
              </a:extLst>
            </p:cNvPr>
            <p:cNvCxnSpPr>
              <a:cxnSpLocks noChangeShapeType="1"/>
              <a:stCxn id="95265" idx="4"/>
              <a:endCxn id="95283" idx="0"/>
            </p:cNvCxnSpPr>
            <p:nvPr/>
          </p:nvCxnSpPr>
          <p:spPr bwMode="auto">
            <a:xfrm flipH="1">
              <a:off x="3240" y="2832"/>
              <a:ext cx="24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270" name="AutoShape 38">
              <a:extLst>
                <a:ext uri="{FF2B5EF4-FFF2-40B4-BE49-F238E27FC236}">
                  <a16:creationId xmlns:a16="http://schemas.microsoft.com/office/drawing/2014/main" id="{1B1D4531-1AAC-C341-AAC4-00A1022D13F3}"/>
                </a:ext>
              </a:extLst>
            </p:cNvPr>
            <p:cNvCxnSpPr>
              <a:cxnSpLocks noChangeShapeType="1"/>
              <a:stCxn id="95265" idx="4"/>
              <a:endCxn id="95284" idx="0"/>
            </p:cNvCxnSpPr>
            <p:nvPr/>
          </p:nvCxnSpPr>
          <p:spPr bwMode="auto">
            <a:xfrm>
              <a:off x="3480" y="2832"/>
              <a:ext cx="24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271" name="AutoShape 39">
              <a:extLst>
                <a:ext uri="{FF2B5EF4-FFF2-40B4-BE49-F238E27FC236}">
                  <a16:creationId xmlns:a16="http://schemas.microsoft.com/office/drawing/2014/main" id="{AEA53AA4-A11C-704B-AE14-C49A729785E9}"/>
                </a:ext>
              </a:extLst>
            </p:cNvPr>
            <p:cNvCxnSpPr>
              <a:cxnSpLocks noChangeShapeType="1"/>
              <a:stCxn id="95266" idx="4"/>
              <a:endCxn id="95273" idx="0"/>
            </p:cNvCxnSpPr>
            <p:nvPr/>
          </p:nvCxnSpPr>
          <p:spPr bwMode="auto">
            <a:xfrm flipH="1">
              <a:off x="4248" y="2832"/>
              <a:ext cx="24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272" name="AutoShape 40">
              <a:extLst>
                <a:ext uri="{FF2B5EF4-FFF2-40B4-BE49-F238E27FC236}">
                  <a16:creationId xmlns:a16="http://schemas.microsoft.com/office/drawing/2014/main" id="{3A6AC35D-EEB8-4946-A519-A8A26287ABBC}"/>
                </a:ext>
              </a:extLst>
            </p:cNvPr>
            <p:cNvCxnSpPr>
              <a:cxnSpLocks noChangeShapeType="1"/>
              <a:stCxn id="95266" idx="4"/>
              <a:endCxn id="95274" idx="0"/>
            </p:cNvCxnSpPr>
            <p:nvPr/>
          </p:nvCxnSpPr>
          <p:spPr bwMode="auto">
            <a:xfrm>
              <a:off x="4488" y="2832"/>
              <a:ext cx="24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5273" name="Oval 41">
              <a:extLst>
                <a:ext uri="{FF2B5EF4-FFF2-40B4-BE49-F238E27FC236}">
                  <a16:creationId xmlns:a16="http://schemas.microsoft.com/office/drawing/2014/main" id="{6CA158DB-55EA-2847-BBDD-2599A00D1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072"/>
              <a:ext cx="432" cy="4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13</a:t>
              </a:r>
            </a:p>
          </p:txBody>
        </p:sp>
        <p:sp>
          <p:nvSpPr>
            <p:cNvPr id="95274" name="Oval 42">
              <a:extLst>
                <a:ext uri="{FF2B5EF4-FFF2-40B4-BE49-F238E27FC236}">
                  <a16:creationId xmlns:a16="http://schemas.microsoft.com/office/drawing/2014/main" id="{B16A4599-B2B8-C748-9A19-4832FA78E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3072"/>
              <a:ext cx="432" cy="4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15</a:t>
              </a:r>
            </a:p>
          </p:txBody>
        </p:sp>
        <p:sp>
          <p:nvSpPr>
            <p:cNvPr id="95275" name="AutoShape 43">
              <a:extLst>
                <a:ext uri="{FF2B5EF4-FFF2-40B4-BE49-F238E27FC236}">
                  <a16:creationId xmlns:a16="http://schemas.microsoft.com/office/drawing/2014/main" id="{8EE2ABD5-E0F8-5241-A3AA-3269E2707B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792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76" name="AutoShape 44">
              <a:extLst>
                <a:ext uri="{FF2B5EF4-FFF2-40B4-BE49-F238E27FC236}">
                  <a16:creationId xmlns:a16="http://schemas.microsoft.com/office/drawing/2014/main" id="{6977DFA8-0392-A64B-8FFB-2F5D73C690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3792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77" name="AutoShape 45">
              <a:extLst>
                <a:ext uri="{FF2B5EF4-FFF2-40B4-BE49-F238E27FC236}">
                  <a16:creationId xmlns:a16="http://schemas.microsoft.com/office/drawing/2014/main" id="{AC46E921-9C75-794D-A849-EA8B7DEE8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3792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78" name="AutoShape 46">
              <a:extLst>
                <a:ext uri="{FF2B5EF4-FFF2-40B4-BE49-F238E27FC236}">
                  <a16:creationId xmlns:a16="http://schemas.microsoft.com/office/drawing/2014/main" id="{1C56D22A-58AC-634F-9977-1105DB76F0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792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95279" name="AutoShape 47">
              <a:extLst>
                <a:ext uri="{FF2B5EF4-FFF2-40B4-BE49-F238E27FC236}">
                  <a16:creationId xmlns:a16="http://schemas.microsoft.com/office/drawing/2014/main" id="{9819E363-2055-6845-91AF-0FAAD1BCC2F3}"/>
                </a:ext>
              </a:extLst>
            </p:cNvPr>
            <p:cNvCxnSpPr>
              <a:cxnSpLocks noChangeShapeType="1"/>
              <a:stCxn id="95273" idx="4"/>
              <a:endCxn id="95275" idx="0"/>
            </p:cNvCxnSpPr>
            <p:nvPr/>
          </p:nvCxnSpPr>
          <p:spPr bwMode="auto">
            <a:xfrm flipH="1">
              <a:off x="4152" y="3504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280" name="AutoShape 48">
              <a:extLst>
                <a:ext uri="{FF2B5EF4-FFF2-40B4-BE49-F238E27FC236}">
                  <a16:creationId xmlns:a16="http://schemas.microsoft.com/office/drawing/2014/main" id="{C8F35ACF-4D77-6C48-B9D8-81B2C77A4193}"/>
                </a:ext>
              </a:extLst>
            </p:cNvPr>
            <p:cNvCxnSpPr>
              <a:cxnSpLocks noChangeShapeType="1"/>
              <a:stCxn id="95273" idx="4"/>
              <a:endCxn id="95276" idx="0"/>
            </p:cNvCxnSpPr>
            <p:nvPr/>
          </p:nvCxnSpPr>
          <p:spPr bwMode="auto">
            <a:xfrm>
              <a:off x="4248" y="3504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281" name="AutoShape 49">
              <a:extLst>
                <a:ext uri="{FF2B5EF4-FFF2-40B4-BE49-F238E27FC236}">
                  <a16:creationId xmlns:a16="http://schemas.microsoft.com/office/drawing/2014/main" id="{D6ED490E-47A4-5249-AE2F-25A71D5B669D}"/>
                </a:ext>
              </a:extLst>
            </p:cNvPr>
            <p:cNvCxnSpPr>
              <a:cxnSpLocks noChangeShapeType="1"/>
              <a:stCxn id="95274" idx="4"/>
              <a:endCxn id="95277" idx="0"/>
            </p:cNvCxnSpPr>
            <p:nvPr/>
          </p:nvCxnSpPr>
          <p:spPr bwMode="auto">
            <a:xfrm flipH="1">
              <a:off x="4632" y="3504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282" name="AutoShape 50">
              <a:extLst>
                <a:ext uri="{FF2B5EF4-FFF2-40B4-BE49-F238E27FC236}">
                  <a16:creationId xmlns:a16="http://schemas.microsoft.com/office/drawing/2014/main" id="{89523CE5-8D2C-6045-9487-AE08AE42F84F}"/>
                </a:ext>
              </a:extLst>
            </p:cNvPr>
            <p:cNvCxnSpPr>
              <a:cxnSpLocks noChangeShapeType="1"/>
              <a:stCxn id="95274" idx="4"/>
              <a:endCxn id="95278" idx="0"/>
            </p:cNvCxnSpPr>
            <p:nvPr/>
          </p:nvCxnSpPr>
          <p:spPr bwMode="auto">
            <a:xfrm>
              <a:off x="4728" y="3504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5283" name="Oval 51">
              <a:extLst>
                <a:ext uri="{FF2B5EF4-FFF2-40B4-BE49-F238E27FC236}">
                  <a16:creationId xmlns:a16="http://schemas.microsoft.com/office/drawing/2014/main" id="{E1C6198D-6AF3-C14B-AC7D-898F67EFD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3072"/>
              <a:ext cx="432" cy="4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 dirty="0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95284" name="Oval 52">
              <a:extLst>
                <a:ext uri="{FF2B5EF4-FFF2-40B4-BE49-F238E27FC236}">
                  <a16:creationId xmlns:a16="http://schemas.microsoft.com/office/drawing/2014/main" id="{B0BC2B56-F177-F341-A61A-CBC69D1F6E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3072"/>
              <a:ext cx="432" cy="4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11</a:t>
              </a:r>
            </a:p>
          </p:txBody>
        </p:sp>
        <p:sp>
          <p:nvSpPr>
            <p:cNvPr id="95285" name="AutoShape 53">
              <a:extLst>
                <a:ext uri="{FF2B5EF4-FFF2-40B4-BE49-F238E27FC236}">
                  <a16:creationId xmlns:a16="http://schemas.microsoft.com/office/drawing/2014/main" id="{40BC113E-C88B-1843-ACC2-CB33D0D16F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3792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86" name="AutoShape 54">
              <a:extLst>
                <a:ext uri="{FF2B5EF4-FFF2-40B4-BE49-F238E27FC236}">
                  <a16:creationId xmlns:a16="http://schemas.microsoft.com/office/drawing/2014/main" id="{55419228-4504-0744-85D3-64B6B7B07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3792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87" name="AutoShape 55">
              <a:extLst>
                <a:ext uri="{FF2B5EF4-FFF2-40B4-BE49-F238E27FC236}">
                  <a16:creationId xmlns:a16="http://schemas.microsoft.com/office/drawing/2014/main" id="{3D2740F9-8D41-CC42-A64D-BAAEE36FA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792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88" name="AutoShape 56">
              <a:extLst>
                <a:ext uri="{FF2B5EF4-FFF2-40B4-BE49-F238E27FC236}">
                  <a16:creationId xmlns:a16="http://schemas.microsoft.com/office/drawing/2014/main" id="{A8D5E67A-EF39-C943-8AC4-94059731E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792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95289" name="AutoShape 57">
              <a:extLst>
                <a:ext uri="{FF2B5EF4-FFF2-40B4-BE49-F238E27FC236}">
                  <a16:creationId xmlns:a16="http://schemas.microsoft.com/office/drawing/2014/main" id="{DE289DC5-EDEE-DD42-9E10-B6497FB7BE1E}"/>
                </a:ext>
              </a:extLst>
            </p:cNvPr>
            <p:cNvCxnSpPr>
              <a:cxnSpLocks noChangeShapeType="1"/>
              <a:stCxn id="95283" idx="4"/>
              <a:endCxn id="95285" idx="0"/>
            </p:cNvCxnSpPr>
            <p:nvPr/>
          </p:nvCxnSpPr>
          <p:spPr bwMode="auto">
            <a:xfrm flipH="1">
              <a:off x="3144" y="3504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290" name="AutoShape 58">
              <a:extLst>
                <a:ext uri="{FF2B5EF4-FFF2-40B4-BE49-F238E27FC236}">
                  <a16:creationId xmlns:a16="http://schemas.microsoft.com/office/drawing/2014/main" id="{704D5BA3-50C3-BA40-9D2C-3FDEF5262EC3}"/>
                </a:ext>
              </a:extLst>
            </p:cNvPr>
            <p:cNvCxnSpPr>
              <a:cxnSpLocks noChangeShapeType="1"/>
              <a:stCxn id="95283" idx="4"/>
              <a:endCxn id="95286" idx="0"/>
            </p:cNvCxnSpPr>
            <p:nvPr/>
          </p:nvCxnSpPr>
          <p:spPr bwMode="auto">
            <a:xfrm>
              <a:off x="3240" y="3504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291" name="AutoShape 59">
              <a:extLst>
                <a:ext uri="{FF2B5EF4-FFF2-40B4-BE49-F238E27FC236}">
                  <a16:creationId xmlns:a16="http://schemas.microsoft.com/office/drawing/2014/main" id="{DB377156-2380-8F43-BE33-4288193759CF}"/>
                </a:ext>
              </a:extLst>
            </p:cNvPr>
            <p:cNvCxnSpPr>
              <a:cxnSpLocks noChangeShapeType="1"/>
              <a:stCxn id="95284" idx="4"/>
              <a:endCxn id="95287" idx="0"/>
            </p:cNvCxnSpPr>
            <p:nvPr/>
          </p:nvCxnSpPr>
          <p:spPr bwMode="auto">
            <a:xfrm flipH="1">
              <a:off x="3624" y="3504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292" name="AutoShape 60">
              <a:extLst>
                <a:ext uri="{FF2B5EF4-FFF2-40B4-BE49-F238E27FC236}">
                  <a16:creationId xmlns:a16="http://schemas.microsoft.com/office/drawing/2014/main" id="{1706426B-AB7D-2B4D-A485-2F6357893F46}"/>
                </a:ext>
              </a:extLst>
            </p:cNvPr>
            <p:cNvCxnSpPr>
              <a:cxnSpLocks noChangeShapeType="1"/>
              <a:stCxn id="95284" idx="4"/>
              <a:endCxn id="95288" idx="0"/>
            </p:cNvCxnSpPr>
            <p:nvPr/>
          </p:nvCxnSpPr>
          <p:spPr bwMode="auto">
            <a:xfrm>
              <a:off x="3720" y="3504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5293" name="AutoShape 61">
              <a:extLst>
                <a:ext uri="{FF2B5EF4-FFF2-40B4-BE49-F238E27FC236}">
                  <a16:creationId xmlns:a16="http://schemas.microsoft.com/office/drawing/2014/main" id="{15B6AA75-7682-754D-9A9D-0E4DB9853B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072"/>
              <a:ext cx="384" cy="365"/>
            </a:xfrm>
            <a:prstGeom prst="star5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800" dirty="0">
                  <a:solidFill>
                    <a:schemeClr val="bg1"/>
                  </a:solidFill>
                </a:rPr>
                <a:t>x</a:t>
              </a:r>
            </a:p>
          </p:txBody>
        </p:sp>
      </p:grpSp>
      <p:grpSp>
        <p:nvGrpSpPr>
          <p:cNvPr id="95294" name="Group 62">
            <a:extLst>
              <a:ext uri="{FF2B5EF4-FFF2-40B4-BE49-F238E27FC236}">
                <a16:creationId xmlns:a16="http://schemas.microsoft.com/office/drawing/2014/main" id="{4AE38293-4A4D-3D49-92BC-DFF8E42BE3E3}"/>
              </a:ext>
            </a:extLst>
          </p:cNvPr>
          <p:cNvGrpSpPr>
            <a:grpSpLocks/>
          </p:cNvGrpSpPr>
          <p:nvPr/>
        </p:nvGrpSpPr>
        <p:grpSpPr bwMode="auto">
          <a:xfrm>
            <a:off x="3062177" y="1722120"/>
            <a:ext cx="6400800" cy="4495800"/>
            <a:chOff x="864" y="4704"/>
            <a:chExt cx="4032" cy="2832"/>
          </a:xfrm>
        </p:grpSpPr>
        <p:sp>
          <p:nvSpPr>
            <p:cNvPr id="95295" name="Oval 63">
              <a:extLst>
                <a:ext uri="{FF2B5EF4-FFF2-40B4-BE49-F238E27FC236}">
                  <a16:creationId xmlns:a16="http://schemas.microsoft.com/office/drawing/2014/main" id="{6F3A9B90-7466-CE46-A5FD-D33E9C76B0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4704"/>
              <a:ext cx="432" cy="4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95296" name="Oval 64">
              <a:extLst>
                <a:ext uri="{FF2B5EF4-FFF2-40B4-BE49-F238E27FC236}">
                  <a16:creationId xmlns:a16="http://schemas.microsoft.com/office/drawing/2014/main" id="{9300648B-5C26-4B42-84F2-4D9CDCAF2C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5376"/>
              <a:ext cx="432" cy="432"/>
            </a:xfrm>
            <a:prstGeom prst="ellipse">
              <a:avLst/>
            </a:prstGeom>
            <a:solidFill>
              <a:schemeClr val="tx1"/>
            </a:solidFill>
            <a:ln w="635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95297" name="Oval 65">
              <a:extLst>
                <a:ext uri="{FF2B5EF4-FFF2-40B4-BE49-F238E27FC236}">
                  <a16:creationId xmlns:a16="http://schemas.microsoft.com/office/drawing/2014/main" id="{FCBD1DE9-E92F-8D46-9397-A550802C7C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6000"/>
              <a:ext cx="432" cy="43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/>
                <a:t>2</a:t>
              </a:r>
            </a:p>
          </p:txBody>
        </p:sp>
        <p:sp>
          <p:nvSpPr>
            <p:cNvPr id="95298" name="Oval 66">
              <a:extLst>
                <a:ext uri="{FF2B5EF4-FFF2-40B4-BE49-F238E27FC236}">
                  <a16:creationId xmlns:a16="http://schemas.microsoft.com/office/drawing/2014/main" id="{CE932814-EDE6-604A-B624-E5BF3DA8B4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6000"/>
              <a:ext cx="432" cy="4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6</a:t>
              </a:r>
            </a:p>
          </p:txBody>
        </p:sp>
        <p:cxnSp>
          <p:nvCxnSpPr>
            <p:cNvPr id="95299" name="AutoShape 67">
              <a:extLst>
                <a:ext uri="{FF2B5EF4-FFF2-40B4-BE49-F238E27FC236}">
                  <a16:creationId xmlns:a16="http://schemas.microsoft.com/office/drawing/2014/main" id="{6420745C-5BAB-524D-B394-F1CEC5D8F5FD}"/>
                </a:ext>
              </a:extLst>
            </p:cNvPr>
            <p:cNvCxnSpPr>
              <a:cxnSpLocks noChangeShapeType="1"/>
              <a:stCxn id="95295" idx="4"/>
              <a:endCxn id="95296" idx="0"/>
            </p:cNvCxnSpPr>
            <p:nvPr/>
          </p:nvCxnSpPr>
          <p:spPr bwMode="auto">
            <a:xfrm flipH="1">
              <a:off x="1800" y="5136"/>
              <a:ext cx="1056" cy="2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300" name="AutoShape 68">
              <a:extLst>
                <a:ext uri="{FF2B5EF4-FFF2-40B4-BE49-F238E27FC236}">
                  <a16:creationId xmlns:a16="http://schemas.microsoft.com/office/drawing/2014/main" id="{D129B62A-E528-F648-92FA-69EA71BFAFED}"/>
                </a:ext>
              </a:extLst>
            </p:cNvPr>
            <p:cNvCxnSpPr>
              <a:cxnSpLocks noChangeShapeType="1"/>
              <a:stCxn id="95295" idx="4"/>
              <a:endCxn id="95323" idx="0"/>
            </p:cNvCxnSpPr>
            <p:nvPr/>
          </p:nvCxnSpPr>
          <p:spPr bwMode="auto">
            <a:xfrm>
              <a:off x="2856" y="5136"/>
              <a:ext cx="105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301" name="AutoShape 69">
              <a:extLst>
                <a:ext uri="{FF2B5EF4-FFF2-40B4-BE49-F238E27FC236}">
                  <a16:creationId xmlns:a16="http://schemas.microsoft.com/office/drawing/2014/main" id="{30ABB6D1-139A-E84D-9C47-C732781C44CC}"/>
                </a:ext>
              </a:extLst>
            </p:cNvPr>
            <p:cNvCxnSpPr>
              <a:cxnSpLocks noChangeShapeType="1"/>
              <a:stCxn id="95296" idx="4"/>
              <a:endCxn id="95297" idx="0"/>
            </p:cNvCxnSpPr>
            <p:nvPr/>
          </p:nvCxnSpPr>
          <p:spPr bwMode="auto">
            <a:xfrm flipH="1">
              <a:off x="1320" y="5828"/>
              <a:ext cx="480" cy="1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302" name="AutoShape 70">
              <a:extLst>
                <a:ext uri="{FF2B5EF4-FFF2-40B4-BE49-F238E27FC236}">
                  <a16:creationId xmlns:a16="http://schemas.microsoft.com/office/drawing/2014/main" id="{295F94B1-ACB3-C84C-B9BB-A0CF80A5514C}"/>
                </a:ext>
              </a:extLst>
            </p:cNvPr>
            <p:cNvCxnSpPr>
              <a:cxnSpLocks noChangeShapeType="1"/>
              <a:stCxn id="95296" idx="4"/>
              <a:endCxn id="95298" idx="0"/>
            </p:cNvCxnSpPr>
            <p:nvPr/>
          </p:nvCxnSpPr>
          <p:spPr bwMode="auto">
            <a:xfrm>
              <a:off x="1800" y="5828"/>
              <a:ext cx="528" cy="1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303" name="AutoShape 71">
              <a:extLst>
                <a:ext uri="{FF2B5EF4-FFF2-40B4-BE49-F238E27FC236}">
                  <a16:creationId xmlns:a16="http://schemas.microsoft.com/office/drawing/2014/main" id="{21025713-13E2-904F-A86F-D6797515BFF5}"/>
                </a:ext>
              </a:extLst>
            </p:cNvPr>
            <p:cNvCxnSpPr>
              <a:cxnSpLocks noChangeShapeType="1"/>
              <a:stCxn id="95297" idx="4"/>
              <a:endCxn id="95313" idx="0"/>
            </p:cNvCxnSpPr>
            <p:nvPr/>
          </p:nvCxnSpPr>
          <p:spPr bwMode="auto">
            <a:xfrm flipH="1">
              <a:off x="1080" y="6432"/>
              <a:ext cx="24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304" name="AutoShape 72">
              <a:extLst>
                <a:ext uri="{FF2B5EF4-FFF2-40B4-BE49-F238E27FC236}">
                  <a16:creationId xmlns:a16="http://schemas.microsoft.com/office/drawing/2014/main" id="{773D0447-67E6-3345-BE33-436734F94D09}"/>
                </a:ext>
              </a:extLst>
            </p:cNvPr>
            <p:cNvCxnSpPr>
              <a:cxnSpLocks noChangeShapeType="1"/>
              <a:stCxn id="95297" idx="4"/>
              <a:endCxn id="95314" idx="0"/>
            </p:cNvCxnSpPr>
            <p:nvPr/>
          </p:nvCxnSpPr>
          <p:spPr bwMode="auto">
            <a:xfrm>
              <a:off x="1320" y="6432"/>
              <a:ext cx="24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305" name="AutoShape 73">
              <a:extLst>
                <a:ext uri="{FF2B5EF4-FFF2-40B4-BE49-F238E27FC236}">
                  <a16:creationId xmlns:a16="http://schemas.microsoft.com/office/drawing/2014/main" id="{FC02F028-CE52-0A44-9960-026A67190A85}"/>
                </a:ext>
              </a:extLst>
            </p:cNvPr>
            <p:cNvCxnSpPr>
              <a:cxnSpLocks noChangeShapeType="1"/>
              <a:stCxn id="95298" idx="4"/>
              <a:endCxn id="95308" idx="0"/>
            </p:cNvCxnSpPr>
            <p:nvPr/>
          </p:nvCxnSpPr>
          <p:spPr bwMode="auto">
            <a:xfrm flipH="1">
              <a:off x="2088" y="6432"/>
              <a:ext cx="24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306" name="AutoShape 74">
              <a:extLst>
                <a:ext uri="{FF2B5EF4-FFF2-40B4-BE49-F238E27FC236}">
                  <a16:creationId xmlns:a16="http://schemas.microsoft.com/office/drawing/2014/main" id="{8243E696-ECBE-E943-986F-EBC88930C1DC}"/>
                </a:ext>
              </a:extLst>
            </p:cNvPr>
            <p:cNvCxnSpPr>
              <a:cxnSpLocks noChangeShapeType="1"/>
              <a:stCxn id="95298" idx="4"/>
              <a:endCxn id="95307" idx="0"/>
            </p:cNvCxnSpPr>
            <p:nvPr/>
          </p:nvCxnSpPr>
          <p:spPr bwMode="auto">
            <a:xfrm>
              <a:off x="2328" y="6432"/>
              <a:ext cx="24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5307" name="Oval 75" descr="70%">
              <a:extLst>
                <a:ext uri="{FF2B5EF4-FFF2-40B4-BE49-F238E27FC236}">
                  <a16:creationId xmlns:a16="http://schemas.microsoft.com/office/drawing/2014/main" id="{02EF61E2-D044-2E41-B272-9A2C75D3D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6672"/>
              <a:ext cx="432" cy="43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95308" name="AutoShape 76">
              <a:extLst>
                <a:ext uri="{FF2B5EF4-FFF2-40B4-BE49-F238E27FC236}">
                  <a16:creationId xmlns:a16="http://schemas.microsoft.com/office/drawing/2014/main" id="{B97542C8-D5B5-1647-AF95-F1A28FD8A9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6672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309" name="AutoShape 77">
              <a:extLst>
                <a:ext uri="{FF2B5EF4-FFF2-40B4-BE49-F238E27FC236}">
                  <a16:creationId xmlns:a16="http://schemas.microsoft.com/office/drawing/2014/main" id="{8FB0E77D-1727-3348-A07E-46D3A4B9B5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7392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310" name="AutoShape 78">
              <a:extLst>
                <a:ext uri="{FF2B5EF4-FFF2-40B4-BE49-F238E27FC236}">
                  <a16:creationId xmlns:a16="http://schemas.microsoft.com/office/drawing/2014/main" id="{03D41860-BCF3-F943-A6D9-1AB6F2EE5C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7392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95311" name="AutoShape 79">
              <a:extLst>
                <a:ext uri="{FF2B5EF4-FFF2-40B4-BE49-F238E27FC236}">
                  <a16:creationId xmlns:a16="http://schemas.microsoft.com/office/drawing/2014/main" id="{E45DADDC-7A45-A543-9E53-AE8B8D7F8C46}"/>
                </a:ext>
              </a:extLst>
            </p:cNvPr>
            <p:cNvCxnSpPr>
              <a:cxnSpLocks noChangeShapeType="1"/>
              <a:stCxn id="95307" idx="4"/>
              <a:endCxn id="95309" idx="0"/>
            </p:cNvCxnSpPr>
            <p:nvPr/>
          </p:nvCxnSpPr>
          <p:spPr bwMode="auto">
            <a:xfrm flipH="1">
              <a:off x="2472" y="7104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312" name="AutoShape 80">
              <a:extLst>
                <a:ext uri="{FF2B5EF4-FFF2-40B4-BE49-F238E27FC236}">
                  <a16:creationId xmlns:a16="http://schemas.microsoft.com/office/drawing/2014/main" id="{3E0AB783-F8F6-DB4E-B3E7-6038DFA2A5B3}"/>
                </a:ext>
              </a:extLst>
            </p:cNvPr>
            <p:cNvCxnSpPr>
              <a:cxnSpLocks noChangeShapeType="1"/>
              <a:stCxn id="95307" idx="4"/>
              <a:endCxn id="95310" idx="0"/>
            </p:cNvCxnSpPr>
            <p:nvPr/>
          </p:nvCxnSpPr>
          <p:spPr bwMode="auto">
            <a:xfrm>
              <a:off x="2568" y="7104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5313" name="Oval 81">
              <a:extLst>
                <a:ext uri="{FF2B5EF4-FFF2-40B4-BE49-F238E27FC236}">
                  <a16:creationId xmlns:a16="http://schemas.microsoft.com/office/drawing/2014/main" id="{232BBD04-7A3A-A945-9ACA-CF6D05531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6672"/>
              <a:ext cx="432" cy="4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95314" name="Oval 82">
              <a:extLst>
                <a:ext uri="{FF2B5EF4-FFF2-40B4-BE49-F238E27FC236}">
                  <a16:creationId xmlns:a16="http://schemas.microsoft.com/office/drawing/2014/main" id="{A7B83BB8-9DE0-3C49-B702-7EC74787A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6672"/>
              <a:ext cx="432" cy="4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95315" name="AutoShape 83">
              <a:extLst>
                <a:ext uri="{FF2B5EF4-FFF2-40B4-BE49-F238E27FC236}">
                  <a16:creationId xmlns:a16="http://schemas.microsoft.com/office/drawing/2014/main" id="{79339C22-3509-5441-A31E-2F92F74C20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7392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316" name="AutoShape 84">
              <a:extLst>
                <a:ext uri="{FF2B5EF4-FFF2-40B4-BE49-F238E27FC236}">
                  <a16:creationId xmlns:a16="http://schemas.microsoft.com/office/drawing/2014/main" id="{2A17A926-BD0B-7E48-B10E-B0041AD3D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7392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317" name="AutoShape 85">
              <a:extLst>
                <a:ext uri="{FF2B5EF4-FFF2-40B4-BE49-F238E27FC236}">
                  <a16:creationId xmlns:a16="http://schemas.microsoft.com/office/drawing/2014/main" id="{B87F2800-E60A-2743-939D-4911DE566A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7392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318" name="AutoShape 86">
              <a:extLst>
                <a:ext uri="{FF2B5EF4-FFF2-40B4-BE49-F238E27FC236}">
                  <a16:creationId xmlns:a16="http://schemas.microsoft.com/office/drawing/2014/main" id="{F10BF11C-DE69-0A48-BD4C-B703659072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7392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95319" name="AutoShape 87">
              <a:extLst>
                <a:ext uri="{FF2B5EF4-FFF2-40B4-BE49-F238E27FC236}">
                  <a16:creationId xmlns:a16="http://schemas.microsoft.com/office/drawing/2014/main" id="{B35A5115-4CC0-794D-A1B1-AED7C57811A3}"/>
                </a:ext>
              </a:extLst>
            </p:cNvPr>
            <p:cNvCxnSpPr>
              <a:cxnSpLocks noChangeShapeType="1"/>
              <a:stCxn id="95313" idx="4"/>
              <a:endCxn id="95315" idx="0"/>
            </p:cNvCxnSpPr>
            <p:nvPr/>
          </p:nvCxnSpPr>
          <p:spPr bwMode="auto">
            <a:xfrm flipH="1">
              <a:off x="984" y="7104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320" name="AutoShape 88">
              <a:extLst>
                <a:ext uri="{FF2B5EF4-FFF2-40B4-BE49-F238E27FC236}">
                  <a16:creationId xmlns:a16="http://schemas.microsoft.com/office/drawing/2014/main" id="{BC7B3925-5BA9-484B-8547-3FD68A35CB8C}"/>
                </a:ext>
              </a:extLst>
            </p:cNvPr>
            <p:cNvCxnSpPr>
              <a:cxnSpLocks noChangeShapeType="1"/>
              <a:stCxn id="95313" idx="4"/>
              <a:endCxn id="95316" idx="0"/>
            </p:cNvCxnSpPr>
            <p:nvPr/>
          </p:nvCxnSpPr>
          <p:spPr bwMode="auto">
            <a:xfrm>
              <a:off x="1080" y="7104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321" name="AutoShape 89">
              <a:extLst>
                <a:ext uri="{FF2B5EF4-FFF2-40B4-BE49-F238E27FC236}">
                  <a16:creationId xmlns:a16="http://schemas.microsoft.com/office/drawing/2014/main" id="{E0A489A5-D5D3-9945-B893-9787A7A17C47}"/>
                </a:ext>
              </a:extLst>
            </p:cNvPr>
            <p:cNvCxnSpPr>
              <a:cxnSpLocks noChangeShapeType="1"/>
              <a:stCxn id="95314" idx="4"/>
              <a:endCxn id="95317" idx="0"/>
            </p:cNvCxnSpPr>
            <p:nvPr/>
          </p:nvCxnSpPr>
          <p:spPr bwMode="auto">
            <a:xfrm flipH="1">
              <a:off x="1464" y="7104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322" name="AutoShape 90">
              <a:extLst>
                <a:ext uri="{FF2B5EF4-FFF2-40B4-BE49-F238E27FC236}">
                  <a16:creationId xmlns:a16="http://schemas.microsoft.com/office/drawing/2014/main" id="{31985022-78B9-9C4F-BBBF-2754D35FF5FD}"/>
                </a:ext>
              </a:extLst>
            </p:cNvPr>
            <p:cNvCxnSpPr>
              <a:cxnSpLocks noChangeShapeType="1"/>
              <a:stCxn id="95314" idx="4"/>
              <a:endCxn id="95318" idx="0"/>
            </p:cNvCxnSpPr>
            <p:nvPr/>
          </p:nvCxnSpPr>
          <p:spPr bwMode="auto">
            <a:xfrm>
              <a:off x="1560" y="7104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5323" name="Oval 91">
              <a:extLst>
                <a:ext uri="{FF2B5EF4-FFF2-40B4-BE49-F238E27FC236}">
                  <a16:creationId xmlns:a16="http://schemas.microsoft.com/office/drawing/2014/main" id="{4BD9BC2B-15A1-AB4F-8EDB-25BB816999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5376"/>
              <a:ext cx="432" cy="4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12</a:t>
              </a:r>
            </a:p>
          </p:txBody>
        </p:sp>
        <p:sp>
          <p:nvSpPr>
            <p:cNvPr id="95324" name="Oval 92">
              <a:extLst>
                <a:ext uri="{FF2B5EF4-FFF2-40B4-BE49-F238E27FC236}">
                  <a16:creationId xmlns:a16="http://schemas.microsoft.com/office/drawing/2014/main" id="{FAF21824-707B-E144-B3A6-29B18AA563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6000"/>
              <a:ext cx="432" cy="4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10</a:t>
              </a:r>
            </a:p>
          </p:txBody>
        </p:sp>
        <p:sp>
          <p:nvSpPr>
            <p:cNvPr id="95325" name="Oval 93">
              <a:extLst>
                <a:ext uri="{FF2B5EF4-FFF2-40B4-BE49-F238E27FC236}">
                  <a16:creationId xmlns:a16="http://schemas.microsoft.com/office/drawing/2014/main" id="{AD6D8E34-7B66-0149-96E7-B147E20247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6000"/>
              <a:ext cx="432" cy="4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14</a:t>
              </a:r>
            </a:p>
          </p:txBody>
        </p:sp>
        <p:cxnSp>
          <p:nvCxnSpPr>
            <p:cNvPr id="95326" name="AutoShape 94">
              <a:extLst>
                <a:ext uri="{FF2B5EF4-FFF2-40B4-BE49-F238E27FC236}">
                  <a16:creationId xmlns:a16="http://schemas.microsoft.com/office/drawing/2014/main" id="{534F338F-3D9D-AA43-BB53-63281EE1FA7A}"/>
                </a:ext>
              </a:extLst>
            </p:cNvPr>
            <p:cNvCxnSpPr>
              <a:cxnSpLocks noChangeShapeType="1"/>
              <a:stCxn id="95323" idx="4"/>
              <a:endCxn id="95324" idx="0"/>
            </p:cNvCxnSpPr>
            <p:nvPr/>
          </p:nvCxnSpPr>
          <p:spPr bwMode="auto">
            <a:xfrm flipH="1">
              <a:off x="3432" y="5808"/>
              <a:ext cx="48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327" name="AutoShape 95">
              <a:extLst>
                <a:ext uri="{FF2B5EF4-FFF2-40B4-BE49-F238E27FC236}">
                  <a16:creationId xmlns:a16="http://schemas.microsoft.com/office/drawing/2014/main" id="{135A2631-6E61-324A-A0B6-2229E285AB31}"/>
                </a:ext>
              </a:extLst>
            </p:cNvPr>
            <p:cNvCxnSpPr>
              <a:cxnSpLocks noChangeShapeType="1"/>
              <a:stCxn id="95323" idx="4"/>
              <a:endCxn id="95325" idx="0"/>
            </p:cNvCxnSpPr>
            <p:nvPr/>
          </p:nvCxnSpPr>
          <p:spPr bwMode="auto">
            <a:xfrm>
              <a:off x="3912" y="5808"/>
              <a:ext cx="528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328" name="AutoShape 96">
              <a:extLst>
                <a:ext uri="{FF2B5EF4-FFF2-40B4-BE49-F238E27FC236}">
                  <a16:creationId xmlns:a16="http://schemas.microsoft.com/office/drawing/2014/main" id="{C5A31C2B-21A3-6E4B-974A-5778B4F27A84}"/>
                </a:ext>
              </a:extLst>
            </p:cNvPr>
            <p:cNvCxnSpPr>
              <a:cxnSpLocks noChangeShapeType="1"/>
              <a:stCxn id="95324" idx="4"/>
              <a:endCxn id="95342" idx="0"/>
            </p:cNvCxnSpPr>
            <p:nvPr/>
          </p:nvCxnSpPr>
          <p:spPr bwMode="auto">
            <a:xfrm flipH="1">
              <a:off x="3192" y="6432"/>
              <a:ext cx="24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329" name="AutoShape 97">
              <a:extLst>
                <a:ext uri="{FF2B5EF4-FFF2-40B4-BE49-F238E27FC236}">
                  <a16:creationId xmlns:a16="http://schemas.microsoft.com/office/drawing/2014/main" id="{0BC61C59-7E34-144D-8226-227BF448CBDD}"/>
                </a:ext>
              </a:extLst>
            </p:cNvPr>
            <p:cNvCxnSpPr>
              <a:cxnSpLocks noChangeShapeType="1"/>
              <a:stCxn id="95324" idx="4"/>
              <a:endCxn id="95343" idx="0"/>
            </p:cNvCxnSpPr>
            <p:nvPr/>
          </p:nvCxnSpPr>
          <p:spPr bwMode="auto">
            <a:xfrm>
              <a:off x="3432" y="6432"/>
              <a:ext cx="24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330" name="AutoShape 98">
              <a:extLst>
                <a:ext uri="{FF2B5EF4-FFF2-40B4-BE49-F238E27FC236}">
                  <a16:creationId xmlns:a16="http://schemas.microsoft.com/office/drawing/2014/main" id="{5DBCCFA7-83C1-434A-8AC0-79A92BBB6A4C}"/>
                </a:ext>
              </a:extLst>
            </p:cNvPr>
            <p:cNvCxnSpPr>
              <a:cxnSpLocks noChangeShapeType="1"/>
              <a:stCxn id="95325" idx="4"/>
              <a:endCxn id="95332" idx="0"/>
            </p:cNvCxnSpPr>
            <p:nvPr/>
          </p:nvCxnSpPr>
          <p:spPr bwMode="auto">
            <a:xfrm flipH="1">
              <a:off x="4200" y="6432"/>
              <a:ext cx="24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331" name="AutoShape 99">
              <a:extLst>
                <a:ext uri="{FF2B5EF4-FFF2-40B4-BE49-F238E27FC236}">
                  <a16:creationId xmlns:a16="http://schemas.microsoft.com/office/drawing/2014/main" id="{214B1FF2-C2F4-0744-BA44-21890DEA7CD0}"/>
                </a:ext>
              </a:extLst>
            </p:cNvPr>
            <p:cNvCxnSpPr>
              <a:cxnSpLocks noChangeShapeType="1"/>
              <a:stCxn id="95325" idx="4"/>
              <a:endCxn id="95333" idx="0"/>
            </p:cNvCxnSpPr>
            <p:nvPr/>
          </p:nvCxnSpPr>
          <p:spPr bwMode="auto">
            <a:xfrm>
              <a:off x="4440" y="6432"/>
              <a:ext cx="24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5332" name="Oval 100">
              <a:extLst>
                <a:ext uri="{FF2B5EF4-FFF2-40B4-BE49-F238E27FC236}">
                  <a16:creationId xmlns:a16="http://schemas.microsoft.com/office/drawing/2014/main" id="{4D9C19B6-F5F1-044E-BFAD-5353BDC890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6672"/>
              <a:ext cx="432" cy="4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13</a:t>
              </a:r>
            </a:p>
          </p:txBody>
        </p:sp>
        <p:sp>
          <p:nvSpPr>
            <p:cNvPr id="95333" name="Oval 101">
              <a:extLst>
                <a:ext uri="{FF2B5EF4-FFF2-40B4-BE49-F238E27FC236}">
                  <a16:creationId xmlns:a16="http://schemas.microsoft.com/office/drawing/2014/main" id="{E1434F8D-96BB-B74D-8781-13B106851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6672"/>
              <a:ext cx="432" cy="4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15</a:t>
              </a:r>
            </a:p>
          </p:txBody>
        </p:sp>
        <p:sp>
          <p:nvSpPr>
            <p:cNvPr id="95334" name="AutoShape 102">
              <a:extLst>
                <a:ext uri="{FF2B5EF4-FFF2-40B4-BE49-F238E27FC236}">
                  <a16:creationId xmlns:a16="http://schemas.microsoft.com/office/drawing/2014/main" id="{3D46E47F-E48B-674B-BF44-58699D784D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7392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335" name="AutoShape 103">
              <a:extLst>
                <a:ext uri="{FF2B5EF4-FFF2-40B4-BE49-F238E27FC236}">
                  <a16:creationId xmlns:a16="http://schemas.microsoft.com/office/drawing/2014/main" id="{2202C6A2-DA50-3E43-A01C-DCAB494C6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7392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336" name="AutoShape 104">
              <a:extLst>
                <a:ext uri="{FF2B5EF4-FFF2-40B4-BE49-F238E27FC236}">
                  <a16:creationId xmlns:a16="http://schemas.microsoft.com/office/drawing/2014/main" id="{6F5CE06F-9DA1-C74A-8A4C-849C226515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7392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337" name="AutoShape 105">
              <a:extLst>
                <a:ext uri="{FF2B5EF4-FFF2-40B4-BE49-F238E27FC236}">
                  <a16:creationId xmlns:a16="http://schemas.microsoft.com/office/drawing/2014/main" id="{E4E6938B-F633-BC48-A93B-4CF7E60DA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7392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95338" name="AutoShape 106">
              <a:extLst>
                <a:ext uri="{FF2B5EF4-FFF2-40B4-BE49-F238E27FC236}">
                  <a16:creationId xmlns:a16="http://schemas.microsoft.com/office/drawing/2014/main" id="{31128113-D8D0-8F4A-A476-A47F343203FF}"/>
                </a:ext>
              </a:extLst>
            </p:cNvPr>
            <p:cNvCxnSpPr>
              <a:cxnSpLocks noChangeShapeType="1"/>
              <a:stCxn id="95332" idx="4"/>
              <a:endCxn id="95334" idx="0"/>
            </p:cNvCxnSpPr>
            <p:nvPr/>
          </p:nvCxnSpPr>
          <p:spPr bwMode="auto">
            <a:xfrm flipH="1">
              <a:off x="4104" y="7104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339" name="AutoShape 107">
              <a:extLst>
                <a:ext uri="{FF2B5EF4-FFF2-40B4-BE49-F238E27FC236}">
                  <a16:creationId xmlns:a16="http://schemas.microsoft.com/office/drawing/2014/main" id="{F5CA2504-1914-1F44-8976-E8A2833EF914}"/>
                </a:ext>
              </a:extLst>
            </p:cNvPr>
            <p:cNvCxnSpPr>
              <a:cxnSpLocks noChangeShapeType="1"/>
              <a:stCxn id="95332" idx="4"/>
              <a:endCxn id="95335" idx="0"/>
            </p:cNvCxnSpPr>
            <p:nvPr/>
          </p:nvCxnSpPr>
          <p:spPr bwMode="auto">
            <a:xfrm>
              <a:off x="4200" y="7104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340" name="AutoShape 108">
              <a:extLst>
                <a:ext uri="{FF2B5EF4-FFF2-40B4-BE49-F238E27FC236}">
                  <a16:creationId xmlns:a16="http://schemas.microsoft.com/office/drawing/2014/main" id="{F0E549A4-7D1E-8B40-9684-2648CE724AC3}"/>
                </a:ext>
              </a:extLst>
            </p:cNvPr>
            <p:cNvCxnSpPr>
              <a:cxnSpLocks noChangeShapeType="1"/>
              <a:stCxn id="95333" idx="4"/>
              <a:endCxn id="95336" idx="0"/>
            </p:cNvCxnSpPr>
            <p:nvPr/>
          </p:nvCxnSpPr>
          <p:spPr bwMode="auto">
            <a:xfrm flipH="1">
              <a:off x="4584" y="7104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341" name="AutoShape 109">
              <a:extLst>
                <a:ext uri="{FF2B5EF4-FFF2-40B4-BE49-F238E27FC236}">
                  <a16:creationId xmlns:a16="http://schemas.microsoft.com/office/drawing/2014/main" id="{18DC1766-8D20-3B4D-8337-16AB4EDE673F}"/>
                </a:ext>
              </a:extLst>
            </p:cNvPr>
            <p:cNvCxnSpPr>
              <a:cxnSpLocks noChangeShapeType="1"/>
              <a:stCxn id="95333" idx="4"/>
              <a:endCxn id="95337" idx="0"/>
            </p:cNvCxnSpPr>
            <p:nvPr/>
          </p:nvCxnSpPr>
          <p:spPr bwMode="auto">
            <a:xfrm>
              <a:off x="4680" y="7104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5342" name="Oval 110">
              <a:extLst>
                <a:ext uri="{FF2B5EF4-FFF2-40B4-BE49-F238E27FC236}">
                  <a16:creationId xmlns:a16="http://schemas.microsoft.com/office/drawing/2014/main" id="{C4689235-C0B7-5940-BDAC-DC4638729F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6672"/>
              <a:ext cx="432" cy="4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95343" name="Oval 111">
              <a:extLst>
                <a:ext uri="{FF2B5EF4-FFF2-40B4-BE49-F238E27FC236}">
                  <a16:creationId xmlns:a16="http://schemas.microsoft.com/office/drawing/2014/main" id="{CC137457-F27A-4549-8B59-54A9CD949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6672"/>
              <a:ext cx="432" cy="4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11</a:t>
              </a:r>
            </a:p>
          </p:txBody>
        </p:sp>
        <p:sp>
          <p:nvSpPr>
            <p:cNvPr id="95344" name="AutoShape 112">
              <a:extLst>
                <a:ext uri="{FF2B5EF4-FFF2-40B4-BE49-F238E27FC236}">
                  <a16:creationId xmlns:a16="http://schemas.microsoft.com/office/drawing/2014/main" id="{0BD0357C-3A5E-9345-A213-00E389374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7392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345" name="AutoShape 113">
              <a:extLst>
                <a:ext uri="{FF2B5EF4-FFF2-40B4-BE49-F238E27FC236}">
                  <a16:creationId xmlns:a16="http://schemas.microsoft.com/office/drawing/2014/main" id="{CAA22169-920E-9542-A803-569C05310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7392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346" name="AutoShape 114">
              <a:extLst>
                <a:ext uri="{FF2B5EF4-FFF2-40B4-BE49-F238E27FC236}">
                  <a16:creationId xmlns:a16="http://schemas.microsoft.com/office/drawing/2014/main" id="{A4D38870-C94A-E346-A749-4360D2AA42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7392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347" name="AutoShape 115">
              <a:extLst>
                <a:ext uri="{FF2B5EF4-FFF2-40B4-BE49-F238E27FC236}">
                  <a16:creationId xmlns:a16="http://schemas.microsoft.com/office/drawing/2014/main" id="{EB51BAA7-F91A-B743-AD15-D133AB9A0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7392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95348" name="AutoShape 116">
              <a:extLst>
                <a:ext uri="{FF2B5EF4-FFF2-40B4-BE49-F238E27FC236}">
                  <a16:creationId xmlns:a16="http://schemas.microsoft.com/office/drawing/2014/main" id="{B1660652-EC6D-0048-ACD7-2AFB4E33740C}"/>
                </a:ext>
              </a:extLst>
            </p:cNvPr>
            <p:cNvCxnSpPr>
              <a:cxnSpLocks noChangeShapeType="1"/>
              <a:stCxn id="95342" idx="4"/>
              <a:endCxn id="95344" idx="0"/>
            </p:cNvCxnSpPr>
            <p:nvPr/>
          </p:nvCxnSpPr>
          <p:spPr bwMode="auto">
            <a:xfrm flipH="1">
              <a:off x="3096" y="7104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349" name="AutoShape 117">
              <a:extLst>
                <a:ext uri="{FF2B5EF4-FFF2-40B4-BE49-F238E27FC236}">
                  <a16:creationId xmlns:a16="http://schemas.microsoft.com/office/drawing/2014/main" id="{62502058-21A0-E248-8543-88B4ABFFD81A}"/>
                </a:ext>
              </a:extLst>
            </p:cNvPr>
            <p:cNvCxnSpPr>
              <a:cxnSpLocks noChangeShapeType="1"/>
              <a:stCxn id="95342" idx="4"/>
              <a:endCxn id="95345" idx="0"/>
            </p:cNvCxnSpPr>
            <p:nvPr/>
          </p:nvCxnSpPr>
          <p:spPr bwMode="auto">
            <a:xfrm>
              <a:off x="3192" y="7104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350" name="AutoShape 118">
              <a:extLst>
                <a:ext uri="{FF2B5EF4-FFF2-40B4-BE49-F238E27FC236}">
                  <a16:creationId xmlns:a16="http://schemas.microsoft.com/office/drawing/2014/main" id="{8447EC22-E7D4-2646-B2F0-7727494A1C74}"/>
                </a:ext>
              </a:extLst>
            </p:cNvPr>
            <p:cNvCxnSpPr>
              <a:cxnSpLocks noChangeShapeType="1"/>
              <a:stCxn id="95343" idx="4"/>
              <a:endCxn id="95346" idx="0"/>
            </p:cNvCxnSpPr>
            <p:nvPr/>
          </p:nvCxnSpPr>
          <p:spPr bwMode="auto">
            <a:xfrm flipH="1">
              <a:off x="3576" y="7104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351" name="AutoShape 119">
              <a:extLst>
                <a:ext uri="{FF2B5EF4-FFF2-40B4-BE49-F238E27FC236}">
                  <a16:creationId xmlns:a16="http://schemas.microsoft.com/office/drawing/2014/main" id="{BCEA84EE-5560-9142-A957-B958E950BE71}"/>
                </a:ext>
              </a:extLst>
            </p:cNvPr>
            <p:cNvCxnSpPr>
              <a:cxnSpLocks noChangeShapeType="1"/>
              <a:stCxn id="95343" idx="4"/>
              <a:endCxn id="95347" idx="0"/>
            </p:cNvCxnSpPr>
            <p:nvPr/>
          </p:nvCxnSpPr>
          <p:spPr bwMode="auto">
            <a:xfrm>
              <a:off x="3672" y="7104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5352" name="AutoShape 120">
              <a:extLst>
                <a:ext uri="{FF2B5EF4-FFF2-40B4-BE49-F238E27FC236}">
                  <a16:creationId xmlns:a16="http://schemas.microsoft.com/office/drawing/2014/main" id="{BD57981B-CEBE-4647-A402-E02B99E88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6000"/>
              <a:ext cx="384" cy="365"/>
            </a:xfrm>
            <a:prstGeom prst="star5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800" dirty="0">
                  <a:solidFill>
                    <a:schemeClr val="bg1"/>
                  </a:solidFill>
                </a:rPr>
                <a:t>x</a:t>
              </a:r>
            </a:p>
          </p:txBody>
        </p:sp>
      </p:grpSp>
      <p:grpSp>
        <p:nvGrpSpPr>
          <p:cNvPr id="95353" name="Group 121">
            <a:extLst>
              <a:ext uri="{FF2B5EF4-FFF2-40B4-BE49-F238E27FC236}">
                <a16:creationId xmlns:a16="http://schemas.microsoft.com/office/drawing/2014/main" id="{597D8E40-15B1-E249-9FC1-942644D85E3F}"/>
              </a:ext>
            </a:extLst>
          </p:cNvPr>
          <p:cNvGrpSpPr>
            <a:grpSpLocks/>
          </p:cNvGrpSpPr>
          <p:nvPr/>
        </p:nvGrpSpPr>
        <p:grpSpPr bwMode="auto">
          <a:xfrm>
            <a:off x="3050084" y="1722119"/>
            <a:ext cx="6400800" cy="4495801"/>
            <a:chOff x="912" y="4320"/>
            <a:chExt cx="4032" cy="2832"/>
          </a:xfrm>
        </p:grpSpPr>
        <p:sp>
          <p:nvSpPr>
            <p:cNvPr id="95354" name="Oval 122">
              <a:extLst>
                <a:ext uri="{FF2B5EF4-FFF2-40B4-BE49-F238E27FC236}">
                  <a16:creationId xmlns:a16="http://schemas.microsoft.com/office/drawing/2014/main" id="{3648ADDB-9A1E-7C4D-8DB9-DC78F98846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4320"/>
              <a:ext cx="432" cy="4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95355" name="Oval 123">
              <a:extLst>
                <a:ext uri="{FF2B5EF4-FFF2-40B4-BE49-F238E27FC236}">
                  <a16:creationId xmlns:a16="http://schemas.microsoft.com/office/drawing/2014/main" id="{35FD3DA9-FBE5-674B-B974-9F2700BC72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4992"/>
              <a:ext cx="432" cy="432"/>
            </a:xfrm>
            <a:prstGeom prst="ellipse">
              <a:avLst/>
            </a:prstGeom>
            <a:solidFill>
              <a:schemeClr val="tx1"/>
            </a:solidFill>
            <a:ln w="635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95356" name="Oval 124" descr="70%">
              <a:extLst>
                <a:ext uri="{FF2B5EF4-FFF2-40B4-BE49-F238E27FC236}">
                  <a16:creationId xmlns:a16="http://schemas.microsoft.com/office/drawing/2014/main" id="{DC8B0CF5-EBE7-9E40-90B8-CD722D2AC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5616"/>
              <a:ext cx="432" cy="43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95357" name="Oval 125">
              <a:extLst>
                <a:ext uri="{FF2B5EF4-FFF2-40B4-BE49-F238E27FC236}">
                  <a16:creationId xmlns:a16="http://schemas.microsoft.com/office/drawing/2014/main" id="{BF725DF9-18A4-9944-918B-369C24C35D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5616"/>
              <a:ext cx="432" cy="4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6</a:t>
              </a:r>
            </a:p>
          </p:txBody>
        </p:sp>
        <p:cxnSp>
          <p:nvCxnSpPr>
            <p:cNvPr id="95358" name="AutoShape 126">
              <a:extLst>
                <a:ext uri="{FF2B5EF4-FFF2-40B4-BE49-F238E27FC236}">
                  <a16:creationId xmlns:a16="http://schemas.microsoft.com/office/drawing/2014/main" id="{BEB824C7-4C66-CC4F-8FFE-CE9ECD619DDF}"/>
                </a:ext>
              </a:extLst>
            </p:cNvPr>
            <p:cNvCxnSpPr>
              <a:cxnSpLocks noChangeShapeType="1"/>
              <a:stCxn id="95354" idx="4"/>
              <a:endCxn id="95355" idx="0"/>
            </p:cNvCxnSpPr>
            <p:nvPr/>
          </p:nvCxnSpPr>
          <p:spPr bwMode="auto">
            <a:xfrm flipH="1">
              <a:off x="1848" y="4752"/>
              <a:ext cx="1056" cy="2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359" name="AutoShape 127">
              <a:extLst>
                <a:ext uri="{FF2B5EF4-FFF2-40B4-BE49-F238E27FC236}">
                  <a16:creationId xmlns:a16="http://schemas.microsoft.com/office/drawing/2014/main" id="{0E0DB276-B62C-8341-B962-3B866E66D127}"/>
                </a:ext>
              </a:extLst>
            </p:cNvPr>
            <p:cNvCxnSpPr>
              <a:cxnSpLocks noChangeShapeType="1"/>
              <a:stCxn id="95354" idx="4"/>
              <a:endCxn id="95382" idx="0"/>
            </p:cNvCxnSpPr>
            <p:nvPr/>
          </p:nvCxnSpPr>
          <p:spPr bwMode="auto">
            <a:xfrm>
              <a:off x="2904" y="4752"/>
              <a:ext cx="105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360" name="AutoShape 128">
              <a:extLst>
                <a:ext uri="{FF2B5EF4-FFF2-40B4-BE49-F238E27FC236}">
                  <a16:creationId xmlns:a16="http://schemas.microsoft.com/office/drawing/2014/main" id="{BB096B09-CB35-B945-82D5-35C97B30DCB7}"/>
                </a:ext>
              </a:extLst>
            </p:cNvPr>
            <p:cNvCxnSpPr>
              <a:cxnSpLocks noChangeShapeType="1"/>
              <a:stCxn id="95355" idx="4"/>
              <a:endCxn id="95356" idx="0"/>
            </p:cNvCxnSpPr>
            <p:nvPr/>
          </p:nvCxnSpPr>
          <p:spPr bwMode="auto">
            <a:xfrm flipH="1">
              <a:off x="1368" y="5444"/>
              <a:ext cx="480" cy="1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361" name="AutoShape 129">
              <a:extLst>
                <a:ext uri="{FF2B5EF4-FFF2-40B4-BE49-F238E27FC236}">
                  <a16:creationId xmlns:a16="http://schemas.microsoft.com/office/drawing/2014/main" id="{EC26333F-4283-0244-BAE4-04E493DF67D8}"/>
                </a:ext>
              </a:extLst>
            </p:cNvPr>
            <p:cNvCxnSpPr>
              <a:cxnSpLocks noChangeShapeType="1"/>
              <a:stCxn id="95355" idx="4"/>
              <a:endCxn id="95357" idx="0"/>
            </p:cNvCxnSpPr>
            <p:nvPr/>
          </p:nvCxnSpPr>
          <p:spPr bwMode="auto">
            <a:xfrm>
              <a:off x="1848" y="5444"/>
              <a:ext cx="528" cy="1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362" name="AutoShape 130">
              <a:extLst>
                <a:ext uri="{FF2B5EF4-FFF2-40B4-BE49-F238E27FC236}">
                  <a16:creationId xmlns:a16="http://schemas.microsoft.com/office/drawing/2014/main" id="{F8A3292F-FC44-334B-962D-F0D2E422A939}"/>
                </a:ext>
              </a:extLst>
            </p:cNvPr>
            <p:cNvCxnSpPr>
              <a:cxnSpLocks noChangeShapeType="1"/>
              <a:stCxn id="95356" idx="4"/>
              <a:endCxn id="95372" idx="0"/>
            </p:cNvCxnSpPr>
            <p:nvPr/>
          </p:nvCxnSpPr>
          <p:spPr bwMode="auto">
            <a:xfrm flipH="1">
              <a:off x="1128" y="6048"/>
              <a:ext cx="24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363" name="AutoShape 131">
              <a:extLst>
                <a:ext uri="{FF2B5EF4-FFF2-40B4-BE49-F238E27FC236}">
                  <a16:creationId xmlns:a16="http://schemas.microsoft.com/office/drawing/2014/main" id="{5F2D52B5-5CC5-D14B-B842-63558308BAD0}"/>
                </a:ext>
              </a:extLst>
            </p:cNvPr>
            <p:cNvCxnSpPr>
              <a:cxnSpLocks noChangeShapeType="1"/>
              <a:stCxn id="95356" idx="4"/>
              <a:endCxn id="95373" idx="0"/>
            </p:cNvCxnSpPr>
            <p:nvPr/>
          </p:nvCxnSpPr>
          <p:spPr bwMode="auto">
            <a:xfrm>
              <a:off x="1368" y="6048"/>
              <a:ext cx="24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364" name="AutoShape 132">
              <a:extLst>
                <a:ext uri="{FF2B5EF4-FFF2-40B4-BE49-F238E27FC236}">
                  <a16:creationId xmlns:a16="http://schemas.microsoft.com/office/drawing/2014/main" id="{A0FE70AA-3FC3-D340-B71D-386A36324C99}"/>
                </a:ext>
              </a:extLst>
            </p:cNvPr>
            <p:cNvCxnSpPr>
              <a:cxnSpLocks noChangeShapeType="1"/>
              <a:stCxn id="95357" idx="4"/>
              <a:endCxn id="95367" idx="0"/>
            </p:cNvCxnSpPr>
            <p:nvPr/>
          </p:nvCxnSpPr>
          <p:spPr bwMode="auto">
            <a:xfrm flipH="1">
              <a:off x="2136" y="6048"/>
              <a:ext cx="24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365" name="AutoShape 133">
              <a:extLst>
                <a:ext uri="{FF2B5EF4-FFF2-40B4-BE49-F238E27FC236}">
                  <a16:creationId xmlns:a16="http://schemas.microsoft.com/office/drawing/2014/main" id="{69B514BC-4A71-EE41-A522-63DD2FB09D86}"/>
                </a:ext>
              </a:extLst>
            </p:cNvPr>
            <p:cNvCxnSpPr>
              <a:cxnSpLocks noChangeShapeType="1"/>
              <a:stCxn id="95357" idx="4"/>
              <a:endCxn id="95366" idx="0"/>
            </p:cNvCxnSpPr>
            <p:nvPr/>
          </p:nvCxnSpPr>
          <p:spPr bwMode="auto">
            <a:xfrm>
              <a:off x="2376" y="6048"/>
              <a:ext cx="24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5366" name="Oval 134" descr="70%">
              <a:extLst>
                <a:ext uri="{FF2B5EF4-FFF2-40B4-BE49-F238E27FC236}">
                  <a16:creationId xmlns:a16="http://schemas.microsoft.com/office/drawing/2014/main" id="{724A0203-99F8-EF48-A36B-B3005309E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6288"/>
              <a:ext cx="432" cy="43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95367" name="AutoShape 135">
              <a:extLst>
                <a:ext uri="{FF2B5EF4-FFF2-40B4-BE49-F238E27FC236}">
                  <a16:creationId xmlns:a16="http://schemas.microsoft.com/office/drawing/2014/main" id="{D1EDB109-3A0E-F744-8609-D93F8FD54F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6288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368" name="AutoShape 136">
              <a:extLst>
                <a:ext uri="{FF2B5EF4-FFF2-40B4-BE49-F238E27FC236}">
                  <a16:creationId xmlns:a16="http://schemas.microsoft.com/office/drawing/2014/main" id="{636E23E5-B9CC-A244-BC1F-B09E18BEBD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7008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369" name="AutoShape 137">
              <a:extLst>
                <a:ext uri="{FF2B5EF4-FFF2-40B4-BE49-F238E27FC236}">
                  <a16:creationId xmlns:a16="http://schemas.microsoft.com/office/drawing/2014/main" id="{5CAC20EF-702A-8240-ADCC-94881CB8CA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7008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95370" name="AutoShape 138">
              <a:extLst>
                <a:ext uri="{FF2B5EF4-FFF2-40B4-BE49-F238E27FC236}">
                  <a16:creationId xmlns:a16="http://schemas.microsoft.com/office/drawing/2014/main" id="{66113171-CAAA-CA44-8F08-19CC5E7723ED}"/>
                </a:ext>
              </a:extLst>
            </p:cNvPr>
            <p:cNvCxnSpPr>
              <a:cxnSpLocks noChangeShapeType="1"/>
              <a:stCxn id="95366" idx="4"/>
              <a:endCxn id="95368" idx="0"/>
            </p:cNvCxnSpPr>
            <p:nvPr/>
          </p:nvCxnSpPr>
          <p:spPr bwMode="auto">
            <a:xfrm flipH="1">
              <a:off x="2520" y="6720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371" name="AutoShape 139">
              <a:extLst>
                <a:ext uri="{FF2B5EF4-FFF2-40B4-BE49-F238E27FC236}">
                  <a16:creationId xmlns:a16="http://schemas.microsoft.com/office/drawing/2014/main" id="{BC8E1E8E-7647-644E-B5EE-F67DB924F634}"/>
                </a:ext>
              </a:extLst>
            </p:cNvPr>
            <p:cNvCxnSpPr>
              <a:cxnSpLocks noChangeShapeType="1"/>
              <a:stCxn id="95366" idx="4"/>
              <a:endCxn id="95369" idx="0"/>
            </p:cNvCxnSpPr>
            <p:nvPr/>
          </p:nvCxnSpPr>
          <p:spPr bwMode="auto">
            <a:xfrm>
              <a:off x="2616" y="6720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5372" name="Oval 140">
              <a:extLst>
                <a:ext uri="{FF2B5EF4-FFF2-40B4-BE49-F238E27FC236}">
                  <a16:creationId xmlns:a16="http://schemas.microsoft.com/office/drawing/2014/main" id="{B8049138-6EB6-8C44-8872-C62FF1856D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6288"/>
              <a:ext cx="432" cy="4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95373" name="Oval 141">
              <a:extLst>
                <a:ext uri="{FF2B5EF4-FFF2-40B4-BE49-F238E27FC236}">
                  <a16:creationId xmlns:a16="http://schemas.microsoft.com/office/drawing/2014/main" id="{79B3ADA2-26E2-8647-A7E2-088371CFD9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6288"/>
              <a:ext cx="432" cy="4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95374" name="AutoShape 142">
              <a:extLst>
                <a:ext uri="{FF2B5EF4-FFF2-40B4-BE49-F238E27FC236}">
                  <a16:creationId xmlns:a16="http://schemas.microsoft.com/office/drawing/2014/main" id="{F077F0CE-0AF3-DC44-80CB-E6B48553A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7008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375" name="AutoShape 143">
              <a:extLst>
                <a:ext uri="{FF2B5EF4-FFF2-40B4-BE49-F238E27FC236}">
                  <a16:creationId xmlns:a16="http://schemas.microsoft.com/office/drawing/2014/main" id="{03F25EBC-D7A9-D540-B075-4A6821A8F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7008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376" name="AutoShape 144">
              <a:extLst>
                <a:ext uri="{FF2B5EF4-FFF2-40B4-BE49-F238E27FC236}">
                  <a16:creationId xmlns:a16="http://schemas.microsoft.com/office/drawing/2014/main" id="{F5692303-E527-914A-948E-C7B15C34AE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7008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377" name="AutoShape 145">
              <a:extLst>
                <a:ext uri="{FF2B5EF4-FFF2-40B4-BE49-F238E27FC236}">
                  <a16:creationId xmlns:a16="http://schemas.microsoft.com/office/drawing/2014/main" id="{D4CA54B3-9BB6-A44B-AEDF-7B42F1D86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7008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95378" name="AutoShape 146">
              <a:extLst>
                <a:ext uri="{FF2B5EF4-FFF2-40B4-BE49-F238E27FC236}">
                  <a16:creationId xmlns:a16="http://schemas.microsoft.com/office/drawing/2014/main" id="{2275F784-9279-6E48-A94A-6723D46F3134}"/>
                </a:ext>
              </a:extLst>
            </p:cNvPr>
            <p:cNvCxnSpPr>
              <a:cxnSpLocks noChangeShapeType="1"/>
              <a:stCxn id="95372" idx="4"/>
              <a:endCxn id="95374" idx="0"/>
            </p:cNvCxnSpPr>
            <p:nvPr/>
          </p:nvCxnSpPr>
          <p:spPr bwMode="auto">
            <a:xfrm flipH="1">
              <a:off x="1032" y="6720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379" name="AutoShape 147">
              <a:extLst>
                <a:ext uri="{FF2B5EF4-FFF2-40B4-BE49-F238E27FC236}">
                  <a16:creationId xmlns:a16="http://schemas.microsoft.com/office/drawing/2014/main" id="{D1B53068-AC95-0B4D-835E-D9F06A8A31B1}"/>
                </a:ext>
              </a:extLst>
            </p:cNvPr>
            <p:cNvCxnSpPr>
              <a:cxnSpLocks noChangeShapeType="1"/>
              <a:stCxn id="95372" idx="4"/>
              <a:endCxn id="95375" idx="0"/>
            </p:cNvCxnSpPr>
            <p:nvPr/>
          </p:nvCxnSpPr>
          <p:spPr bwMode="auto">
            <a:xfrm>
              <a:off x="1128" y="6720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380" name="AutoShape 148">
              <a:extLst>
                <a:ext uri="{FF2B5EF4-FFF2-40B4-BE49-F238E27FC236}">
                  <a16:creationId xmlns:a16="http://schemas.microsoft.com/office/drawing/2014/main" id="{377C6F7C-B416-764B-95B2-7A1A71EE372E}"/>
                </a:ext>
              </a:extLst>
            </p:cNvPr>
            <p:cNvCxnSpPr>
              <a:cxnSpLocks noChangeShapeType="1"/>
              <a:stCxn id="95373" idx="4"/>
              <a:endCxn id="95376" idx="0"/>
            </p:cNvCxnSpPr>
            <p:nvPr/>
          </p:nvCxnSpPr>
          <p:spPr bwMode="auto">
            <a:xfrm flipH="1">
              <a:off x="1512" y="6720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381" name="AutoShape 149">
              <a:extLst>
                <a:ext uri="{FF2B5EF4-FFF2-40B4-BE49-F238E27FC236}">
                  <a16:creationId xmlns:a16="http://schemas.microsoft.com/office/drawing/2014/main" id="{2B74DD69-90A5-3E43-BA71-091E24DCA849}"/>
                </a:ext>
              </a:extLst>
            </p:cNvPr>
            <p:cNvCxnSpPr>
              <a:cxnSpLocks noChangeShapeType="1"/>
              <a:stCxn id="95373" idx="4"/>
              <a:endCxn id="95377" idx="0"/>
            </p:cNvCxnSpPr>
            <p:nvPr/>
          </p:nvCxnSpPr>
          <p:spPr bwMode="auto">
            <a:xfrm>
              <a:off x="1608" y="6720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5382" name="Oval 150">
              <a:extLst>
                <a:ext uri="{FF2B5EF4-FFF2-40B4-BE49-F238E27FC236}">
                  <a16:creationId xmlns:a16="http://schemas.microsoft.com/office/drawing/2014/main" id="{20EDAE0F-1015-F847-9FEA-A6D1AC572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4992"/>
              <a:ext cx="432" cy="4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 dirty="0">
                  <a:solidFill>
                    <a:schemeClr val="bg1"/>
                  </a:solidFill>
                </a:rPr>
                <a:t>12</a:t>
              </a:r>
            </a:p>
          </p:txBody>
        </p:sp>
        <p:sp>
          <p:nvSpPr>
            <p:cNvPr id="95383" name="Oval 151">
              <a:extLst>
                <a:ext uri="{FF2B5EF4-FFF2-40B4-BE49-F238E27FC236}">
                  <a16:creationId xmlns:a16="http://schemas.microsoft.com/office/drawing/2014/main" id="{4CE59B0B-8796-0F49-8A79-A031E7FC4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5616"/>
              <a:ext cx="432" cy="4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10</a:t>
              </a:r>
            </a:p>
          </p:txBody>
        </p:sp>
        <p:sp>
          <p:nvSpPr>
            <p:cNvPr id="95384" name="Oval 152">
              <a:extLst>
                <a:ext uri="{FF2B5EF4-FFF2-40B4-BE49-F238E27FC236}">
                  <a16:creationId xmlns:a16="http://schemas.microsoft.com/office/drawing/2014/main" id="{E6574E7B-9D9F-3945-9571-8253FE4FA8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5616"/>
              <a:ext cx="432" cy="4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14</a:t>
              </a:r>
            </a:p>
          </p:txBody>
        </p:sp>
        <p:cxnSp>
          <p:nvCxnSpPr>
            <p:cNvPr id="95385" name="AutoShape 153">
              <a:extLst>
                <a:ext uri="{FF2B5EF4-FFF2-40B4-BE49-F238E27FC236}">
                  <a16:creationId xmlns:a16="http://schemas.microsoft.com/office/drawing/2014/main" id="{26DBF366-6B3B-D447-ADA7-699D0372762C}"/>
                </a:ext>
              </a:extLst>
            </p:cNvPr>
            <p:cNvCxnSpPr>
              <a:cxnSpLocks noChangeShapeType="1"/>
              <a:stCxn id="95382" idx="4"/>
              <a:endCxn id="95383" idx="0"/>
            </p:cNvCxnSpPr>
            <p:nvPr/>
          </p:nvCxnSpPr>
          <p:spPr bwMode="auto">
            <a:xfrm flipH="1">
              <a:off x="3480" y="5424"/>
              <a:ext cx="48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386" name="AutoShape 154">
              <a:extLst>
                <a:ext uri="{FF2B5EF4-FFF2-40B4-BE49-F238E27FC236}">
                  <a16:creationId xmlns:a16="http://schemas.microsoft.com/office/drawing/2014/main" id="{F8757E8C-EEEB-ED43-BE82-17894A5CF3FA}"/>
                </a:ext>
              </a:extLst>
            </p:cNvPr>
            <p:cNvCxnSpPr>
              <a:cxnSpLocks noChangeShapeType="1"/>
              <a:stCxn id="95382" idx="4"/>
              <a:endCxn id="95384" idx="0"/>
            </p:cNvCxnSpPr>
            <p:nvPr/>
          </p:nvCxnSpPr>
          <p:spPr bwMode="auto">
            <a:xfrm>
              <a:off x="3960" y="5424"/>
              <a:ext cx="528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387" name="AutoShape 155">
              <a:extLst>
                <a:ext uri="{FF2B5EF4-FFF2-40B4-BE49-F238E27FC236}">
                  <a16:creationId xmlns:a16="http://schemas.microsoft.com/office/drawing/2014/main" id="{8F110B31-6FCC-4241-A6B9-3C992E45626F}"/>
                </a:ext>
              </a:extLst>
            </p:cNvPr>
            <p:cNvCxnSpPr>
              <a:cxnSpLocks noChangeShapeType="1"/>
              <a:stCxn id="95383" idx="4"/>
              <a:endCxn id="95401" idx="0"/>
            </p:cNvCxnSpPr>
            <p:nvPr/>
          </p:nvCxnSpPr>
          <p:spPr bwMode="auto">
            <a:xfrm flipH="1">
              <a:off x="3240" y="6048"/>
              <a:ext cx="24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388" name="AutoShape 156">
              <a:extLst>
                <a:ext uri="{FF2B5EF4-FFF2-40B4-BE49-F238E27FC236}">
                  <a16:creationId xmlns:a16="http://schemas.microsoft.com/office/drawing/2014/main" id="{EEF3EFE3-3062-5E40-833F-54B8EB55DD1F}"/>
                </a:ext>
              </a:extLst>
            </p:cNvPr>
            <p:cNvCxnSpPr>
              <a:cxnSpLocks noChangeShapeType="1"/>
              <a:stCxn id="95383" idx="4"/>
              <a:endCxn id="95402" idx="0"/>
            </p:cNvCxnSpPr>
            <p:nvPr/>
          </p:nvCxnSpPr>
          <p:spPr bwMode="auto">
            <a:xfrm>
              <a:off x="3480" y="6048"/>
              <a:ext cx="24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389" name="AutoShape 157">
              <a:extLst>
                <a:ext uri="{FF2B5EF4-FFF2-40B4-BE49-F238E27FC236}">
                  <a16:creationId xmlns:a16="http://schemas.microsoft.com/office/drawing/2014/main" id="{F670B846-11C8-A64F-8E15-C86A71B58B02}"/>
                </a:ext>
              </a:extLst>
            </p:cNvPr>
            <p:cNvCxnSpPr>
              <a:cxnSpLocks noChangeShapeType="1"/>
              <a:stCxn id="95384" idx="4"/>
              <a:endCxn id="95391" idx="0"/>
            </p:cNvCxnSpPr>
            <p:nvPr/>
          </p:nvCxnSpPr>
          <p:spPr bwMode="auto">
            <a:xfrm flipH="1">
              <a:off x="4248" y="6048"/>
              <a:ext cx="24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390" name="AutoShape 158">
              <a:extLst>
                <a:ext uri="{FF2B5EF4-FFF2-40B4-BE49-F238E27FC236}">
                  <a16:creationId xmlns:a16="http://schemas.microsoft.com/office/drawing/2014/main" id="{12C8B5A5-A004-BF46-939A-08198C9D30A8}"/>
                </a:ext>
              </a:extLst>
            </p:cNvPr>
            <p:cNvCxnSpPr>
              <a:cxnSpLocks noChangeShapeType="1"/>
              <a:stCxn id="95384" idx="4"/>
              <a:endCxn id="95392" idx="0"/>
            </p:cNvCxnSpPr>
            <p:nvPr/>
          </p:nvCxnSpPr>
          <p:spPr bwMode="auto">
            <a:xfrm>
              <a:off x="4488" y="6048"/>
              <a:ext cx="24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5391" name="Oval 159">
              <a:extLst>
                <a:ext uri="{FF2B5EF4-FFF2-40B4-BE49-F238E27FC236}">
                  <a16:creationId xmlns:a16="http://schemas.microsoft.com/office/drawing/2014/main" id="{C326E2A4-0D24-D447-8763-EB0E8C3ECC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6288"/>
              <a:ext cx="432" cy="4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13</a:t>
              </a:r>
            </a:p>
          </p:txBody>
        </p:sp>
        <p:sp>
          <p:nvSpPr>
            <p:cNvPr id="95392" name="Oval 160">
              <a:extLst>
                <a:ext uri="{FF2B5EF4-FFF2-40B4-BE49-F238E27FC236}">
                  <a16:creationId xmlns:a16="http://schemas.microsoft.com/office/drawing/2014/main" id="{F455F4F0-7385-2246-B730-8DF5F7B76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6288"/>
              <a:ext cx="432" cy="4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15</a:t>
              </a:r>
            </a:p>
          </p:txBody>
        </p:sp>
        <p:sp>
          <p:nvSpPr>
            <p:cNvPr id="95393" name="AutoShape 161">
              <a:extLst>
                <a:ext uri="{FF2B5EF4-FFF2-40B4-BE49-F238E27FC236}">
                  <a16:creationId xmlns:a16="http://schemas.microsoft.com/office/drawing/2014/main" id="{09EB7F81-F240-FA47-B709-9C5B4DF653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7008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394" name="AutoShape 162">
              <a:extLst>
                <a:ext uri="{FF2B5EF4-FFF2-40B4-BE49-F238E27FC236}">
                  <a16:creationId xmlns:a16="http://schemas.microsoft.com/office/drawing/2014/main" id="{0CE2AA96-ADC8-2D4B-A2D3-FE86CFDE5B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7008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395" name="AutoShape 163">
              <a:extLst>
                <a:ext uri="{FF2B5EF4-FFF2-40B4-BE49-F238E27FC236}">
                  <a16:creationId xmlns:a16="http://schemas.microsoft.com/office/drawing/2014/main" id="{7FDA26D0-E0B7-5042-8F54-94CCEBE31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7008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396" name="AutoShape 164">
              <a:extLst>
                <a:ext uri="{FF2B5EF4-FFF2-40B4-BE49-F238E27FC236}">
                  <a16:creationId xmlns:a16="http://schemas.microsoft.com/office/drawing/2014/main" id="{817129A0-9B18-0D44-A978-0C6FDD7D41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7008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95397" name="AutoShape 165">
              <a:extLst>
                <a:ext uri="{FF2B5EF4-FFF2-40B4-BE49-F238E27FC236}">
                  <a16:creationId xmlns:a16="http://schemas.microsoft.com/office/drawing/2014/main" id="{4FCCE644-10C8-A045-9274-C02AF72EA069}"/>
                </a:ext>
              </a:extLst>
            </p:cNvPr>
            <p:cNvCxnSpPr>
              <a:cxnSpLocks noChangeShapeType="1"/>
              <a:stCxn id="95391" idx="4"/>
              <a:endCxn id="95393" idx="0"/>
            </p:cNvCxnSpPr>
            <p:nvPr/>
          </p:nvCxnSpPr>
          <p:spPr bwMode="auto">
            <a:xfrm flipH="1">
              <a:off x="4152" y="6720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398" name="AutoShape 166">
              <a:extLst>
                <a:ext uri="{FF2B5EF4-FFF2-40B4-BE49-F238E27FC236}">
                  <a16:creationId xmlns:a16="http://schemas.microsoft.com/office/drawing/2014/main" id="{4BED279C-17F6-1E46-8000-5109306E8D22}"/>
                </a:ext>
              </a:extLst>
            </p:cNvPr>
            <p:cNvCxnSpPr>
              <a:cxnSpLocks noChangeShapeType="1"/>
              <a:stCxn id="95391" idx="4"/>
              <a:endCxn id="95394" idx="0"/>
            </p:cNvCxnSpPr>
            <p:nvPr/>
          </p:nvCxnSpPr>
          <p:spPr bwMode="auto">
            <a:xfrm>
              <a:off x="4248" y="6720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399" name="AutoShape 167">
              <a:extLst>
                <a:ext uri="{FF2B5EF4-FFF2-40B4-BE49-F238E27FC236}">
                  <a16:creationId xmlns:a16="http://schemas.microsoft.com/office/drawing/2014/main" id="{7F1CE35A-632C-C84B-809C-219F3D4D0B0C}"/>
                </a:ext>
              </a:extLst>
            </p:cNvPr>
            <p:cNvCxnSpPr>
              <a:cxnSpLocks noChangeShapeType="1"/>
              <a:stCxn id="95392" idx="4"/>
              <a:endCxn id="95395" idx="0"/>
            </p:cNvCxnSpPr>
            <p:nvPr/>
          </p:nvCxnSpPr>
          <p:spPr bwMode="auto">
            <a:xfrm flipH="1">
              <a:off x="4632" y="6720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400" name="AutoShape 168">
              <a:extLst>
                <a:ext uri="{FF2B5EF4-FFF2-40B4-BE49-F238E27FC236}">
                  <a16:creationId xmlns:a16="http://schemas.microsoft.com/office/drawing/2014/main" id="{8803A916-79A5-0346-B794-535E494DB4C3}"/>
                </a:ext>
              </a:extLst>
            </p:cNvPr>
            <p:cNvCxnSpPr>
              <a:cxnSpLocks noChangeShapeType="1"/>
              <a:stCxn id="95392" idx="4"/>
              <a:endCxn id="95396" idx="0"/>
            </p:cNvCxnSpPr>
            <p:nvPr/>
          </p:nvCxnSpPr>
          <p:spPr bwMode="auto">
            <a:xfrm>
              <a:off x="4728" y="6720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5401" name="Oval 169">
              <a:extLst>
                <a:ext uri="{FF2B5EF4-FFF2-40B4-BE49-F238E27FC236}">
                  <a16:creationId xmlns:a16="http://schemas.microsoft.com/office/drawing/2014/main" id="{18E51C71-C645-B54E-BF2C-337739AD2A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6288"/>
              <a:ext cx="432" cy="4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95402" name="Oval 170">
              <a:extLst>
                <a:ext uri="{FF2B5EF4-FFF2-40B4-BE49-F238E27FC236}">
                  <a16:creationId xmlns:a16="http://schemas.microsoft.com/office/drawing/2014/main" id="{193EF7AC-A299-F849-B10B-3CDB32E9D5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6288"/>
              <a:ext cx="432" cy="4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11</a:t>
              </a:r>
            </a:p>
          </p:txBody>
        </p:sp>
        <p:sp>
          <p:nvSpPr>
            <p:cNvPr id="95403" name="AutoShape 171">
              <a:extLst>
                <a:ext uri="{FF2B5EF4-FFF2-40B4-BE49-F238E27FC236}">
                  <a16:creationId xmlns:a16="http://schemas.microsoft.com/office/drawing/2014/main" id="{E246AC35-3F3A-E64F-85AF-50DCF1787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7008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404" name="AutoShape 172">
              <a:extLst>
                <a:ext uri="{FF2B5EF4-FFF2-40B4-BE49-F238E27FC236}">
                  <a16:creationId xmlns:a16="http://schemas.microsoft.com/office/drawing/2014/main" id="{24CB8B30-DF58-CC43-958C-1E8E4E11FE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7008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405" name="AutoShape 173">
              <a:extLst>
                <a:ext uri="{FF2B5EF4-FFF2-40B4-BE49-F238E27FC236}">
                  <a16:creationId xmlns:a16="http://schemas.microsoft.com/office/drawing/2014/main" id="{C81E293A-1ECC-1744-A41D-8AB09D133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7008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406" name="AutoShape 174">
              <a:extLst>
                <a:ext uri="{FF2B5EF4-FFF2-40B4-BE49-F238E27FC236}">
                  <a16:creationId xmlns:a16="http://schemas.microsoft.com/office/drawing/2014/main" id="{7AE8B7BD-FEFC-224C-9C7E-32AC5BC8E8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7008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95407" name="AutoShape 175">
              <a:extLst>
                <a:ext uri="{FF2B5EF4-FFF2-40B4-BE49-F238E27FC236}">
                  <a16:creationId xmlns:a16="http://schemas.microsoft.com/office/drawing/2014/main" id="{05D3130C-F7DF-EC4B-AF3B-FD07AFCADCEC}"/>
                </a:ext>
              </a:extLst>
            </p:cNvPr>
            <p:cNvCxnSpPr>
              <a:cxnSpLocks noChangeShapeType="1"/>
              <a:stCxn id="95401" idx="4"/>
              <a:endCxn id="95403" idx="0"/>
            </p:cNvCxnSpPr>
            <p:nvPr/>
          </p:nvCxnSpPr>
          <p:spPr bwMode="auto">
            <a:xfrm flipH="1">
              <a:off x="3144" y="6720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408" name="AutoShape 176">
              <a:extLst>
                <a:ext uri="{FF2B5EF4-FFF2-40B4-BE49-F238E27FC236}">
                  <a16:creationId xmlns:a16="http://schemas.microsoft.com/office/drawing/2014/main" id="{1FE434DA-0C0E-2E4F-A365-D1B1F598670E}"/>
                </a:ext>
              </a:extLst>
            </p:cNvPr>
            <p:cNvCxnSpPr>
              <a:cxnSpLocks noChangeShapeType="1"/>
              <a:stCxn id="95401" idx="4"/>
              <a:endCxn id="95404" idx="0"/>
            </p:cNvCxnSpPr>
            <p:nvPr/>
          </p:nvCxnSpPr>
          <p:spPr bwMode="auto">
            <a:xfrm>
              <a:off x="3240" y="6720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409" name="AutoShape 177">
              <a:extLst>
                <a:ext uri="{FF2B5EF4-FFF2-40B4-BE49-F238E27FC236}">
                  <a16:creationId xmlns:a16="http://schemas.microsoft.com/office/drawing/2014/main" id="{31691085-6BD6-0E42-BD7B-7622BB88791D}"/>
                </a:ext>
              </a:extLst>
            </p:cNvPr>
            <p:cNvCxnSpPr>
              <a:cxnSpLocks noChangeShapeType="1"/>
              <a:stCxn id="95402" idx="4"/>
              <a:endCxn id="95405" idx="0"/>
            </p:cNvCxnSpPr>
            <p:nvPr/>
          </p:nvCxnSpPr>
          <p:spPr bwMode="auto">
            <a:xfrm flipH="1">
              <a:off x="3624" y="6720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410" name="AutoShape 178">
              <a:extLst>
                <a:ext uri="{FF2B5EF4-FFF2-40B4-BE49-F238E27FC236}">
                  <a16:creationId xmlns:a16="http://schemas.microsoft.com/office/drawing/2014/main" id="{DE31EEE5-9365-8846-979E-20E8E78B67FA}"/>
                </a:ext>
              </a:extLst>
            </p:cNvPr>
            <p:cNvCxnSpPr>
              <a:cxnSpLocks noChangeShapeType="1"/>
              <a:stCxn id="95402" idx="4"/>
              <a:endCxn id="95406" idx="0"/>
            </p:cNvCxnSpPr>
            <p:nvPr/>
          </p:nvCxnSpPr>
          <p:spPr bwMode="auto">
            <a:xfrm>
              <a:off x="3720" y="6720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5411" name="AutoShape 179">
              <a:extLst>
                <a:ext uri="{FF2B5EF4-FFF2-40B4-BE49-F238E27FC236}">
                  <a16:creationId xmlns:a16="http://schemas.microsoft.com/office/drawing/2014/main" id="{02A67023-A3EE-3B47-9833-966254F69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4944"/>
              <a:ext cx="384" cy="365"/>
            </a:xfrm>
            <a:prstGeom prst="star5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800" dirty="0">
                  <a:solidFill>
                    <a:schemeClr val="bg1"/>
                  </a:solidFill>
                </a:rPr>
                <a:t>x</a:t>
              </a:r>
            </a:p>
          </p:txBody>
        </p:sp>
      </p:grpSp>
      <p:grpSp>
        <p:nvGrpSpPr>
          <p:cNvPr id="95412" name="Group 180">
            <a:extLst>
              <a:ext uri="{FF2B5EF4-FFF2-40B4-BE49-F238E27FC236}">
                <a16:creationId xmlns:a16="http://schemas.microsoft.com/office/drawing/2014/main" id="{863F6351-89B0-0B4B-B4E1-2718A6EBE0BC}"/>
              </a:ext>
            </a:extLst>
          </p:cNvPr>
          <p:cNvGrpSpPr>
            <a:grpSpLocks/>
          </p:cNvGrpSpPr>
          <p:nvPr/>
        </p:nvGrpSpPr>
        <p:grpSpPr bwMode="auto">
          <a:xfrm>
            <a:off x="3060717" y="1722119"/>
            <a:ext cx="6400800" cy="4495801"/>
            <a:chOff x="576" y="4512"/>
            <a:chExt cx="4032" cy="2832"/>
          </a:xfrm>
        </p:grpSpPr>
        <p:sp>
          <p:nvSpPr>
            <p:cNvPr id="95413" name="Oval 181">
              <a:extLst>
                <a:ext uri="{FF2B5EF4-FFF2-40B4-BE49-F238E27FC236}">
                  <a16:creationId xmlns:a16="http://schemas.microsoft.com/office/drawing/2014/main" id="{B5DC1F67-8587-8A41-B7E8-4F0BAF7490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4512"/>
              <a:ext cx="432" cy="4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95414" name="Oval 182">
              <a:extLst>
                <a:ext uri="{FF2B5EF4-FFF2-40B4-BE49-F238E27FC236}">
                  <a16:creationId xmlns:a16="http://schemas.microsoft.com/office/drawing/2014/main" id="{84E5ED55-DD5C-1340-AE3B-4D24653936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5184"/>
              <a:ext cx="432" cy="432"/>
            </a:xfrm>
            <a:prstGeom prst="ellipse">
              <a:avLst/>
            </a:prstGeom>
            <a:solidFill>
              <a:schemeClr val="tx1"/>
            </a:solidFill>
            <a:ln w="635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95415" name="Oval 183" descr="70%">
              <a:extLst>
                <a:ext uri="{FF2B5EF4-FFF2-40B4-BE49-F238E27FC236}">
                  <a16:creationId xmlns:a16="http://schemas.microsoft.com/office/drawing/2014/main" id="{3630DDB0-3AA6-5141-A196-669273A66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5808"/>
              <a:ext cx="432" cy="43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95416" name="Oval 184">
              <a:extLst>
                <a:ext uri="{FF2B5EF4-FFF2-40B4-BE49-F238E27FC236}">
                  <a16:creationId xmlns:a16="http://schemas.microsoft.com/office/drawing/2014/main" id="{74889869-9A9C-6340-8BFD-CD3F29B74D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5808"/>
              <a:ext cx="432" cy="4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6</a:t>
              </a:r>
            </a:p>
          </p:txBody>
        </p:sp>
        <p:cxnSp>
          <p:nvCxnSpPr>
            <p:cNvPr id="95417" name="AutoShape 185">
              <a:extLst>
                <a:ext uri="{FF2B5EF4-FFF2-40B4-BE49-F238E27FC236}">
                  <a16:creationId xmlns:a16="http://schemas.microsoft.com/office/drawing/2014/main" id="{39FBB757-E4D0-6E4F-9493-A3C7F1CC10B1}"/>
                </a:ext>
              </a:extLst>
            </p:cNvPr>
            <p:cNvCxnSpPr>
              <a:cxnSpLocks noChangeShapeType="1"/>
              <a:stCxn id="95413" idx="4"/>
              <a:endCxn id="95414" idx="0"/>
            </p:cNvCxnSpPr>
            <p:nvPr/>
          </p:nvCxnSpPr>
          <p:spPr bwMode="auto">
            <a:xfrm flipH="1">
              <a:off x="1512" y="4944"/>
              <a:ext cx="1056" cy="2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418" name="AutoShape 186">
              <a:extLst>
                <a:ext uri="{FF2B5EF4-FFF2-40B4-BE49-F238E27FC236}">
                  <a16:creationId xmlns:a16="http://schemas.microsoft.com/office/drawing/2014/main" id="{7E9A1CFA-30CE-B740-A393-CA17B7FF7061}"/>
                </a:ext>
              </a:extLst>
            </p:cNvPr>
            <p:cNvCxnSpPr>
              <a:cxnSpLocks noChangeShapeType="1"/>
              <a:stCxn id="95413" idx="4"/>
              <a:endCxn id="95441" idx="0"/>
            </p:cNvCxnSpPr>
            <p:nvPr/>
          </p:nvCxnSpPr>
          <p:spPr bwMode="auto">
            <a:xfrm>
              <a:off x="2568" y="4944"/>
              <a:ext cx="105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419" name="AutoShape 187">
              <a:extLst>
                <a:ext uri="{FF2B5EF4-FFF2-40B4-BE49-F238E27FC236}">
                  <a16:creationId xmlns:a16="http://schemas.microsoft.com/office/drawing/2014/main" id="{2913BE7E-054D-6D4F-A53C-E54FF9EFC548}"/>
                </a:ext>
              </a:extLst>
            </p:cNvPr>
            <p:cNvCxnSpPr>
              <a:cxnSpLocks noChangeShapeType="1"/>
              <a:stCxn id="95414" idx="4"/>
              <a:endCxn id="95415" idx="0"/>
            </p:cNvCxnSpPr>
            <p:nvPr/>
          </p:nvCxnSpPr>
          <p:spPr bwMode="auto">
            <a:xfrm flipH="1">
              <a:off x="1032" y="5636"/>
              <a:ext cx="480" cy="1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420" name="AutoShape 188">
              <a:extLst>
                <a:ext uri="{FF2B5EF4-FFF2-40B4-BE49-F238E27FC236}">
                  <a16:creationId xmlns:a16="http://schemas.microsoft.com/office/drawing/2014/main" id="{AB9AB49A-5037-2840-B120-4A2351C24D12}"/>
                </a:ext>
              </a:extLst>
            </p:cNvPr>
            <p:cNvCxnSpPr>
              <a:cxnSpLocks noChangeShapeType="1"/>
              <a:stCxn id="95414" idx="4"/>
              <a:endCxn id="95416" idx="0"/>
            </p:cNvCxnSpPr>
            <p:nvPr/>
          </p:nvCxnSpPr>
          <p:spPr bwMode="auto">
            <a:xfrm>
              <a:off x="1512" y="5636"/>
              <a:ext cx="528" cy="1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421" name="AutoShape 189">
              <a:extLst>
                <a:ext uri="{FF2B5EF4-FFF2-40B4-BE49-F238E27FC236}">
                  <a16:creationId xmlns:a16="http://schemas.microsoft.com/office/drawing/2014/main" id="{DAF63CCB-FA29-7744-A5CF-C215E41C5128}"/>
                </a:ext>
              </a:extLst>
            </p:cNvPr>
            <p:cNvCxnSpPr>
              <a:cxnSpLocks noChangeShapeType="1"/>
              <a:stCxn id="95415" idx="4"/>
              <a:endCxn id="95431" idx="0"/>
            </p:cNvCxnSpPr>
            <p:nvPr/>
          </p:nvCxnSpPr>
          <p:spPr bwMode="auto">
            <a:xfrm flipH="1">
              <a:off x="792" y="6240"/>
              <a:ext cx="24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422" name="AutoShape 190">
              <a:extLst>
                <a:ext uri="{FF2B5EF4-FFF2-40B4-BE49-F238E27FC236}">
                  <a16:creationId xmlns:a16="http://schemas.microsoft.com/office/drawing/2014/main" id="{56AF1AC6-8CA3-2C4B-9FD7-61CA488C1C14}"/>
                </a:ext>
              </a:extLst>
            </p:cNvPr>
            <p:cNvCxnSpPr>
              <a:cxnSpLocks noChangeShapeType="1"/>
              <a:stCxn id="95415" idx="4"/>
              <a:endCxn id="95432" idx="0"/>
            </p:cNvCxnSpPr>
            <p:nvPr/>
          </p:nvCxnSpPr>
          <p:spPr bwMode="auto">
            <a:xfrm>
              <a:off x="1032" y="6240"/>
              <a:ext cx="24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423" name="AutoShape 191">
              <a:extLst>
                <a:ext uri="{FF2B5EF4-FFF2-40B4-BE49-F238E27FC236}">
                  <a16:creationId xmlns:a16="http://schemas.microsoft.com/office/drawing/2014/main" id="{F7F1A006-CE05-F947-87C3-1F66B3DEBB93}"/>
                </a:ext>
              </a:extLst>
            </p:cNvPr>
            <p:cNvCxnSpPr>
              <a:cxnSpLocks noChangeShapeType="1"/>
              <a:stCxn id="95416" idx="4"/>
              <a:endCxn id="95426" idx="0"/>
            </p:cNvCxnSpPr>
            <p:nvPr/>
          </p:nvCxnSpPr>
          <p:spPr bwMode="auto">
            <a:xfrm flipH="1">
              <a:off x="1800" y="6240"/>
              <a:ext cx="24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424" name="AutoShape 192">
              <a:extLst>
                <a:ext uri="{FF2B5EF4-FFF2-40B4-BE49-F238E27FC236}">
                  <a16:creationId xmlns:a16="http://schemas.microsoft.com/office/drawing/2014/main" id="{0AF110A5-85FC-FD4F-B478-A8F897A12A54}"/>
                </a:ext>
              </a:extLst>
            </p:cNvPr>
            <p:cNvCxnSpPr>
              <a:cxnSpLocks noChangeShapeType="1"/>
              <a:stCxn id="95416" idx="4"/>
              <a:endCxn id="95425" idx="0"/>
            </p:cNvCxnSpPr>
            <p:nvPr/>
          </p:nvCxnSpPr>
          <p:spPr bwMode="auto">
            <a:xfrm>
              <a:off x="2040" y="6240"/>
              <a:ext cx="24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5425" name="Oval 193" descr="70%">
              <a:extLst>
                <a:ext uri="{FF2B5EF4-FFF2-40B4-BE49-F238E27FC236}">
                  <a16:creationId xmlns:a16="http://schemas.microsoft.com/office/drawing/2014/main" id="{2B218E01-BBA2-CD4F-A88E-948B89D38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6480"/>
              <a:ext cx="432" cy="43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95426" name="AutoShape 194">
              <a:extLst>
                <a:ext uri="{FF2B5EF4-FFF2-40B4-BE49-F238E27FC236}">
                  <a16:creationId xmlns:a16="http://schemas.microsoft.com/office/drawing/2014/main" id="{33C7FC0E-A2ED-5E42-A7AB-5DE8F81E2F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6480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427" name="AutoShape 195">
              <a:extLst>
                <a:ext uri="{FF2B5EF4-FFF2-40B4-BE49-F238E27FC236}">
                  <a16:creationId xmlns:a16="http://schemas.microsoft.com/office/drawing/2014/main" id="{7248E891-FA8A-2B4C-B824-E35C8308F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7200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428" name="AutoShape 196">
              <a:extLst>
                <a:ext uri="{FF2B5EF4-FFF2-40B4-BE49-F238E27FC236}">
                  <a16:creationId xmlns:a16="http://schemas.microsoft.com/office/drawing/2014/main" id="{83384D13-C920-7344-A1AE-D0F7AF73EB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7200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95429" name="AutoShape 197">
              <a:extLst>
                <a:ext uri="{FF2B5EF4-FFF2-40B4-BE49-F238E27FC236}">
                  <a16:creationId xmlns:a16="http://schemas.microsoft.com/office/drawing/2014/main" id="{42E4709A-2228-6D43-A89F-DC6BE1E77040}"/>
                </a:ext>
              </a:extLst>
            </p:cNvPr>
            <p:cNvCxnSpPr>
              <a:cxnSpLocks noChangeShapeType="1"/>
              <a:stCxn id="95425" idx="4"/>
              <a:endCxn id="95427" idx="0"/>
            </p:cNvCxnSpPr>
            <p:nvPr/>
          </p:nvCxnSpPr>
          <p:spPr bwMode="auto">
            <a:xfrm flipH="1">
              <a:off x="2184" y="6912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430" name="AutoShape 198">
              <a:extLst>
                <a:ext uri="{FF2B5EF4-FFF2-40B4-BE49-F238E27FC236}">
                  <a16:creationId xmlns:a16="http://schemas.microsoft.com/office/drawing/2014/main" id="{4E45FF93-7356-0F47-85C9-1D63C029672C}"/>
                </a:ext>
              </a:extLst>
            </p:cNvPr>
            <p:cNvCxnSpPr>
              <a:cxnSpLocks noChangeShapeType="1"/>
              <a:stCxn id="95425" idx="4"/>
              <a:endCxn id="95428" idx="0"/>
            </p:cNvCxnSpPr>
            <p:nvPr/>
          </p:nvCxnSpPr>
          <p:spPr bwMode="auto">
            <a:xfrm>
              <a:off x="2280" y="6912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5431" name="Oval 199">
              <a:extLst>
                <a:ext uri="{FF2B5EF4-FFF2-40B4-BE49-F238E27FC236}">
                  <a16:creationId xmlns:a16="http://schemas.microsoft.com/office/drawing/2014/main" id="{7EC50966-A97F-264A-9797-30EE23F53D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6480"/>
              <a:ext cx="432" cy="4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95432" name="Oval 200">
              <a:extLst>
                <a:ext uri="{FF2B5EF4-FFF2-40B4-BE49-F238E27FC236}">
                  <a16:creationId xmlns:a16="http://schemas.microsoft.com/office/drawing/2014/main" id="{8FE9621A-5053-BA41-8BFF-9BF6FBDB68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6480"/>
              <a:ext cx="432" cy="4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95433" name="AutoShape 201">
              <a:extLst>
                <a:ext uri="{FF2B5EF4-FFF2-40B4-BE49-F238E27FC236}">
                  <a16:creationId xmlns:a16="http://schemas.microsoft.com/office/drawing/2014/main" id="{9328CA51-9FBC-FA4E-80BD-4D1F60C87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7200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434" name="AutoShape 202">
              <a:extLst>
                <a:ext uri="{FF2B5EF4-FFF2-40B4-BE49-F238E27FC236}">
                  <a16:creationId xmlns:a16="http://schemas.microsoft.com/office/drawing/2014/main" id="{1FB4A8AE-1358-274B-90B6-E6BAD754E4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7200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435" name="AutoShape 203">
              <a:extLst>
                <a:ext uri="{FF2B5EF4-FFF2-40B4-BE49-F238E27FC236}">
                  <a16:creationId xmlns:a16="http://schemas.microsoft.com/office/drawing/2014/main" id="{945B0E0E-C229-0E47-8031-62F252E0D8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7200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436" name="AutoShape 204">
              <a:extLst>
                <a:ext uri="{FF2B5EF4-FFF2-40B4-BE49-F238E27FC236}">
                  <a16:creationId xmlns:a16="http://schemas.microsoft.com/office/drawing/2014/main" id="{37A6A6B6-D423-EE41-8015-90CF35C91D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7200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95437" name="AutoShape 205">
              <a:extLst>
                <a:ext uri="{FF2B5EF4-FFF2-40B4-BE49-F238E27FC236}">
                  <a16:creationId xmlns:a16="http://schemas.microsoft.com/office/drawing/2014/main" id="{A063DEF8-ED21-F94D-ACEF-4DBEF8A90C9E}"/>
                </a:ext>
              </a:extLst>
            </p:cNvPr>
            <p:cNvCxnSpPr>
              <a:cxnSpLocks noChangeShapeType="1"/>
              <a:stCxn id="95431" idx="4"/>
              <a:endCxn id="95433" idx="0"/>
            </p:cNvCxnSpPr>
            <p:nvPr/>
          </p:nvCxnSpPr>
          <p:spPr bwMode="auto">
            <a:xfrm flipH="1">
              <a:off x="696" y="6912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438" name="AutoShape 206">
              <a:extLst>
                <a:ext uri="{FF2B5EF4-FFF2-40B4-BE49-F238E27FC236}">
                  <a16:creationId xmlns:a16="http://schemas.microsoft.com/office/drawing/2014/main" id="{E867DEFA-9141-7844-A226-BAB02ABCD099}"/>
                </a:ext>
              </a:extLst>
            </p:cNvPr>
            <p:cNvCxnSpPr>
              <a:cxnSpLocks noChangeShapeType="1"/>
              <a:stCxn id="95431" idx="4"/>
              <a:endCxn id="95434" idx="0"/>
            </p:cNvCxnSpPr>
            <p:nvPr/>
          </p:nvCxnSpPr>
          <p:spPr bwMode="auto">
            <a:xfrm>
              <a:off x="792" y="6912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439" name="AutoShape 207">
              <a:extLst>
                <a:ext uri="{FF2B5EF4-FFF2-40B4-BE49-F238E27FC236}">
                  <a16:creationId xmlns:a16="http://schemas.microsoft.com/office/drawing/2014/main" id="{0174C1E5-524E-8145-922A-FBC88B3638CE}"/>
                </a:ext>
              </a:extLst>
            </p:cNvPr>
            <p:cNvCxnSpPr>
              <a:cxnSpLocks noChangeShapeType="1"/>
              <a:stCxn id="95432" idx="4"/>
              <a:endCxn id="95435" idx="0"/>
            </p:cNvCxnSpPr>
            <p:nvPr/>
          </p:nvCxnSpPr>
          <p:spPr bwMode="auto">
            <a:xfrm flipH="1">
              <a:off x="1176" y="6912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440" name="AutoShape 208">
              <a:extLst>
                <a:ext uri="{FF2B5EF4-FFF2-40B4-BE49-F238E27FC236}">
                  <a16:creationId xmlns:a16="http://schemas.microsoft.com/office/drawing/2014/main" id="{C61B5710-9BDA-2A45-98B7-FD02DAD497D8}"/>
                </a:ext>
              </a:extLst>
            </p:cNvPr>
            <p:cNvCxnSpPr>
              <a:cxnSpLocks noChangeShapeType="1"/>
              <a:stCxn id="95432" idx="4"/>
              <a:endCxn id="95436" idx="0"/>
            </p:cNvCxnSpPr>
            <p:nvPr/>
          </p:nvCxnSpPr>
          <p:spPr bwMode="auto">
            <a:xfrm>
              <a:off x="1272" y="6912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5441" name="Oval 209" descr="70%">
              <a:extLst>
                <a:ext uri="{FF2B5EF4-FFF2-40B4-BE49-F238E27FC236}">
                  <a16:creationId xmlns:a16="http://schemas.microsoft.com/office/drawing/2014/main" id="{D0D3C804-CE76-B442-A189-265154674B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5184"/>
              <a:ext cx="432" cy="43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 dirty="0">
                  <a:solidFill>
                    <a:schemeClr val="bg1"/>
                  </a:solidFill>
                </a:rPr>
                <a:t>12</a:t>
              </a:r>
            </a:p>
          </p:txBody>
        </p:sp>
        <p:sp>
          <p:nvSpPr>
            <p:cNvPr id="95442" name="Oval 210">
              <a:extLst>
                <a:ext uri="{FF2B5EF4-FFF2-40B4-BE49-F238E27FC236}">
                  <a16:creationId xmlns:a16="http://schemas.microsoft.com/office/drawing/2014/main" id="{4D534FB8-059E-2740-B3D2-9D7D8066B1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5808"/>
              <a:ext cx="432" cy="4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10</a:t>
              </a:r>
            </a:p>
          </p:txBody>
        </p:sp>
        <p:sp>
          <p:nvSpPr>
            <p:cNvPr id="95443" name="Oval 211">
              <a:extLst>
                <a:ext uri="{FF2B5EF4-FFF2-40B4-BE49-F238E27FC236}">
                  <a16:creationId xmlns:a16="http://schemas.microsoft.com/office/drawing/2014/main" id="{6A0EB902-130F-3648-BA23-19E4306EB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5808"/>
              <a:ext cx="432" cy="4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14</a:t>
              </a:r>
            </a:p>
          </p:txBody>
        </p:sp>
        <p:cxnSp>
          <p:nvCxnSpPr>
            <p:cNvPr id="95444" name="AutoShape 212">
              <a:extLst>
                <a:ext uri="{FF2B5EF4-FFF2-40B4-BE49-F238E27FC236}">
                  <a16:creationId xmlns:a16="http://schemas.microsoft.com/office/drawing/2014/main" id="{FF46B75E-9FAC-B846-BF8A-DE91703F9A58}"/>
                </a:ext>
              </a:extLst>
            </p:cNvPr>
            <p:cNvCxnSpPr>
              <a:cxnSpLocks noChangeShapeType="1"/>
              <a:stCxn id="95441" idx="4"/>
              <a:endCxn id="95442" idx="0"/>
            </p:cNvCxnSpPr>
            <p:nvPr/>
          </p:nvCxnSpPr>
          <p:spPr bwMode="auto">
            <a:xfrm flipH="1">
              <a:off x="3144" y="5616"/>
              <a:ext cx="48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445" name="AutoShape 213">
              <a:extLst>
                <a:ext uri="{FF2B5EF4-FFF2-40B4-BE49-F238E27FC236}">
                  <a16:creationId xmlns:a16="http://schemas.microsoft.com/office/drawing/2014/main" id="{2C8B764F-E876-074A-A1DD-E65A42E556E6}"/>
                </a:ext>
              </a:extLst>
            </p:cNvPr>
            <p:cNvCxnSpPr>
              <a:cxnSpLocks noChangeShapeType="1"/>
              <a:stCxn id="95441" idx="4"/>
              <a:endCxn id="95443" idx="0"/>
            </p:cNvCxnSpPr>
            <p:nvPr/>
          </p:nvCxnSpPr>
          <p:spPr bwMode="auto">
            <a:xfrm>
              <a:off x="3624" y="5616"/>
              <a:ext cx="528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446" name="AutoShape 214">
              <a:extLst>
                <a:ext uri="{FF2B5EF4-FFF2-40B4-BE49-F238E27FC236}">
                  <a16:creationId xmlns:a16="http://schemas.microsoft.com/office/drawing/2014/main" id="{6E00319A-1AAA-4A42-8926-DA4D83A4FD75}"/>
                </a:ext>
              </a:extLst>
            </p:cNvPr>
            <p:cNvCxnSpPr>
              <a:cxnSpLocks noChangeShapeType="1"/>
              <a:stCxn id="95442" idx="4"/>
              <a:endCxn id="95460" idx="0"/>
            </p:cNvCxnSpPr>
            <p:nvPr/>
          </p:nvCxnSpPr>
          <p:spPr bwMode="auto">
            <a:xfrm flipH="1">
              <a:off x="2904" y="6240"/>
              <a:ext cx="24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447" name="AutoShape 215">
              <a:extLst>
                <a:ext uri="{FF2B5EF4-FFF2-40B4-BE49-F238E27FC236}">
                  <a16:creationId xmlns:a16="http://schemas.microsoft.com/office/drawing/2014/main" id="{63199C49-DCF1-FF46-8255-A2BE63F422C9}"/>
                </a:ext>
              </a:extLst>
            </p:cNvPr>
            <p:cNvCxnSpPr>
              <a:cxnSpLocks noChangeShapeType="1"/>
              <a:stCxn id="95442" idx="4"/>
              <a:endCxn id="95461" idx="0"/>
            </p:cNvCxnSpPr>
            <p:nvPr/>
          </p:nvCxnSpPr>
          <p:spPr bwMode="auto">
            <a:xfrm>
              <a:off x="3144" y="6240"/>
              <a:ext cx="24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448" name="AutoShape 216">
              <a:extLst>
                <a:ext uri="{FF2B5EF4-FFF2-40B4-BE49-F238E27FC236}">
                  <a16:creationId xmlns:a16="http://schemas.microsoft.com/office/drawing/2014/main" id="{50CA5121-7740-9B4D-AE7A-4B7C26E22342}"/>
                </a:ext>
              </a:extLst>
            </p:cNvPr>
            <p:cNvCxnSpPr>
              <a:cxnSpLocks noChangeShapeType="1"/>
              <a:stCxn id="95443" idx="4"/>
              <a:endCxn id="95450" idx="0"/>
            </p:cNvCxnSpPr>
            <p:nvPr/>
          </p:nvCxnSpPr>
          <p:spPr bwMode="auto">
            <a:xfrm flipH="1">
              <a:off x="3912" y="6240"/>
              <a:ext cx="24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449" name="AutoShape 217">
              <a:extLst>
                <a:ext uri="{FF2B5EF4-FFF2-40B4-BE49-F238E27FC236}">
                  <a16:creationId xmlns:a16="http://schemas.microsoft.com/office/drawing/2014/main" id="{8BB9B7EB-61B3-0B41-8A05-F46907FED589}"/>
                </a:ext>
              </a:extLst>
            </p:cNvPr>
            <p:cNvCxnSpPr>
              <a:cxnSpLocks noChangeShapeType="1"/>
              <a:stCxn id="95443" idx="4"/>
              <a:endCxn id="95451" idx="0"/>
            </p:cNvCxnSpPr>
            <p:nvPr/>
          </p:nvCxnSpPr>
          <p:spPr bwMode="auto">
            <a:xfrm>
              <a:off x="4152" y="6240"/>
              <a:ext cx="24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5450" name="Oval 218">
              <a:extLst>
                <a:ext uri="{FF2B5EF4-FFF2-40B4-BE49-F238E27FC236}">
                  <a16:creationId xmlns:a16="http://schemas.microsoft.com/office/drawing/2014/main" id="{F016FC0D-73AB-B746-A742-5DCFCD58A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6480"/>
              <a:ext cx="432" cy="4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13</a:t>
              </a:r>
            </a:p>
          </p:txBody>
        </p:sp>
        <p:sp>
          <p:nvSpPr>
            <p:cNvPr id="95451" name="Oval 219">
              <a:extLst>
                <a:ext uri="{FF2B5EF4-FFF2-40B4-BE49-F238E27FC236}">
                  <a16:creationId xmlns:a16="http://schemas.microsoft.com/office/drawing/2014/main" id="{B6748B8D-8CA4-E947-8FAC-89233DF528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6480"/>
              <a:ext cx="432" cy="4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15</a:t>
              </a:r>
            </a:p>
          </p:txBody>
        </p:sp>
        <p:sp>
          <p:nvSpPr>
            <p:cNvPr id="95452" name="AutoShape 220">
              <a:extLst>
                <a:ext uri="{FF2B5EF4-FFF2-40B4-BE49-F238E27FC236}">
                  <a16:creationId xmlns:a16="http://schemas.microsoft.com/office/drawing/2014/main" id="{B90E2713-C3FE-F848-A125-8FC7822AFD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7200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453" name="AutoShape 221">
              <a:extLst>
                <a:ext uri="{FF2B5EF4-FFF2-40B4-BE49-F238E27FC236}">
                  <a16:creationId xmlns:a16="http://schemas.microsoft.com/office/drawing/2014/main" id="{BC284429-B9DE-1147-AA68-1AEE75EAAB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7200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454" name="AutoShape 222">
              <a:extLst>
                <a:ext uri="{FF2B5EF4-FFF2-40B4-BE49-F238E27FC236}">
                  <a16:creationId xmlns:a16="http://schemas.microsoft.com/office/drawing/2014/main" id="{546D9CC6-7C5A-1848-B22C-5343CB5F9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7200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455" name="AutoShape 223">
              <a:extLst>
                <a:ext uri="{FF2B5EF4-FFF2-40B4-BE49-F238E27FC236}">
                  <a16:creationId xmlns:a16="http://schemas.microsoft.com/office/drawing/2014/main" id="{F291B90F-BD15-C644-9D73-1690A88C3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7200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95456" name="AutoShape 224">
              <a:extLst>
                <a:ext uri="{FF2B5EF4-FFF2-40B4-BE49-F238E27FC236}">
                  <a16:creationId xmlns:a16="http://schemas.microsoft.com/office/drawing/2014/main" id="{2BA989F8-9C2D-BF46-9F59-FF59550AF98F}"/>
                </a:ext>
              </a:extLst>
            </p:cNvPr>
            <p:cNvCxnSpPr>
              <a:cxnSpLocks noChangeShapeType="1"/>
              <a:stCxn id="95450" idx="4"/>
              <a:endCxn id="95452" idx="0"/>
            </p:cNvCxnSpPr>
            <p:nvPr/>
          </p:nvCxnSpPr>
          <p:spPr bwMode="auto">
            <a:xfrm flipH="1">
              <a:off x="3816" y="6912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457" name="AutoShape 225">
              <a:extLst>
                <a:ext uri="{FF2B5EF4-FFF2-40B4-BE49-F238E27FC236}">
                  <a16:creationId xmlns:a16="http://schemas.microsoft.com/office/drawing/2014/main" id="{CBB17A33-47FE-D242-B2F1-EE58768B33CE}"/>
                </a:ext>
              </a:extLst>
            </p:cNvPr>
            <p:cNvCxnSpPr>
              <a:cxnSpLocks noChangeShapeType="1"/>
              <a:stCxn id="95450" idx="4"/>
              <a:endCxn id="95453" idx="0"/>
            </p:cNvCxnSpPr>
            <p:nvPr/>
          </p:nvCxnSpPr>
          <p:spPr bwMode="auto">
            <a:xfrm>
              <a:off x="3912" y="6912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458" name="AutoShape 226">
              <a:extLst>
                <a:ext uri="{FF2B5EF4-FFF2-40B4-BE49-F238E27FC236}">
                  <a16:creationId xmlns:a16="http://schemas.microsoft.com/office/drawing/2014/main" id="{A568BCF3-BED1-AE46-9311-D861F5C25C07}"/>
                </a:ext>
              </a:extLst>
            </p:cNvPr>
            <p:cNvCxnSpPr>
              <a:cxnSpLocks noChangeShapeType="1"/>
              <a:stCxn id="95451" idx="4"/>
              <a:endCxn id="95454" idx="0"/>
            </p:cNvCxnSpPr>
            <p:nvPr/>
          </p:nvCxnSpPr>
          <p:spPr bwMode="auto">
            <a:xfrm flipH="1">
              <a:off x="4296" y="6912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459" name="AutoShape 227">
              <a:extLst>
                <a:ext uri="{FF2B5EF4-FFF2-40B4-BE49-F238E27FC236}">
                  <a16:creationId xmlns:a16="http://schemas.microsoft.com/office/drawing/2014/main" id="{EE32C1B0-72ED-AB44-97BC-8A35A358D6AA}"/>
                </a:ext>
              </a:extLst>
            </p:cNvPr>
            <p:cNvCxnSpPr>
              <a:cxnSpLocks noChangeShapeType="1"/>
              <a:stCxn id="95451" idx="4"/>
              <a:endCxn id="95455" idx="0"/>
            </p:cNvCxnSpPr>
            <p:nvPr/>
          </p:nvCxnSpPr>
          <p:spPr bwMode="auto">
            <a:xfrm>
              <a:off x="4392" y="6912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5460" name="Oval 228">
              <a:extLst>
                <a:ext uri="{FF2B5EF4-FFF2-40B4-BE49-F238E27FC236}">
                  <a16:creationId xmlns:a16="http://schemas.microsoft.com/office/drawing/2014/main" id="{904FB996-B05E-2946-BE0E-CD48718DB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6480"/>
              <a:ext cx="432" cy="4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95461" name="Oval 229">
              <a:extLst>
                <a:ext uri="{FF2B5EF4-FFF2-40B4-BE49-F238E27FC236}">
                  <a16:creationId xmlns:a16="http://schemas.microsoft.com/office/drawing/2014/main" id="{67C593D6-8FD9-BC44-8FDF-21844C1B9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6480"/>
              <a:ext cx="432" cy="4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11</a:t>
              </a:r>
            </a:p>
          </p:txBody>
        </p:sp>
        <p:sp>
          <p:nvSpPr>
            <p:cNvPr id="95462" name="AutoShape 230">
              <a:extLst>
                <a:ext uri="{FF2B5EF4-FFF2-40B4-BE49-F238E27FC236}">
                  <a16:creationId xmlns:a16="http://schemas.microsoft.com/office/drawing/2014/main" id="{129DD3DA-8390-6444-BCB8-A0B921B2A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7200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463" name="AutoShape 231">
              <a:extLst>
                <a:ext uri="{FF2B5EF4-FFF2-40B4-BE49-F238E27FC236}">
                  <a16:creationId xmlns:a16="http://schemas.microsoft.com/office/drawing/2014/main" id="{BF48F61F-28EE-8643-84D1-65F6E292A3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7200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464" name="AutoShape 232">
              <a:extLst>
                <a:ext uri="{FF2B5EF4-FFF2-40B4-BE49-F238E27FC236}">
                  <a16:creationId xmlns:a16="http://schemas.microsoft.com/office/drawing/2014/main" id="{74982BC3-A3E1-DD4D-982D-9624FBBBDB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7200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465" name="AutoShape 233">
              <a:extLst>
                <a:ext uri="{FF2B5EF4-FFF2-40B4-BE49-F238E27FC236}">
                  <a16:creationId xmlns:a16="http://schemas.microsoft.com/office/drawing/2014/main" id="{682FF411-C66E-2C46-8477-56CC6D2002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7200"/>
              <a:ext cx="144" cy="144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95466" name="AutoShape 234">
              <a:extLst>
                <a:ext uri="{FF2B5EF4-FFF2-40B4-BE49-F238E27FC236}">
                  <a16:creationId xmlns:a16="http://schemas.microsoft.com/office/drawing/2014/main" id="{86135C19-5A32-8349-A0F0-0881B678F341}"/>
                </a:ext>
              </a:extLst>
            </p:cNvPr>
            <p:cNvCxnSpPr>
              <a:cxnSpLocks noChangeShapeType="1"/>
              <a:stCxn id="95460" idx="4"/>
              <a:endCxn id="95462" idx="0"/>
            </p:cNvCxnSpPr>
            <p:nvPr/>
          </p:nvCxnSpPr>
          <p:spPr bwMode="auto">
            <a:xfrm flipH="1">
              <a:off x="2808" y="6912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467" name="AutoShape 235">
              <a:extLst>
                <a:ext uri="{FF2B5EF4-FFF2-40B4-BE49-F238E27FC236}">
                  <a16:creationId xmlns:a16="http://schemas.microsoft.com/office/drawing/2014/main" id="{A06E6D83-54EF-8643-B701-29C9C00EAB2E}"/>
                </a:ext>
              </a:extLst>
            </p:cNvPr>
            <p:cNvCxnSpPr>
              <a:cxnSpLocks noChangeShapeType="1"/>
              <a:stCxn id="95460" idx="4"/>
              <a:endCxn id="95463" idx="0"/>
            </p:cNvCxnSpPr>
            <p:nvPr/>
          </p:nvCxnSpPr>
          <p:spPr bwMode="auto">
            <a:xfrm>
              <a:off x="2904" y="6912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468" name="AutoShape 236">
              <a:extLst>
                <a:ext uri="{FF2B5EF4-FFF2-40B4-BE49-F238E27FC236}">
                  <a16:creationId xmlns:a16="http://schemas.microsoft.com/office/drawing/2014/main" id="{72BEF63E-1D84-2C42-9C0D-DE24A544DAC7}"/>
                </a:ext>
              </a:extLst>
            </p:cNvPr>
            <p:cNvCxnSpPr>
              <a:cxnSpLocks noChangeShapeType="1"/>
              <a:stCxn id="95461" idx="4"/>
              <a:endCxn id="95464" idx="0"/>
            </p:cNvCxnSpPr>
            <p:nvPr/>
          </p:nvCxnSpPr>
          <p:spPr bwMode="auto">
            <a:xfrm flipH="1">
              <a:off x="3288" y="6912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469" name="AutoShape 237">
              <a:extLst>
                <a:ext uri="{FF2B5EF4-FFF2-40B4-BE49-F238E27FC236}">
                  <a16:creationId xmlns:a16="http://schemas.microsoft.com/office/drawing/2014/main" id="{247D2577-6CD1-764B-94E5-49E27273C4E4}"/>
                </a:ext>
              </a:extLst>
            </p:cNvPr>
            <p:cNvCxnSpPr>
              <a:cxnSpLocks noChangeShapeType="1"/>
              <a:stCxn id="95461" idx="4"/>
              <a:endCxn id="95465" idx="0"/>
            </p:cNvCxnSpPr>
            <p:nvPr/>
          </p:nvCxnSpPr>
          <p:spPr bwMode="auto">
            <a:xfrm>
              <a:off x="3384" y="6912"/>
              <a:ext cx="9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5334304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5E95-F6C8-6C40-A319-A21920DD7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EA77C-F703-DA44-B4CE-9C788EFA1113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D6AF50C4-9710-0047-A84F-116E1F09BB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/>
              <a:t>Red-black delete fixup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E8A2FD8D-8927-9148-A378-1684AB9629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42753" y="2102835"/>
            <a:ext cx="8821789" cy="2267146"/>
          </a:xfrm>
        </p:spPr>
        <p:txBody>
          <a:bodyPr/>
          <a:lstStyle/>
          <a:p>
            <a:r>
              <a:rPr kumimoji="1" lang="en-US" altLang="en-US" dirty="0"/>
              <a:t>Has four cases, unlike insert fixup which had three</a:t>
            </a:r>
          </a:p>
          <a:p>
            <a:r>
              <a:rPr kumimoji="1" lang="en-US" altLang="en-US" dirty="0"/>
              <a:t>Easiest way to see what each case does: Try a few examples by hand</a:t>
            </a:r>
          </a:p>
        </p:txBody>
      </p:sp>
    </p:spTree>
    <p:extLst>
      <p:ext uri="{BB962C8B-B14F-4D97-AF65-F5344CB8AC3E}">
        <p14:creationId xmlns:p14="http://schemas.microsoft.com/office/powerpoint/2010/main" val="10530894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lide Number Placeholder 4">
            <a:extLst>
              <a:ext uri="{FF2B5EF4-FFF2-40B4-BE49-F238E27FC236}">
                <a16:creationId xmlns:a16="http://schemas.microsoft.com/office/drawing/2014/main" id="{F6A3B6DD-42DA-4445-B223-9EDAF499B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4E076-E4F0-B74A-A1C8-AD26D625E2B4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288F6A6F-050D-7B46-8774-898A0A752A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23872" y="236220"/>
            <a:ext cx="7729728" cy="1188720"/>
          </a:xfrm>
        </p:spPr>
        <p:txBody>
          <a:bodyPr/>
          <a:lstStyle/>
          <a:p>
            <a:r>
              <a:rPr kumimoji="1" lang="en-US" altLang="en-US"/>
              <a:t>Treat NIL as special node</a:t>
            </a:r>
          </a:p>
        </p:txBody>
      </p:sp>
      <p:grpSp>
        <p:nvGrpSpPr>
          <p:cNvPr id="1027" name="Group 3">
            <a:extLst>
              <a:ext uri="{FF2B5EF4-FFF2-40B4-BE49-F238E27FC236}">
                <a16:creationId xmlns:a16="http://schemas.microsoft.com/office/drawing/2014/main" id="{71D9BB99-EDEE-0E4F-9369-3C9A595320CC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1524000"/>
            <a:ext cx="914400" cy="914400"/>
            <a:chOff x="2400" y="1296"/>
            <a:chExt cx="576" cy="576"/>
          </a:xfrm>
        </p:grpSpPr>
        <p:sp>
          <p:nvSpPr>
            <p:cNvPr id="1028" name="AutoShape 4">
              <a:extLst>
                <a:ext uri="{FF2B5EF4-FFF2-40B4-BE49-F238E27FC236}">
                  <a16:creationId xmlns:a16="http://schemas.microsoft.com/office/drawing/2014/main" id="{46E65547-E7BF-2F4F-9786-3E89B3D6FC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296"/>
              <a:ext cx="576" cy="576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r>
                <a:rPr lang="en-US" altLang="en-US" sz="2400"/>
                <a:t>3</a:t>
              </a:r>
            </a:p>
          </p:txBody>
        </p:sp>
        <p:cxnSp>
          <p:nvCxnSpPr>
            <p:cNvPr id="1029" name="AutoShape 5">
              <a:extLst>
                <a:ext uri="{FF2B5EF4-FFF2-40B4-BE49-F238E27FC236}">
                  <a16:creationId xmlns:a16="http://schemas.microsoft.com/office/drawing/2014/main" id="{97740FA0-E44F-F94C-B9EE-297D652EFD00}"/>
                </a:ext>
              </a:extLst>
            </p:cNvPr>
            <p:cNvCxnSpPr>
              <a:cxnSpLocks noChangeShapeType="1"/>
              <a:stCxn id="1028" idx="0"/>
              <a:endCxn id="1028" idx="2"/>
            </p:cNvCxnSpPr>
            <p:nvPr/>
          </p:nvCxnSpPr>
          <p:spPr bwMode="auto">
            <a:xfrm>
              <a:off x="2688" y="1296"/>
              <a:ext cx="0" cy="5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0" name="AutoShape 6">
              <a:extLst>
                <a:ext uri="{FF2B5EF4-FFF2-40B4-BE49-F238E27FC236}">
                  <a16:creationId xmlns:a16="http://schemas.microsoft.com/office/drawing/2014/main" id="{01B6678B-0653-B54F-B35D-CEA88E8DC602}"/>
                </a:ext>
              </a:extLst>
            </p:cNvPr>
            <p:cNvCxnSpPr>
              <a:cxnSpLocks noChangeShapeType="1"/>
              <a:stCxn id="1028" idx="1"/>
              <a:endCxn id="1028" idx="3"/>
            </p:cNvCxnSpPr>
            <p:nvPr/>
          </p:nvCxnSpPr>
          <p:spPr bwMode="auto">
            <a:xfrm>
              <a:off x="2400" y="1584"/>
              <a:ext cx="57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31" name="Group 7">
            <a:extLst>
              <a:ext uri="{FF2B5EF4-FFF2-40B4-BE49-F238E27FC236}">
                <a16:creationId xmlns:a16="http://schemas.microsoft.com/office/drawing/2014/main" id="{C157B253-1652-EB43-9062-7EC413FD34DA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2895600"/>
            <a:ext cx="914400" cy="914400"/>
            <a:chOff x="2400" y="1296"/>
            <a:chExt cx="576" cy="576"/>
          </a:xfrm>
        </p:grpSpPr>
        <p:sp>
          <p:nvSpPr>
            <p:cNvPr id="1032" name="AutoShape 8">
              <a:extLst>
                <a:ext uri="{FF2B5EF4-FFF2-40B4-BE49-F238E27FC236}">
                  <a16:creationId xmlns:a16="http://schemas.microsoft.com/office/drawing/2014/main" id="{A0427D64-1B1D-9C42-872D-FB7FBCDCE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296"/>
              <a:ext cx="576" cy="576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r>
                <a:rPr lang="en-US" altLang="en-US" sz="2400"/>
                <a:t>2</a:t>
              </a:r>
            </a:p>
          </p:txBody>
        </p:sp>
        <p:cxnSp>
          <p:nvCxnSpPr>
            <p:cNvPr id="1033" name="AutoShape 9">
              <a:extLst>
                <a:ext uri="{FF2B5EF4-FFF2-40B4-BE49-F238E27FC236}">
                  <a16:creationId xmlns:a16="http://schemas.microsoft.com/office/drawing/2014/main" id="{69CC52A4-F2FA-F949-B8C7-DB94ED4046C3}"/>
                </a:ext>
              </a:extLst>
            </p:cNvPr>
            <p:cNvCxnSpPr>
              <a:cxnSpLocks noChangeShapeType="1"/>
              <a:stCxn id="1032" idx="0"/>
              <a:endCxn id="1032" idx="2"/>
            </p:cNvCxnSpPr>
            <p:nvPr/>
          </p:nvCxnSpPr>
          <p:spPr bwMode="auto">
            <a:xfrm>
              <a:off x="2688" y="1296"/>
              <a:ext cx="0" cy="5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4" name="AutoShape 10">
              <a:extLst>
                <a:ext uri="{FF2B5EF4-FFF2-40B4-BE49-F238E27FC236}">
                  <a16:creationId xmlns:a16="http://schemas.microsoft.com/office/drawing/2014/main" id="{9E781852-2471-464F-9287-2328E58E1A0D}"/>
                </a:ext>
              </a:extLst>
            </p:cNvPr>
            <p:cNvCxnSpPr>
              <a:cxnSpLocks noChangeShapeType="1"/>
              <a:stCxn id="1032" idx="1"/>
              <a:endCxn id="1032" idx="3"/>
            </p:cNvCxnSpPr>
            <p:nvPr/>
          </p:nvCxnSpPr>
          <p:spPr bwMode="auto">
            <a:xfrm>
              <a:off x="2400" y="1584"/>
              <a:ext cx="57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35" name="Group 11">
            <a:extLst>
              <a:ext uri="{FF2B5EF4-FFF2-40B4-BE49-F238E27FC236}">
                <a16:creationId xmlns:a16="http://schemas.microsoft.com/office/drawing/2014/main" id="{A52764CE-6655-D343-913A-E8E14AF57936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2895600"/>
            <a:ext cx="914400" cy="914400"/>
            <a:chOff x="2400" y="1296"/>
            <a:chExt cx="576" cy="576"/>
          </a:xfrm>
        </p:grpSpPr>
        <p:sp>
          <p:nvSpPr>
            <p:cNvPr id="1036" name="AutoShape 12">
              <a:extLst>
                <a:ext uri="{FF2B5EF4-FFF2-40B4-BE49-F238E27FC236}">
                  <a16:creationId xmlns:a16="http://schemas.microsoft.com/office/drawing/2014/main" id="{50BEF555-D081-6547-B63B-C8AF943E4C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296"/>
              <a:ext cx="576" cy="576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r>
                <a:rPr lang="en-US" altLang="en-US" sz="2400"/>
                <a:t>5</a:t>
              </a:r>
            </a:p>
          </p:txBody>
        </p:sp>
        <p:cxnSp>
          <p:nvCxnSpPr>
            <p:cNvPr id="1037" name="AutoShape 13">
              <a:extLst>
                <a:ext uri="{FF2B5EF4-FFF2-40B4-BE49-F238E27FC236}">
                  <a16:creationId xmlns:a16="http://schemas.microsoft.com/office/drawing/2014/main" id="{280F5325-4751-E940-A4AB-9E13B57B111B}"/>
                </a:ext>
              </a:extLst>
            </p:cNvPr>
            <p:cNvCxnSpPr>
              <a:cxnSpLocks noChangeShapeType="1"/>
              <a:stCxn id="1036" idx="0"/>
              <a:endCxn id="1036" idx="2"/>
            </p:cNvCxnSpPr>
            <p:nvPr/>
          </p:nvCxnSpPr>
          <p:spPr bwMode="auto">
            <a:xfrm>
              <a:off x="2688" y="1296"/>
              <a:ext cx="0" cy="5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8" name="AutoShape 14">
              <a:extLst>
                <a:ext uri="{FF2B5EF4-FFF2-40B4-BE49-F238E27FC236}">
                  <a16:creationId xmlns:a16="http://schemas.microsoft.com/office/drawing/2014/main" id="{4E39927E-9EA6-A442-9CA1-8102B6DCC74E}"/>
                </a:ext>
              </a:extLst>
            </p:cNvPr>
            <p:cNvCxnSpPr>
              <a:cxnSpLocks noChangeShapeType="1"/>
              <a:stCxn id="1036" idx="1"/>
              <a:endCxn id="1036" idx="3"/>
            </p:cNvCxnSpPr>
            <p:nvPr/>
          </p:nvCxnSpPr>
          <p:spPr bwMode="auto">
            <a:xfrm>
              <a:off x="2400" y="1584"/>
              <a:ext cx="57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39" name="Group 15">
            <a:extLst>
              <a:ext uri="{FF2B5EF4-FFF2-40B4-BE49-F238E27FC236}">
                <a16:creationId xmlns:a16="http://schemas.microsoft.com/office/drawing/2014/main" id="{EE32E503-838A-9044-80A6-562B4633ADF2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4267200"/>
            <a:ext cx="914400" cy="914400"/>
            <a:chOff x="2400" y="1296"/>
            <a:chExt cx="576" cy="576"/>
          </a:xfrm>
        </p:grpSpPr>
        <p:sp>
          <p:nvSpPr>
            <p:cNvPr id="1040" name="AutoShape 16">
              <a:extLst>
                <a:ext uri="{FF2B5EF4-FFF2-40B4-BE49-F238E27FC236}">
                  <a16:creationId xmlns:a16="http://schemas.microsoft.com/office/drawing/2014/main" id="{A29A4C54-2140-124B-B163-1F4C8D7948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296"/>
              <a:ext cx="576" cy="576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r>
                <a:rPr lang="en-US" altLang="en-US" sz="2400"/>
                <a:t>6</a:t>
              </a:r>
            </a:p>
          </p:txBody>
        </p:sp>
        <p:cxnSp>
          <p:nvCxnSpPr>
            <p:cNvPr id="1041" name="AutoShape 17">
              <a:extLst>
                <a:ext uri="{FF2B5EF4-FFF2-40B4-BE49-F238E27FC236}">
                  <a16:creationId xmlns:a16="http://schemas.microsoft.com/office/drawing/2014/main" id="{490CBB69-BE1E-B84C-9736-D60FB5BD9DD7}"/>
                </a:ext>
              </a:extLst>
            </p:cNvPr>
            <p:cNvCxnSpPr>
              <a:cxnSpLocks noChangeShapeType="1"/>
              <a:stCxn id="1040" idx="0"/>
              <a:endCxn id="1040" idx="2"/>
            </p:cNvCxnSpPr>
            <p:nvPr/>
          </p:nvCxnSpPr>
          <p:spPr bwMode="auto">
            <a:xfrm>
              <a:off x="2688" y="1296"/>
              <a:ext cx="0" cy="5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2" name="AutoShape 18">
              <a:extLst>
                <a:ext uri="{FF2B5EF4-FFF2-40B4-BE49-F238E27FC236}">
                  <a16:creationId xmlns:a16="http://schemas.microsoft.com/office/drawing/2014/main" id="{008233ED-80F0-514C-A85A-2945CBBD79DC}"/>
                </a:ext>
              </a:extLst>
            </p:cNvPr>
            <p:cNvCxnSpPr>
              <a:cxnSpLocks noChangeShapeType="1"/>
              <a:stCxn id="1040" idx="1"/>
              <a:endCxn id="1040" idx="3"/>
            </p:cNvCxnSpPr>
            <p:nvPr/>
          </p:nvCxnSpPr>
          <p:spPr bwMode="auto">
            <a:xfrm>
              <a:off x="2400" y="1584"/>
              <a:ext cx="57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43" name="Group 19">
            <a:extLst>
              <a:ext uri="{FF2B5EF4-FFF2-40B4-BE49-F238E27FC236}">
                <a16:creationId xmlns:a16="http://schemas.microsoft.com/office/drawing/2014/main" id="{529BCC3F-2291-0648-BAE6-0A482657421C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4267200"/>
            <a:ext cx="914400" cy="914400"/>
            <a:chOff x="2400" y="1296"/>
            <a:chExt cx="576" cy="576"/>
          </a:xfrm>
        </p:grpSpPr>
        <p:sp>
          <p:nvSpPr>
            <p:cNvPr id="1044" name="AutoShape 20">
              <a:extLst>
                <a:ext uri="{FF2B5EF4-FFF2-40B4-BE49-F238E27FC236}">
                  <a16:creationId xmlns:a16="http://schemas.microsoft.com/office/drawing/2014/main" id="{61996736-2EB0-104D-9D68-B1B11EC2BD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296"/>
              <a:ext cx="576" cy="576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r>
                <a:rPr lang="en-US" altLang="en-US" sz="2400"/>
                <a:t>4</a:t>
              </a:r>
            </a:p>
          </p:txBody>
        </p:sp>
        <p:cxnSp>
          <p:nvCxnSpPr>
            <p:cNvPr id="1045" name="AutoShape 21">
              <a:extLst>
                <a:ext uri="{FF2B5EF4-FFF2-40B4-BE49-F238E27FC236}">
                  <a16:creationId xmlns:a16="http://schemas.microsoft.com/office/drawing/2014/main" id="{FF2A3F35-1E0F-2A43-9F04-FCC13FFCD490}"/>
                </a:ext>
              </a:extLst>
            </p:cNvPr>
            <p:cNvCxnSpPr>
              <a:cxnSpLocks noChangeShapeType="1"/>
              <a:stCxn id="1044" idx="0"/>
              <a:endCxn id="1044" idx="2"/>
            </p:cNvCxnSpPr>
            <p:nvPr/>
          </p:nvCxnSpPr>
          <p:spPr bwMode="auto">
            <a:xfrm>
              <a:off x="2688" y="1296"/>
              <a:ext cx="0" cy="5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6" name="AutoShape 22">
              <a:extLst>
                <a:ext uri="{FF2B5EF4-FFF2-40B4-BE49-F238E27FC236}">
                  <a16:creationId xmlns:a16="http://schemas.microsoft.com/office/drawing/2014/main" id="{FC96AD2C-A32F-9D45-8CBA-FD865C093233}"/>
                </a:ext>
              </a:extLst>
            </p:cNvPr>
            <p:cNvCxnSpPr>
              <a:cxnSpLocks noChangeShapeType="1"/>
              <a:stCxn id="1044" idx="1"/>
              <a:endCxn id="1044" idx="3"/>
            </p:cNvCxnSpPr>
            <p:nvPr/>
          </p:nvCxnSpPr>
          <p:spPr bwMode="auto">
            <a:xfrm>
              <a:off x="2400" y="1584"/>
              <a:ext cx="57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47" name="Group 23">
            <a:extLst>
              <a:ext uri="{FF2B5EF4-FFF2-40B4-BE49-F238E27FC236}">
                <a16:creationId xmlns:a16="http://schemas.microsoft.com/office/drawing/2014/main" id="{6D7F4D90-13F9-C34E-BF2D-FEA0F2B1C602}"/>
              </a:ext>
            </a:extLst>
          </p:cNvPr>
          <p:cNvGrpSpPr>
            <a:grpSpLocks/>
          </p:cNvGrpSpPr>
          <p:nvPr/>
        </p:nvGrpSpPr>
        <p:grpSpPr bwMode="auto">
          <a:xfrm>
            <a:off x="8229600" y="5562600"/>
            <a:ext cx="914400" cy="914400"/>
            <a:chOff x="2400" y="1296"/>
            <a:chExt cx="576" cy="576"/>
          </a:xfrm>
        </p:grpSpPr>
        <p:sp>
          <p:nvSpPr>
            <p:cNvPr id="1048" name="AutoShape 24">
              <a:extLst>
                <a:ext uri="{FF2B5EF4-FFF2-40B4-BE49-F238E27FC236}">
                  <a16:creationId xmlns:a16="http://schemas.microsoft.com/office/drawing/2014/main" id="{FCB383EE-F197-D944-A1A5-38D1C545B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296"/>
              <a:ext cx="576" cy="576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r>
                <a:rPr lang="en-US" altLang="en-US" sz="2400"/>
                <a:t>7</a:t>
              </a:r>
            </a:p>
          </p:txBody>
        </p:sp>
        <p:cxnSp>
          <p:nvCxnSpPr>
            <p:cNvPr id="1049" name="AutoShape 25">
              <a:extLst>
                <a:ext uri="{FF2B5EF4-FFF2-40B4-BE49-F238E27FC236}">
                  <a16:creationId xmlns:a16="http://schemas.microsoft.com/office/drawing/2014/main" id="{32749DDD-F966-6148-8D34-7986168320B2}"/>
                </a:ext>
              </a:extLst>
            </p:cNvPr>
            <p:cNvCxnSpPr>
              <a:cxnSpLocks noChangeShapeType="1"/>
              <a:stCxn id="1048" idx="0"/>
              <a:endCxn id="1048" idx="2"/>
            </p:cNvCxnSpPr>
            <p:nvPr/>
          </p:nvCxnSpPr>
          <p:spPr bwMode="auto">
            <a:xfrm>
              <a:off x="2688" y="1296"/>
              <a:ext cx="0" cy="5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0" name="AutoShape 26">
              <a:extLst>
                <a:ext uri="{FF2B5EF4-FFF2-40B4-BE49-F238E27FC236}">
                  <a16:creationId xmlns:a16="http://schemas.microsoft.com/office/drawing/2014/main" id="{EBC17E6B-ACFF-4446-B5F5-8010FA7AA64C}"/>
                </a:ext>
              </a:extLst>
            </p:cNvPr>
            <p:cNvCxnSpPr>
              <a:cxnSpLocks noChangeShapeType="1"/>
              <a:stCxn id="1048" idx="1"/>
              <a:endCxn id="1048" idx="3"/>
            </p:cNvCxnSpPr>
            <p:nvPr/>
          </p:nvCxnSpPr>
          <p:spPr bwMode="auto">
            <a:xfrm>
              <a:off x="2400" y="1584"/>
              <a:ext cx="57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51" name="Group 27">
            <a:extLst>
              <a:ext uri="{FF2B5EF4-FFF2-40B4-BE49-F238E27FC236}">
                <a16:creationId xmlns:a16="http://schemas.microsoft.com/office/drawing/2014/main" id="{07E5AACE-0247-3A4E-AFA0-652206C85ECF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4267200"/>
            <a:ext cx="914400" cy="914400"/>
            <a:chOff x="2400" y="1296"/>
            <a:chExt cx="576" cy="576"/>
          </a:xfrm>
        </p:grpSpPr>
        <p:sp>
          <p:nvSpPr>
            <p:cNvPr id="1052" name="AutoShape 28">
              <a:extLst>
                <a:ext uri="{FF2B5EF4-FFF2-40B4-BE49-F238E27FC236}">
                  <a16:creationId xmlns:a16="http://schemas.microsoft.com/office/drawing/2014/main" id="{9CB6F60F-79BF-3049-8F6E-698DDEB62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296"/>
              <a:ext cx="576" cy="576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r>
                <a:rPr lang="en-US" altLang="en-US" sz="2400"/>
                <a:t>1</a:t>
              </a:r>
            </a:p>
          </p:txBody>
        </p:sp>
        <p:cxnSp>
          <p:nvCxnSpPr>
            <p:cNvPr id="1053" name="AutoShape 29">
              <a:extLst>
                <a:ext uri="{FF2B5EF4-FFF2-40B4-BE49-F238E27FC236}">
                  <a16:creationId xmlns:a16="http://schemas.microsoft.com/office/drawing/2014/main" id="{9B8C5DAF-703F-724F-890E-0A19628C0319}"/>
                </a:ext>
              </a:extLst>
            </p:cNvPr>
            <p:cNvCxnSpPr>
              <a:cxnSpLocks noChangeShapeType="1"/>
              <a:stCxn id="1052" idx="0"/>
              <a:endCxn id="1052" idx="2"/>
            </p:cNvCxnSpPr>
            <p:nvPr/>
          </p:nvCxnSpPr>
          <p:spPr bwMode="auto">
            <a:xfrm>
              <a:off x="2688" y="1296"/>
              <a:ext cx="0" cy="5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4" name="AutoShape 30">
              <a:extLst>
                <a:ext uri="{FF2B5EF4-FFF2-40B4-BE49-F238E27FC236}">
                  <a16:creationId xmlns:a16="http://schemas.microsoft.com/office/drawing/2014/main" id="{91AE2E42-59F2-854B-9F68-0E12AA867D7E}"/>
                </a:ext>
              </a:extLst>
            </p:cNvPr>
            <p:cNvCxnSpPr>
              <a:cxnSpLocks noChangeShapeType="1"/>
              <a:stCxn id="1052" idx="1"/>
              <a:endCxn id="1052" idx="3"/>
            </p:cNvCxnSpPr>
            <p:nvPr/>
          </p:nvCxnSpPr>
          <p:spPr bwMode="auto">
            <a:xfrm>
              <a:off x="2400" y="1584"/>
              <a:ext cx="57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55" name="Line 31">
            <a:extLst>
              <a:ext uri="{FF2B5EF4-FFF2-40B4-BE49-F238E27FC236}">
                <a16:creationId xmlns:a16="http://schemas.microsoft.com/office/drawing/2014/main" id="{2A1C99AA-B700-7745-B484-76E2F6889C33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209800"/>
            <a:ext cx="7620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6" name="Line 32">
            <a:extLst>
              <a:ext uri="{FF2B5EF4-FFF2-40B4-BE49-F238E27FC236}">
                <a16:creationId xmlns:a16="http://schemas.microsoft.com/office/drawing/2014/main" id="{608902DD-A5B7-4D46-99B3-BA89A1CAFC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43400" y="22098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7" name="Line 33">
            <a:extLst>
              <a:ext uri="{FF2B5EF4-FFF2-40B4-BE49-F238E27FC236}">
                <a16:creationId xmlns:a16="http://schemas.microsoft.com/office/drawing/2014/main" id="{0C9E01DD-BD0A-AC46-822F-0AFF2020DB0A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3581400"/>
            <a:ext cx="9144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8" name="Line 34">
            <a:extLst>
              <a:ext uri="{FF2B5EF4-FFF2-40B4-BE49-F238E27FC236}">
                <a16:creationId xmlns:a16="http://schemas.microsoft.com/office/drawing/2014/main" id="{82789DEA-3123-1E4F-9764-C43B4113AF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38800" y="3581400"/>
            <a:ext cx="3810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9" name="Line 35">
            <a:extLst>
              <a:ext uri="{FF2B5EF4-FFF2-40B4-BE49-F238E27FC236}">
                <a16:creationId xmlns:a16="http://schemas.microsoft.com/office/drawing/2014/main" id="{5E741EAD-E99F-A444-8108-487EFA14DE6C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4953000"/>
            <a:ext cx="11430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0" name="Line 36">
            <a:extLst>
              <a:ext uri="{FF2B5EF4-FFF2-40B4-BE49-F238E27FC236}">
                <a16:creationId xmlns:a16="http://schemas.microsoft.com/office/drawing/2014/main" id="{49888C99-2428-C541-B0C1-60C3C609DB2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91400" y="5181600"/>
            <a:ext cx="15240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1" name="Line 37">
            <a:extLst>
              <a:ext uri="{FF2B5EF4-FFF2-40B4-BE49-F238E27FC236}">
                <a16:creationId xmlns:a16="http://schemas.microsoft.com/office/drawing/2014/main" id="{2EC32022-9672-9941-84AA-9035ED04109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48400" y="3810000"/>
            <a:ext cx="13716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2" name="Line 38">
            <a:extLst>
              <a:ext uri="{FF2B5EF4-FFF2-40B4-BE49-F238E27FC236}">
                <a16:creationId xmlns:a16="http://schemas.microsoft.com/office/drawing/2014/main" id="{CBD668FA-B862-694E-978E-1CDCC7BFBE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1200" y="3810000"/>
            <a:ext cx="4572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3" name="Line 39">
            <a:extLst>
              <a:ext uri="{FF2B5EF4-FFF2-40B4-BE49-F238E27FC236}">
                <a16:creationId xmlns:a16="http://schemas.microsoft.com/office/drawing/2014/main" id="{F06C1ABD-2C2A-9F47-B737-9BE6E59E32A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257800" y="2438400"/>
            <a:ext cx="12192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4" name="Line 40">
            <a:extLst>
              <a:ext uri="{FF2B5EF4-FFF2-40B4-BE49-F238E27FC236}">
                <a16:creationId xmlns:a16="http://schemas.microsoft.com/office/drawing/2014/main" id="{1F4A4113-6E3B-7349-BAD5-5A62921B14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24384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" name="Line 41">
            <a:extLst>
              <a:ext uri="{FF2B5EF4-FFF2-40B4-BE49-F238E27FC236}">
                <a16:creationId xmlns:a16="http://schemas.microsoft.com/office/drawing/2014/main" id="{7A666B94-F127-4A42-A5D5-B49D15AE09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81400" y="3810000"/>
            <a:ext cx="7620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6" name="Line 42">
            <a:extLst>
              <a:ext uri="{FF2B5EF4-FFF2-40B4-BE49-F238E27FC236}">
                <a16:creationId xmlns:a16="http://schemas.microsoft.com/office/drawing/2014/main" id="{03541F6B-07B5-B04B-8F7C-6D8F53CA63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2800" y="3581400"/>
            <a:ext cx="7620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5" name="AutoShape 51">
            <a:extLst>
              <a:ext uri="{FF2B5EF4-FFF2-40B4-BE49-F238E27FC236}">
                <a16:creationId xmlns:a16="http://schemas.microsoft.com/office/drawing/2014/main" id="{EE6B511D-430A-BE4E-88E1-4A3E053C7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1600200"/>
            <a:ext cx="304800" cy="304800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700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85" name="Group 61">
            <a:extLst>
              <a:ext uri="{FF2B5EF4-FFF2-40B4-BE49-F238E27FC236}">
                <a16:creationId xmlns:a16="http://schemas.microsoft.com/office/drawing/2014/main" id="{A8C0436A-09DD-274C-8B0E-EF7EE39F3340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5486400"/>
            <a:ext cx="457200" cy="457200"/>
            <a:chOff x="1440" y="3552"/>
            <a:chExt cx="288" cy="288"/>
          </a:xfrm>
        </p:grpSpPr>
        <p:sp>
          <p:nvSpPr>
            <p:cNvPr id="1084" name="AutoShape 60">
              <a:extLst>
                <a:ext uri="{FF2B5EF4-FFF2-40B4-BE49-F238E27FC236}">
                  <a16:creationId xmlns:a16="http://schemas.microsoft.com/office/drawing/2014/main" id="{B4202D3B-CF76-E74E-832E-38A97B3765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552"/>
              <a:ext cx="288" cy="288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8" name="AutoShape 54">
              <a:extLst>
                <a:ext uri="{FF2B5EF4-FFF2-40B4-BE49-F238E27FC236}">
                  <a16:creationId xmlns:a16="http://schemas.microsoft.com/office/drawing/2014/main" id="{58307C00-A348-D841-B6FA-5CCBE0D96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3600"/>
              <a:ext cx="192" cy="192"/>
            </a:xfrm>
            <a:custGeom>
              <a:avLst/>
              <a:gdLst>
                <a:gd name="G0" fmla="+- 2700 0 0"/>
                <a:gd name="G1" fmla="*/ G0 2 1"/>
                <a:gd name="G2" fmla="+- 21600 0 G1"/>
                <a:gd name="G3" fmla="*/ G2 G2 1"/>
                <a:gd name="G4" fmla="*/ G0 G0 1"/>
                <a:gd name="G5" fmla="+- G3 0 G4"/>
                <a:gd name="G6" fmla="*/ G5 1 8"/>
                <a:gd name="G7" fmla="sqrt G6"/>
                <a:gd name="G8" fmla="*/ G4 1 8"/>
                <a:gd name="G9" fmla="sqrt G8"/>
                <a:gd name="G10" fmla="+- G7 G9 0"/>
                <a:gd name="G11" fmla="+- G7 0 G9"/>
                <a:gd name="G12" fmla="+- G10 10800 0"/>
                <a:gd name="G13" fmla="+- 10800 0 G10"/>
                <a:gd name="G14" fmla="+- G11 10800 0"/>
                <a:gd name="G15" fmla="+- 10800 0 G11"/>
                <a:gd name="G16" fmla="+- 21600 0 G0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7401" y="15493"/>
                  </a:moveTo>
                  <a:cubicBezTo>
                    <a:pt x="18376" y="14122"/>
                    <a:pt x="18900" y="12482"/>
                    <a:pt x="18900" y="10800"/>
                  </a:cubicBezTo>
                  <a:cubicBezTo>
                    <a:pt x="18900" y="6326"/>
                    <a:pt x="15273" y="2700"/>
                    <a:pt x="10800" y="2700"/>
                  </a:cubicBezTo>
                  <a:cubicBezTo>
                    <a:pt x="9117" y="2700"/>
                    <a:pt x="7477" y="3223"/>
                    <a:pt x="6106" y="4198"/>
                  </a:cubicBezTo>
                  <a:close/>
                  <a:moveTo>
                    <a:pt x="4198" y="6106"/>
                  </a:moveTo>
                  <a:cubicBezTo>
                    <a:pt x="3223" y="7477"/>
                    <a:pt x="2700" y="9117"/>
                    <a:pt x="2700" y="10799"/>
                  </a:cubicBezTo>
                  <a:cubicBezTo>
                    <a:pt x="2700" y="15273"/>
                    <a:pt x="6326" y="18900"/>
                    <a:pt x="10800" y="18900"/>
                  </a:cubicBezTo>
                  <a:cubicBezTo>
                    <a:pt x="12482" y="18900"/>
                    <a:pt x="14122" y="18376"/>
                    <a:pt x="15493" y="17401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86" name="Group 62">
            <a:extLst>
              <a:ext uri="{FF2B5EF4-FFF2-40B4-BE49-F238E27FC236}">
                <a16:creationId xmlns:a16="http://schemas.microsoft.com/office/drawing/2014/main" id="{5BD53068-0B81-BA4D-A3C1-ECF2C6CA4ED6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5486400"/>
            <a:ext cx="457200" cy="457200"/>
            <a:chOff x="1440" y="3552"/>
            <a:chExt cx="288" cy="288"/>
          </a:xfrm>
        </p:grpSpPr>
        <p:sp>
          <p:nvSpPr>
            <p:cNvPr id="1087" name="AutoShape 63">
              <a:extLst>
                <a:ext uri="{FF2B5EF4-FFF2-40B4-BE49-F238E27FC236}">
                  <a16:creationId xmlns:a16="http://schemas.microsoft.com/office/drawing/2014/main" id="{118863E3-EB00-6643-ADCC-230FADB91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552"/>
              <a:ext cx="288" cy="288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8" name="AutoShape 64">
              <a:extLst>
                <a:ext uri="{FF2B5EF4-FFF2-40B4-BE49-F238E27FC236}">
                  <a16:creationId xmlns:a16="http://schemas.microsoft.com/office/drawing/2014/main" id="{005118A9-D467-B946-BDF8-7F0DA8B86B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3600"/>
              <a:ext cx="192" cy="192"/>
            </a:xfrm>
            <a:custGeom>
              <a:avLst/>
              <a:gdLst>
                <a:gd name="G0" fmla="+- 2700 0 0"/>
                <a:gd name="G1" fmla="*/ G0 2 1"/>
                <a:gd name="G2" fmla="+- 21600 0 G1"/>
                <a:gd name="G3" fmla="*/ G2 G2 1"/>
                <a:gd name="G4" fmla="*/ G0 G0 1"/>
                <a:gd name="G5" fmla="+- G3 0 G4"/>
                <a:gd name="G6" fmla="*/ G5 1 8"/>
                <a:gd name="G7" fmla="sqrt G6"/>
                <a:gd name="G8" fmla="*/ G4 1 8"/>
                <a:gd name="G9" fmla="sqrt G8"/>
                <a:gd name="G10" fmla="+- G7 G9 0"/>
                <a:gd name="G11" fmla="+- G7 0 G9"/>
                <a:gd name="G12" fmla="+- G10 10800 0"/>
                <a:gd name="G13" fmla="+- 10800 0 G10"/>
                <a:gd name="G14" fmla="+- G11 10800 0"/>
                <a:gd name="G15" fmla="+- 10800 0 G11"/>
                <a:gd name="G16" fmla="+- 21600 0 G0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7401" y="15493"/>
                  </a:moveTo>
                  <a:cubicBezTo>
                    <a:pt x="18376" y="14122"/>
                    <a:pt x="18900" y="12482"/>
                    <a:pt x="18900" y="10800"/>
                  </a:cubicBezTo>
                  <a:cubicBezTo>
                    <a:pt x="18900" y="6326"/>
                    <a:pt x="15273" y="2700"/>
                    <a:pt x="10800" y="2700"/>
                  </a:cubicBezTo>
                  <a:cubicBezTo>
                    <a:pt x="9117" y="2700"/>
                    <a:pt x="7477" y="3223"/>
                    <a:pt x="6106" y="4198"/>
                  </a:cubicBezTo>
                  <a:close/>
                  <a:moveTo>
                    <a:pt x="4198" y="6106"/>
                  </a:moveTo>
                  <a:cubicBezTo>
                    <a:pt x="3223" y="7477"/>
                    <a:pt x="2700" y="9117"/>
                    <a:pt x="2700" y="10799"/>
                  </a:cubicBezTo>
                  <a:cubicBezTo>
                    <a:pt x="2700" y="15273"/>
                    <a:pt x="6326" y="18900"/>
                    <a:pt x="10800" y="18900"/>
                  </a:cubicBezTo>
                  <a:cubicBezTo>
                    <a:pt x="12482" y="18900"/>
                    <a:pt x="14122" y="18376"/>
                    <a:pt x="15493" y="17401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89" name="Group 65">
            <a:extLst>
              <a:ext uri="{FF2B5EF4-FFF2-40B4-BE49-F238E27FC236}">
                <a16:creationId xmlns:a16="http://schemas.microsoft.com/office/drawing/2014/main" id="{67E062A3-6E05-204E-A1FC-3FAD846CFC45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4114800"/>
            <a:ext cx="457200" cy="457200"/>
            <a:chOff x="1440" y="3552"/>
            <a:chExt cx="288" cy="288"/>
          </a:xfrm>
        </p:grpSpPr>
        <p:sp>
          <p:nvSpPr>
            <p:cNvPr id="1090" name="AutoShape 66">
              <a:extLst>
                <a:ext uri="{FF2B5EF4-FFF2-40B4-BE49-F238E27FC236}">
                  <a16:creationId xmlns:a16="http://schemas.microsoft.com/office/drawing/2014/main" id="{0F9B023B-89A4-C547-B8CD-B3DB411472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552"/>
              <a:ext cx="288" cy="288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1" name="AutoShape 67">
              <a:extLst>
                <a:ext uri="{FF2B5EF4-FFF2-40B4-BE49-F238E27FC236}">
                  <a16:creationId xmlns:a16="http://schemas.microsoft.com/office/drawing/2014/main" id="{E2E9B260-A8EB-9743-9794-C5AA41065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3600"/>
              <a:ext cx="192" cy="192"/>
            </a:xfrm>
            <a:custGeom>
              <a:avLst/>
              <a:gdLst>
                <a:gd name="G0" fmla="+- 2700 0 0"/>
                <a:gd name="G1" fmla="*/ G0 2 1"/>
                <a:gd name="G2" fmla="+- 21600 0 G1"/>
                <a:gd name="G3" fmla="*/ G2 G2 1"/>
                <a:gd name="G4" fmla="*/ G0 G0 1"/>
                <a:gd name="G5" fmla="+- G3 0 G4"/>
                <a:gd name="G6" fmla="*/ G5 1 8"/>
                <a:gd name="G7" fmla="sqrt G6"/>
                <a:gd name="G8" fmla="*/ G4 1 8"/>
                <a:gd name="G9" fmla="sqrt G8"/>
                <a:gd name="G10" fmla="+- G7 G9 0"/>
                <a:gd name="G11" fmla="+- G7 0 G9"/>
                <a:gd name="G12" fmla="+- G10 10800 0"/>
                <a:gd name="G13" fmla="+- 10800 0 G10"/>
                <a:gd name="G14" fmla="+- G11 10800 0"/>
                <a:gd name="G15" fmla="+- 10800 0 G11"/>
                <a:gd name="G16" fmla="+- 21600 0 G0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7401" y="15493"/>
                  </a:moveTo>
                  <a:cubicBezTo>
                    <a:pt x="18376" y="14122"/>
                    <a:pt x="18900" y="12482"/>
                    <a:pt x="18900" y="10800"/>
                  </a:cubicBezTo>
                  <a:cubicBezTo>
                    <a:pt x="18900" y="6326"/>
                    <a:pt x="15273" y="2700"/>
                    <a:pt x="10800" y="2700"/>
                  </a:cubicBezTo>
                  <a:cubicBezTo>
                    <a:pt x="9117" y="2700"/>
                    <a:pt x="7477" y="3223"/>
                    <a:pt x="6106" y="4198"/>
                  </a:cubicBezTo>
                  <a:close/>
                  <a:moveTo>
                    <a:pt x="4198" y="6106"/>
                  </a:moveTo>
                  <a:cubicBezTo>
                    <a:pt x="3223" y="7477"/>
                    <a:pt x="2700" y="9117"/>
                    <a:pt x="2700" y="10799"/>
                  </a:cubicBezTo>
                  <a:cubicBezTo>
                    <a:pt x="2700" y="15273"/>
                    <a:pt x="6326" y="18900"/>
                    <a:pt x="10800" y="18900"/>
                  </a:cubicBezTo>
                  <a:cubicBezTo>
                    <a:pt x="12482" y="18900"/>
                    <a:pt x="14122" y="18376"/>
                    <a:pt x="15493" y="17401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92" name="Group 68">
            <a:extLst>
              <a:ext uri="{FF2B5EF4-FFF2-40B4-BE49-F238E27FC236}">
                <a16:creationId xmlns:a16="http://schemas.microsoft.com/office/drawing/2014/main" id="{0665642C-BEC0-744B-8180-91039BDE8F1A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5486400"/>
            <a:ext cx="457200" cy="457200"/>
            <a:chOff x="1440" y="3552"/>
            <a:chExt cx="288" cy="288"/>
          </a:xfrm>
        </p:grpSpPr>
        <p:sp>
          <p:nvSpPr>
            <p:cNvPr id="1093" name="AutoShape 69">
              <a:extLst>
                <a:ext uri="{FF2B5EF4-FFF2-40B4-BE49-F238E27FC236}">
                  <a16:creationId xmlns:a16="http://schemas.microsoft.com/office/drawing/2014/main" id="{5294CCD8-C056-7D40-BC26-96107C4D1D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552"/>
              <a:ext cx="288" cy="288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4" name="AutoShape 70">
              <a:extLst>
                <a:ext uri="{FF2B5EF4-FFF2-40B4-BE49-F238E27FC236}">
                  <a16:creationId xmlns:a16="http://schemas.microsoft.com/office/drawing/2014/main" id="{DBC7631E-A2B4-0843-AE88-B192C1A55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3600"/>
              <a:ext cx="192" cy="192"/>
            </a:xfrm>
            <a:custGeom>
              <a:avLst/>
              <a:gdLst>
                <a:gd name="G0" fmla="+- 2700 0 0"/>
                <a:gd name="G1" fmla="*/ G0 2 1"/>
                <a:gd name="G2" fmla="+- 21600 0 G1"/>
                <a:gd name="G3" fmla="*/ G2 G2 1"/>
                <a:gd name="G4" fmla="*/ G0 G0 1"/>
                <a:gd name="G5" fmla="+- G3 0 G4"/>
                <a:gd name="G6" fmla="*/ G5 1 8"/>
                <a:gd name="G7" fmla="sqrt G6"/>
                <a:gd name="G8" fmla="*/ G4 1 8"/>
                <a:gd name="G9" fmla="sqrt G8"/>
                <a:gd name="G10" fmla="+- G7 G9 0"/>
                <a:gd name="G11" fmla="+- G7 0 G9"/>
                <a:gd name="G12" fmla="+- G10 10800 0"/>
                <a:gd name="G13" fmla="+- 10800 0 G10"/>
                <a:gd name="G14" fmla="+- G11 10800 0"/>
                <a:gd name="G15" fmla="+- 10800 0 G11"/>
                <a:gd name="G16" fmla="+- 21600 0 G0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7401" y="15493"/>
                  </a:moveTo>
                  <a:cubicBezTo>
                    <a:pt x="18376" y="14122"/>
                    <a:pt x="18900" y="12482"/>
                    <a:pt x="18900" y="10800"/>
                  </a:cubicBezTo>
                  <a:cubicBezTo>
                    <a:pt x="18900" y="6326"/>
                    <a:pt x="15273" y="2700"/>
                    <a:pt x="10800" y="2700"/>
                  </a:cubicBezTo>
                  <a:cubicBezTo>
                    <a:pt x="9117" y="2700"/>
                    <a:pt x="7477" y="3223"/>
                    <a:pt x="6106" y="4198"/>
                  </a:cubicBezTo>
                  <a:close/>
                  <a:moveTo>
                    <a:pt x="4198" y="6106"/>
                  </a:moveTo>
                  <a:cubicBezTo>
                    <a:pt x="3223" y="7477"/>
                    <a:pt x="2700" y="9117"/>
                    <a:pt x="2700" y="10799"/>
                  </a:cubicBezTo>
                  <a:cubicBezTo>
                    <a:pt x="2700" y="15273"/>
                    <a:pt x="6326" y="18900"/>
                    <a:pt x="10800" y="18900"/>
                  </a:cubicBezTo>
                  <a:cubicBezTo>
                    <a:pt x="12482" y="18900"/>
                    <a:pt x="14122" y="18376"/>
                    <a:pt x="15493" y="17401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95" name="Group 71">
            <a:extLst>
              <a:ext uri="{FF2B5EF4-FFF2-40B4-BE49-F238E27FC236}">
                <a16:creationId xmlns:a16="http://schemas.microsoft.com/office/drawing/2014/main" id="{331F5600-9372-FB44-90BA-9B641CA1B0B5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5486400"/>
            <a:ext cx="457200" cy="457200"/>
            <a:chOff x="1440" y="3552"/>
            <a:chExt cx="288" cy="288"/>
          </a:xfrm>
        </p:grpSpPr>
        <p:sp>
          <p:nvSpPr>
            <p:cNvPr id="1096" name="AutoShape 72">
              <a:extLst>
                <a:ext uri="{FF2B5EF4-FFF2-40B4-BE49-F238E27FC236}">
                  <a16:creationId xmlns:a16="http://schemas.microsoft.com/office/drawing/2014/main" id="{98C1E2D8-CB05-6F4F-89BE-A4937FB80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552"/>
              <a:ext cx="288" cy="288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7" name="AutoShape 73">
              <a:extLst>
                <a:ext uri="{FF2B5EF4-FFF2-40B4-BE49-F238E27FC236}">
                  <a16:creationId xmlns:a16="http://schemas.microsoft.com/office/drawing/2014/main" id="{E887107A-FBE8-6C44-B370-CEB247A19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3600"/>
              <a:ext cx="192" cy="192"/>
            </a:xfrm>
            <a:custGeom>
              <a:avLst/>
              <a:gdLst>
                <a:gd name="G0" fmla="+- 2700 0 0"/>
                <a:gd name="G1" fmla="*/ G0 2 1"/>
                <a:gd name="G2" fmla="+- 21600 0 G1"/>
                <a:gd name="G3" fmla="*/ G2 G2 1"/>
                <a:gd name="G4" fmla="*/ G0 G0 1"/>
                <a:gd name="G5" fmla="+- G3 0 G4"/>
                <a:gd name="G6" fmla="*/ G5 1 8"/>
                <a:gd name="G7" fmla="sqrt G6"/>
                <a:gd name="G8" fmla="*/ G4 1 8"/>
                <a:gd name="G9" fmla="sqrt G8"/>
                <a:gd name="G10" fmla="+- G7 G9 0"/>
                <a:gd name="G11" fmla="+- G7 0 G9"/>
                <a:gd name="G12" fmla="+- G10 10800 0"/>
                <a:gd name="G13" fmla="+- 10800 0 G10"/>
                <a:gd name="G14" fmla="+- G11 10800 0"/>
                <a:gd name="G15" fmla="+- 10800 0 G11"/>
                <a:gd name="G16" fmla="+- 21600 0 G0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7401" y="15493"/>
                  </a:moveTo>
                  <a:cubicBezTo>
                    <a:pt x="18376" y="14122"/>
                    <a:pt x="18900" y="12482"/>
                    <a:pt x="18900" y="10800"/>
                  </a:cubicBezTo>
                  <a:cubicBezTo>
                    <a:pt x="18900" y="6326"/>
                    <a:pt x="15273" y="2700"/>
                    <a:pt x="10800" y="2700"/>
                  </a:cubicBezTo>
                  <a:cubicBezTo>
                    <a:pt x="9117" y="2700"/>
                    <a:pt x="7477" y="3223"/>
                    <a:pt x="6106" y="4198"/>
                  </a:cubicBezTo>
                  <a:close/>
                  <a:moveTo>
                    <a:pt x="4198" y="6106"/>
                  </a:moveTo>
                  <a:cubicBezTo>
                    <a:pt x="3223" y="7477"/>
                    <a:pt x="2700" y="9117"/>
                    <a:pt x="2700" y="10799"/>
                  </a:cubicBezTo>
                  <a:cubicBezTo>
                    <a:pt x="2700" y="15273"/>
                    <a:pt x="6326" y="18900"/>
                    <a:pt x="10800" y="18900"/>
                  </a:cubicBezTo>
                  <a:cubicBezTo>
                    <a:pt x="12482" y="18900"/>
                    <a:pt x="14122" y="18376"/>
                    <a:pt x="15493" y="17401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98" name="Group 74">
            <a:extLst>
              <a:ext uri="{FF2B5EF4-FFF2-40B4-BE49-F238E27FC236}">
                <a16:creationId xmlns:a16="http://schemas.microsoft.com/office/drawing/2014/main" id="{0C0AE58E-949A-8043-9EB9-194B29F3DF94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5486400"/>
            <a:ext cx="457200" cy="457200"/>
            <a:chOff x="1440" y="3552"/>
            <a:chExt cx="288" cy="288"/>
          </a:xfrm>
        </p:grpSpPr>
        <p:sp>
          <p:nvSpPr>
            <p:cNvPr id="1099" name="AutoShape 75">
              <a:extLst>
                <a:ext uri="{FF2B5EF4-FFF2-40B4-BE49-F238E27FC236}">
                  <a16:creationId xmlns:a16="http://schemas.microsoft.com/office/drawing/2014/main" id="{0CD0A6E3-C5FA-8B4F-8DC5-49F858682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552"/>
              <a:ext cx="288" cy="288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0" name="AutoShape 76">
              <a:extLst>
                <a:ext uri="{FF2B5EF4-FFF2-40B4-BE49-F238E27FC236}">
                  <a16:creationId xmlns:a16="http://schemas.microsoft.com/office/drawing/2014/main" id="{DD510159-9104-114D-BE41-214D92F36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3600"/>
              <a:ext cx="192" cy="192"/>
            </a:xfrm>
            <a:custGeom>
              <a:avLst/>
              <a:gdLst>
                <a:gd name="G0" fmla="+- 2700 0 0"/>
                <a:gd name="G1" fmla="*/ G0 2 1"/>
                <a:gd name="G2" fmla="+- 21600 0 G1"/>
                <a:gd name="G3" fmla="*/ G2 G2 1"/>
                <a:gd name="G4" fmla="*/ G0 G0 1"/>
                <a:gd name="G5" fmla="+- G3 0 G4"/>
                <a:gd name="G6" fmla="*/ G5 1 8"/>
                <a:gd name="G7" fmla="sqrt G6"/>
                <a:gd name="G8" fmla="*/ G4 1 8"/>
                <a:gd name="G9" fmla="sqrt G8"/>
                <a:gd name="G10" fmla="+- G7 G9 0"/>
                <a:gd name="G11" fmla="+- G7 0 G9"/>
                <a:gd name="G12" fmla="+- G10 10800 0"/>
                <a:gd name="G13" fmla="+- 10800 0 G10"/>
                <a:gd name="G14" fmla="+- G11 10800 0"/>
                <a:gd name="G15" fmla="+- 10800 0 G11"/>
                <a:gd name="G16" fmla="+- 21600 0 G0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7401" y="15493"/>
                  </a:moveTo>
                  <a:cubicBezTo>
                    <a:pt x="18376" y="14122"/>
                    <a:pt x="18900" y="12482"/>
                    <a:pt x="18900" y="10800"/>
                  </a:cubicBezTo>
                  <a:cubicBezTo>
                    <a:pt x="18900" y="6326"/>
                    <a:pt x="15273" y="2700"/>
                    <a:pt x="10800" y="2700"/>
                  </a:cubicBezTo>
                  <a:cubicBezTo>
                    <a:pt x="9117" y="2700"/>
                    <a:pt x="7477" y="3223"/>
                    <a:pt x="6106" y="4198"/>
                  </a:cubicBezTo>
                  <a:close/>
                  <a:moveTo>
                    <a:pt x="4198" y="6106"/>
                  </a:moveTo>
                  <a:cubicBezTo>
                    <a:pt x="3223" y="7477"/>
                    <a:pt x="2700" y="9117"/>
                    <a:pt x="2700" y="10799"/>
                  </a:cubicBezTo>
                  <a:cubicBezTo>
                    <a:pt x="2700" y="15273"/>
                    <a:pt x="6326" y="18900"/>
                    <a:pt x="10800" y="18900"/>
                  </a:cubicBezTo>
                  <a:cubicBezTo>
                    <a:pt x="12482" y="18900"/>
                    <a:pt x="14122" y="18376"/>
                    <a:pt x="15493" y="17401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01" name="Group 77">
            <a:extLst>
              <a:ext uri="{FF2B5EF4-FFF2-40B4-BE49-F238E27FC236}">
                <a16:creationId xmlns:a16="http://schemas.microsoft.com/office/drawing/2014/main" id="{1C5F8C0E-CB28-7740-895D-4DEE3F27FA62}"/>
              </a:ext>
            </a:extLst>
          </p:cNvPr>
          <p:cNvGrpSpPr>
            <a:grpSpLocks/>
          </p:cNvGrpSpPr>
          <p:nvPr/>
        </p:nvGrpSpPr>
        <p:grpSpPr bwMode="auto">
          <a:xfrm>
            <a:off x="7467600" y="6172200"/>
            <a:ext cx="457200" cy="457200"/>
            <a:chOff x="1440" y="3552"/>
            <a:chExt cx="288" cy="288"/>
          </a:xfrm>
        </p:grpSpPr>
        <p:sp>
          <p:nvSpPr>
            <p:cNvPr id="1102" name="AutoShape 78">
              <a:extLst>
                <a:ext uri="{FF2B5EF4-FFF2-40B4-BE49-F238E27FC236}">
                  <a16:creationId xmlns:a16="http://schemas.microsoft.com/office/drawing/2014/main" id="{45D08BA1-8DF1-1B44-8CC9-4C46E3618D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552"/>
              <a:ext cx="288" cy="288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3" name="AutoShape 79">
              <a:extLst>
                <a:ext uri="{FF2B5EF4-FFF2-40B4-BE49-F238E27FC236}">
                  <a16:creationId xmlns:a16="http://schemas.microsoft.com/office/drawing/2014/main" id="{4F3B4E01-F84A-6D47-8D47-D5D41FB06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3600"/>
              <a:ext cx="192" cy="192"/>
            </a:xfrm>
            <a:custGeom>
              <a:avLst/>
              <a:gdLst>
                <a:gd name="G0" fmla="+- 2700 0 0"/>
                <a:gd name="G1" fmla="*/ G0 2 1"/>
                <a:gd name="G2" fmla="+- 21600 0 G1"/>
                <a:gd name="G3" fmla="*/ G2 G2 1"/>
                <a:gd name="G4" fmla="*/ G0 G0 1"/>
                <a:gd name="G5" fmla="+- G3 0 G4"/>
                <a:gd name="G6" fmla="*/ G5 1 8"/>
                <a:gd name="G7" fmla="sqrt G6"/>
                <a:gd name="G8" fmla="*/ G4 1 8"/>
                <a:gd name="G9" fmla="sqrt G8"/>
                <a:gd name="G10" fmla="+- G7 G9 0"/>
                <a:gd name="G11" fmla="+- G7 0 G9"/>
                <a:gd name="G12" fmla="+- G10 10800 0"/>
                <a:gd name="G13" fmla="+- 10800 0 G10"/>
                <a:gd name="G14" fmla="+- G11 10800 0"/>
                <a:gd name="G15" fmla="+- 10800 0 G11"/>
                <a:gd name="G16" fmla="+- 21600 0 G0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7401" y="15493"/>
                  </a:moveTo>
                  <a:cubicBezTo>
                    <a:pt x="18376" y="14122"/>
                    <a:pt x="18900" y="12482"/>
                    <a:pt x="18900" y="10800"/>
                  </a:cubicBezTo>
                  <a:cubicBezTo>
                    <a:pt x="18900" y="6326"/>
                    <a:pt x="15273" y="2700"/>
                    <a:pt x="10800" y="2700"/>
                  </a:cubicBezTo>
                  <a:cubicBezTo>
                    <a:pt x="9117" y="2700"/>
                    <a:pt x="7477" y="3223"/>
                    <a:pt x="6106" y="4198"/>
                  </a:cubicBezTo>
                  <a:close/>
                  <a:moveTo>
                    <a:pt x="4198" y="6106"/>
                  </a:moveTo>
                  <a:cubicBezTo>
                    <a:pt x="3223" y="7477"/>
                    <a:pt x="2700" y="9117"/>
                    <a:pt x="2700" y="10799"/>
                  </a:cubicBezTo>
                  <a:cubicBezTo>
                    <a:pt x="2700" y="15273"/>
                    <a:pt x="6326" y="18900"/>
                    <a:pt x="10800" y="18900"/>
                  </a:cubicBezTo>
                  <a:cubicBezTo>
                    <a:pt x="12482" y="18900"/>
                    <a:pt x="14122" y="18376"/>
                    <a:pt x="15493" y="17401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04" name="Group 80">
            <a:extLst>
              <a:ext uri="{FF2B5EF4-FFF2-40B4-BE49-F238E27FC236}">
                <a16:creationId xmlns:a16="http://schemas.microsoft.com/office/drawing/2014/main" id="{E0517D7B-5415-4A45-836B-1AA7F5DA9164}"/>
              </a:ext>
            </a:extLst>
          </p:cNvPr>
          <p:cNvGrpSpPr>
            <a:grpSpLocks/>
          </p:cNvGrpSpPr>
          <p:nvPr/>
        </p:nvGrpSpPr>
        <p:grpSpPr bwMode="auto">
          <a:xfrm>
            <a:off x="9525000" y="6172200"/>
            <a:ext cx="457200" cy="457200"/>
            <a:chOff x="1440" y="3552"/>
            <a:chExt cx="288" cy="288"/>
          </a:xfrm>
        </p:grpSpPr>
        <p:sp>
          <p:nvSpPr>
            <p:cNvPr id="1105" name="AutoShape 81">
              <a:extLst>
                <a:ext uri="{FF2B5EF4-FFF2-40B4-BE49-F238E27FC236}">
                  <a16:creationId xmlns:a16="http://schemas.microsoft.com/office/drawing/2014/main" id="{81EB2AF7-AE83-AB4D-A118-1D8968820A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552"/>
              <a:ext cx="288" cy="288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" name="AutoShape 82">
              <a:extLst>
                <a:ext uri="{FF2B5EF4-FFF2-40B4-BE49-F238E27FC236}">
                  <a16:creationId xmlns:a16="http://schemas.microsoft.com/office/drawing/2014/main" id="{9BA30F99-23D2-D044-9B42-73ABF4E773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3600"/>
              <a:ext cx="192" cy="192"/>
            </a:xfrm>
            <a:custGeom>
              <a:avLst/>
              <a:gdLst>
                <a:gd name="G0" fmla="+- 2700 0 0"/>
                <a:gd name="G1" fmla="*/ G0 2 1"/>
                <a:gd name="G2" fmla="+- 21600 0 G1"/>
                <a:gd name="G3" fmla="*/ G2 G2 1"/>
                <a:gd name="G4" fmla="*/ G0 G0 1"/>
                <a:gd name="G5" fmla="+- G3 0 G4"/>
                <a:gd name="G6" fmla="*/ G5 1 8"/>
                <a:gd name="G7" fmla="sqrt G6"/>
                <a:gd name="G8" fmla="*/ G4 1 8"/>
                <a:gd name="G9" fmla="sqrt G8"/>
                <a:gd name="G10" fmla="+- G7 G9 0"/>
                <a:gd name="G11" fmla="+- G7 0 G9"/>
                <a:gd name="G12" fmla="+- G10 10800 0"/>
                <a:gd name="G13" fmla="+- 10800 0 G10"/>
                <a:gd name="G14" fmla="+- G11 10800 0"/>
                <a:gd name="G15" fmla="+- 10800 0 G11"/>
                <a:gd name="G16" fmla="+- 21600 0 G0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7401" y="15493"/>
                  </a:moveTo>
                  <a:cubicBezTo>
                    <a:pt x="18376" y="14122"/>
                    <a:pt x="18900" y="12482"/>
                    <a:pt x="18900" y="10800"/>
                  </a:cubicBezTo>
                  <a:cubicBezTo>
                    <a:pt x="18900" y="6326"/>
                    <a:pt x="15273" y="2700"/>
                    <a:pt x="10800" y="2700"/>
                  </a:cubicBezTo>
                  <a:cubicBezTo>
                    <a:pt x="9117" y="2700"/>
                    <a:pt x="7477" y="3223"/>
                    <a:pt x="6106" y="4198"/>
                  </a:cubicBezTo>
                  <a:close/>
                  <a:moveTo>
                    <a:pt x="4198" y="6106"/>
                  </a:moveTo>
                  <a:cubicBezTo>
                    <a:pt x="3223" y="7477"/>
                    <a:pt x="2700" y="9117"/>
                    <a:pt x="2700" y="10799"/>
                  </a:cubicBezTo>
                  <a:cubicBezTo>
                    <a:pt x="2700" y="15273"/>
                    <a:pt x="6326" y="18900"/>
                    <a:pt x="10800" y="18900"/>
                  </a:cubicBezTo>
                  <a:cubicBezTo>
                    <a:pt x="12482" y="18900"/>
                    <a:pt x="14122" y="18376"/>
                    <a:pt x="15493" y="17401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07" name="Line 83">
            <a:extLst>
              <a:ext uri="{FF2B5EF4-FFF2-40B4-BE49-F238E27FC236}">
                <a16:creationId xmlns:a16="http://schemas.microsoft.com/office/drawing/2014/main" id="{DDF293CF-AB65-B541-943E-1F92C5B2A9D9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49530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8" name="Line 84">
            <a:extLst>
              <a:ext uri="{FF2B5EF4-FFF2-40B4-BE49-F238E27FC236}">
                <a16:creationId xmlns:a16="http://schemas.microsoft.com/office/drawing/2014/main" id="{C71ED146-9583-0043-8A6A-09D599F1FEBD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49530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9" name="Line 85">
            <a:extLst>
              <a:ext uri="{FF2B5EF4-FFF2-40B4-BE49-F238E27FC236}">
                <a16:creationId xmlns:a16="http://schemas.microsoft.com/office/drawing/2014/main" id="{56C98B4F-AD3F-6A4C-BBF2-244462AE97C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35814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0" name="Line 86">
            <a:extLst>
              <a:ext uri="{FF2B5EF4-FFF2-40B4-BE49-F238E27FC236}">
                <a16:creationId xmlns:a16="http://schemas.microsoft.com/office/drawing/2014/main" id="{125C8D90-BD99-EE42-9909-98EA19E07389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49530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1" name="Line 87">
            <a:extLst>
              <a:ext uri="{FF2B5EF4-FFF2-40B4-BE49-F238E27FC236}">
                <a16:creationId xmlns:a16="http://schemas.microsoft.com/office/drawing/2014/main" id="{1B913777-DB0B-9F4B-8ADE-CC21AE848280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49530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2" name="Line 88">
            <a:extLst>
              <a:ext uri="{FF2B5EF4-FFF2-40B4-BE49-F238E27FC236}">
                <a16:creationId xmlns:a16="http://schemas.microsoft.com/office/drawing/2014/main" id="{75A83D00-310B-9F47-BD60-A9EA79959516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49530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3" name="Line 89">
            <a:extLst>
              <a:ext uri="{FF2B5EF4-FFF2-40B4-BE49-F238E27FC236}">
                <a16:creationId xmlns:a16="http://schemas.microsoft.com/office/drawing/2014/main" id="{DC344329-63DB-0243-AEA3-7E240CE185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24800" y="6248400"/>
            <a:ext cx="5334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4" name="Line 90">
            <a:extLst>
              <a:ext uri="{FF2B5EF4-FFF2-40B4-BE49-F238E27FC236}">
                <a16:creationId xmlns:a16="http://schemas.microsoft.com/office/drawing/2014/main" id="{903AED97-2BE2-A243-B1E1-78B3B370DEB3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5400" y="6248400"/>
            <a:ext cx="6096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1030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C3FB5C-E5BF-1A44-B5D0-C106EEBF9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40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0371698-AE82-7C40-9226-6C04108AE1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840779"/>
              </p:ext>
            </p:extLst>
          </p:nvPr>
        </p:nvGraphicFramePr>
        <p:xfrm>
          <a:off x="1185743" y="740779"/>
          <a:ext cx="10148564" cy="39056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90579">
                  <a:extLst>
                    <a:ext uri="{9D8B030D-6E8A-4147-A177-3AD203B41FA5}">
                      <a16:colId xmlns:a16="http://schemas.microsoft.com/office/drawing/2014/main" val="129550968"/>
                    </a:ext>
                  </a:extLst>
                </a:gridCol>
                <a:gridCol w="1654443">
                  <a:extLst>
                    <a:ext uri="{9D8B030D-6E8A-4147-A177-3AD203B41FA5}">
                      <a16:colId xmlns:a16="http://schemas.microsoft.com/office/drawing/2014/main" val="3599004479"/>
                    </a:ext>
                  </a:extLst>
                </a:gridCol>
                <a:gridCol w="1300260">
                  <a:extLst>
                    <a:ext uri="{9D8B030D-6E8A-4147-A177-3AD203B41FA5}">
                      <a16:colId xmlns:a16="http://schemas.microsoft.com/office/drawing/2014/main" val="969950898"/>
                    </a:ext>
                  </a:extLst>
                </a:gridCol>
                <a:gridCol w="1249119">
                  <a:extLst>
                    <a:ext uri="{9D8B030D-6E8A-4147-A177-3AD203B41FA5}">
                      <a16:colId xmlns:a16="http://schemas.microsoft.com/office/drawing/2014/main" val="3764063758"/>
                    </a:ext>
                  </a:extLst>
                </a:gridCol>
                <a:gridCol w="1184721">
                  <a:extLst>
                    <a:ext uri="{9D8B030D-6E8A-4147-A177-3AD203B41FA5}">
                      <a16:colId xmlns:a16="http://schemas.microsoft.com/office/drawing/2014/main" val="1332699509"/>
                    </a:ext>
                  </a:extLst>
                </a:gridCol>
                <a:gridCol w="1184721">
                  <a:extLst>
                    <a:ext uri="{9D8B030D-6E8A-4147-A177-3AD203B41FA5}">
                      <a16:colId xmlns:a16="http://schemas.microsoft.com/office/drawing/2014/main" val="3252664719"/>
                    </a:ext>
                  </a:extLst>
                </a:gridCol>
                <a:gridCol w="1184721">
                  <a:extLst>
                    <a:ext uri="{9D8B030D-6E8A-4147-A177-3AD203B41FA5}">
                      <a16:colId xmlns:a16="http://schemas.microsoft.com/office/drawing/2014/main" val="4139376390"/>
                    </a:ext>
                  </a:extLst>
                </a:gridCol>
              </a:tblGrid>
              <a:tr h="65028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implementation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62" marR="5816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search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62" marR="5816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insert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62" marR="5816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delete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62" marR="5816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search hit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62" marR="5816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insert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62" marR="5816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delete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62" marR="58162" marT="0" marB="0" anchor="b"/>
                </a:tc>
                <a:extLst>
                  <a:ext uri="{0D108BD9-81ED-4DB2-BD59-A6C34878D82A}">
                    <a16:rowId xmlns:a16="http://schemas.microsoft.com/office/drawing/2014/main" val="3616974790"/>
                  </a:ext>
                </a:extLst>
              </a:tr>
              <a:tr h="8380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sequential search (unordered list)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62" marR="5816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N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62" marR="5816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N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62" marR="5816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N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62" marR="5816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½ 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62" marR="5816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62" marR="5816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½ 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62" marR="58162" marT="0" marB="0" anchor="b"/>
                </a:tc>
                <a:extLst>
                  <a:ext uri="{0D108BD9-81ED-4DB2-BD59-A6C34878D82A}">
                    <a16:rowId xmlns:a16="http://schemas.microsoft.com/office/drawing/2014/main" val="631782712"/>
                  </a:ext>
                </a:extLst>
              </a:tr>
              <a:tr h="8380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binary search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 (ordered array)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62" marR="5816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lg 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62" marR="5816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62" marR="5816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N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62" marR="5816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 err="1">
                          <a:effectLst/>
                        </a:rPr>
                        <a:t>lg</a:t>
                      </a:r>
                      <a:r>
                        <a:rPr lang="en-US" sz="1700" dirty="0">
                          <a:effectLst/>
                        </a:rPr>
                        <a:t> N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62" marR="5816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½ 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62" marR="5816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½ 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62" marR="58162" marT="0" marB="0" anchor="b"/>
                </a:tc>
                <a:extLst>
                  <a:ext uri="{0D108BD9-81ED-4DB2-BD59-A6C34878D82A}">
                    <a16:rowId xmlns:a16="http://schemas.microsoft.com/office/drawing/2014/main" val="2236430895"/>
                  </a:ext>
                </a:extLst>
              </a:tr>
              <a:tr h="78963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BST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62" marR="5816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62" marR="5816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62" marR="5816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62" marR="5816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1.39 </a:t>
                      </a:r>
                      <a:r>
                        <a:rPr lang="en-US" sz="1700" dirty="0" err="1">
                          <a:effectLst/>
                        </a:rPr>
                        <a:t>lg</a:t>
                      </a:r>
                      <a:r>
                        <a:rPr lang="en-US" sz="1700" dirty="0">
                          <a:effectLst/>
                        </a:rPr>
                        <a:t> N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62" marR="5816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1.39 </a:t>
                      </a:r>
                      <a:r>
                        <a:rPr lang="en-US" sz="1700" dirty="0" err="1">
                          <a:effectLst/>
                        </a:rPr>
                        <a:t>lg</a:t>
                      </a:r>
                      <a:r>
                        <a:rPr lang="en-US" sz="1700" dirty="0">
                          <a:effectLst/>
                        </a:rPr>
                        <a:t> N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62" marR="5816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√</a:t>
                      </a:r>
                      <a:r>
                        <a:rPr lang="en-US" sz="1100" baseline="-25000">
                          <a:effectLst/>
                        </a:rPr>
                        <a:t> </a:t>
                      </a:r>
                      <a:r>
                        <a:rPr lang="en-US" sz="1700">
                          <a:effectLst/>
                        </a:rPr>
                        <a:t>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62" marR="58162" marT="0" marB="0" anchor="b"/>
                </a:tc>
                <a:extLst>
                  <a:ext uri="{0D108BD9-81ED-4DB2-BD59-A6C34878D82A}">
                    <a16:rowId xmlns:a16="http://schemas.microsoft.com/office/drawing/2014/main" val="2537768335"/>
                  </a:ext>
                </a:extLst>
              </a:tr>
              <a:tr h="78963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red-black BST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62" marR="5816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2 lg 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62" marR="5816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2 lg 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62" marR="5816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2 lg 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62" marR="5816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1.0 lg N *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62" marR="5816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1.0 </a:t>
                      </a:r>
                      <a:r>
                        <a:rPr lang="en-US" sz="1700" dirty="0" err="1">
                          <a:effectLst/>
                        </a:rPr>
                        <a:t>lg</a:t>
                      </a:r>
                      <a:r>
                        <a:rPr lang="en-US" sz="1700" dirty="0">
                          <a:effectLst/>
                        </a:rPr>
                        <a:t> N *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62" marR="5816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1.0 </a:t>
                      </a:r>
                      <a:r>
                        <a:rPr lang="en-US" sz="1700" dirty="0" err="1">
                          <a:effectLst/>
                        </a:rPr>
                        <a:t>lg</a:t>
                      </a:r>
                      <a:r>
                        <a:rPr lang="en-US" sz="1700" dirty="0">
                          <a:effectLst/>
                        </a:rPr>
                        <a:t> N *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62" marR="58162" marT="0" marB="0" anchor="b"/>
                </a:tc>
                <a:extLst>
                  <a:ext uri="{0D108BD9-81ED-4DB2-BD59-A6C34878D82A}">
                    <a16:rowId xmlns:a16="http://schemas.microsoft.com/office/drawing/2014/main" val="2652558213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DA88B17E-918E-E741-A45E-E4471149D4B0}"/>
              </a:ext>
            </a:extLst>
          </p:cNvPr>
          <p:cNvSpPr/>
          <p:nvPr/>
        </p:nvSpPr>
        <p:spPr>
          <a:xfrm>
            <a:off x="3044141" y="5027683"/>
            <a:ext cx="67017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9221C"/>
                </a:solidFill>
                <a:latin typeface="Helvetica" pitchFamily="2" charset="0"/>
              </a:rPr>
              <a:t>* exact value of coefficient unknown but extremely close to 1</a:t>
            </a:r>
            <a:endParaRPr lang="en-US" dirty="0">
              <a:solidFill>
                <a:srgbClr val="79221C"/>
              </a:solidFill>
              <a:effectLst/>
              <a:latin typeface="Helvetica" pitchFamily="2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39B4D4D-05E9-004D-9186-BA519B796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646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7C519-D9CA-8749-B669-654FE8155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70E1-DC12-2140-A1C2-B067A1559ACF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0DD13047-2DD0-EF44-A89E-E9E8BA8343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/>
              <a:t>Red-black tree rules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E982E333-9B2B-6040-A00A-88F283C55D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95500" y="1981200"/>
            <a:ext cx="8001000" cy="4343400"/>
          </a:xfrm>
        </p:spPr>
        <p:txBody>
          <a:bodyPr/>
          <a:lstStyle/>
          <a:p>
            <a:pPr marL="711200" indent="-711200">
              <a:buFont typeface="Arial" panose="020B0604020202020204" pitchFamily="34" charset="0"/>
              <a:buAutoNum type="arabicPeriod"/>
            </a:pPr>
            <a:r>
              <a:rPr kumimoji="1" lang="en-US" altLang="en-US"/>
              <a:t>Every node colored red or black</a:t>
            </a:r>
          </a:p>
          <a:p>
            <a:pPr marL="711200" indent="-711200">
              <a:buFont typeface="Arial" panose="020B0604020202020204" pitchFamily="34" charset="0"/>
              <a:buAutoNum type="arabicPeriod"/>
            </a:pPr>
            <a:r>
              <a:rPr kumimoji="1" lang="en-US" altLang="en-US"/>
              <a:t>Root is black</a:t>
            </a:r>
          </a:p>
          <a:p>
            <a:pPr marL="711200" indent="-711200">
              <a:buFont typeface="Arial" panose="020B0604020202020204" pitchFamily="34" charset="0"/>
              <a:buAutoNum type="arabicPeriod"/>
            </a:pPr>
            <a:r>
              <a:rPr kumimoji="1" lang="en-US" altLang="en-US"/>
              <a:t>Leaves (NILs) are black</a:t>
            </a:r>
          </a:p>
          <a:p>
            <a:pPr marL="711200" indent="-711200">
              <a:buFont typeface="Arial" panose="020B0604020202020204" pitchFamily="34" charset="0"/>
              <a:buAutoNum type="arabicPeriod"/>
            </a:pPr>
            <a:r>
              <a:rPr kumimoji="1" lang="en-US" altLang="en-US"/>
              <a:t>If node red, both children black</a:t>
            </a:r>
          </a:p>
          <a:p>
            <a:pPr marL="711200" indent="-711200">
              <a:buFont typeface="Arial" panose="020B0604020202020204" pitchFamily="34" charset="0"/>
              <a:buAutoNum type="arabicPeriod"/>
            </a:pPr>
            <a:r>
              <a:rPr kumimoji="1" lang="en-US" altLang="en-US"/>
              <a:t>For each node, all paths from node to descendant leaves contain same number of black nodes</a:t>
            </a:r>
          </a:p>
        </p:txBody>
      </p:sp>
    </p:spTree>
    <p:extLst>
      <p:ext uri="{BB962C8B-B14F-4D97-AF65-F5344CB8AC3E}">
        <p14:creationId xmlns:p14="http://schemas.microsoft.com/office/powerpoint/2010/main" val="1216182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 Placeholder 4">
            <a:extLst>
              <a:ext uri="{FF2B5EF4-FFF2-40B4-BE49-F238E27FC236}">
                <a16:creationId xmlns:a16="http://schemas.microsoft.com/office/drawing/2014/main" id="{1FFC0C1E-4967-4746-BD34-6DF39664F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7DE2-0CD2-6843-B759-38C2360DD8F5}" type="slidenum">
              <a:rPr lang="en-US" altLang="ja-JP"/>
              <a:pPr/>
              <a:t>6</a:t>
            </a:fld>
            <a:endParaRPr lang="en-US" altLang="ja-JP"/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A8B4FDC0-4757-0B4E-B3B7-96445704F4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12086" y="524357"/>
            <a:ext cx="7729728" cy="1188720"/>
          </a:xfrm>
          <a:solidFill>
            <a:schemeClr val="bg2">
              <a:lumMod val="50000"/>
            </a:schemeClr>
          </a:solidFill>
        </p:spPr>
        <p:txBody>
          <a:bodyPr/>
          <a:lstStyle/>
          <a:p>
            <a:r>
              <a:rPr lang="en-US" altLang="en-US" dirty="0">
                <a:solidFill>
                  <a:srgbClr val="FFFF00"/>
                </a:solidFill>
              </a:rPr>
              <a:t>Example</a:t>
            </a:r>
          </a:p>
        </p:txBody>
      </p:sp>
      <p:sp>
        <p:nvSpPr>
          <p:cNvPr id="15363" name="Oval 3">
            <a:extLst>
              <a:ext uri="{FF2B5EF4-FFF2-40B4-BE49-F238E27FC236}">
                <a16:creationId xmlns:a16="http://schemas.microsoft.com/office/drawing/2014/main" id="{EE5CFDC0-B6CE-A74B-9042-E9F08E82D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113" y="2286000"/>
            <a:ext cx="309562" cy="3111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200" dirty="0">
                <a:solidFill>
                  <a:srgbClr val="FFFF00"/>
                </a:solidFill>
              </a:rPr>
              <a:t>4.3</a:t>
            </a:r>
          </a:p>
        </p:txBody>
      </p:sp>
      <p:sp>
        <p:nvSpPr>
          <p:cNvPr id="15364" name="Oval 4">
            <a:extLst>
              <a:ext uri="{FF2B5EF4-FFF2-40B4-BE49-F238E27FC236}">
                <a16:creationId xmlns:a16="http://schemas.microsoft.com/office/drawing/2014/main" id="{2FC316E7-024C-4045-9391-C74A891BF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6863" y="2906713"/>
            <a:ext cx="311150" cy="31115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200" dirty="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15365" name="Oval 5">
            <a:extLst>
              <a:ext uri="{FF2B5EF4-FFF2-40B4-BE49-F238E27FC236}">
                <a16:creationId xmlns:a16="http://schemas.microsoft.com/office/drawing/2014/main" id="{BE618FD1-E7EB-D041-9E54-B9E01121B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889" y="2846388"/>
            <a:ext cx="311150" cy="31115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200" dirty="0">
                <a:solidFill>
                  <a:srgbClr val="FFFF00"/>
                </a:solidFill>
              </a:rPr>
              <a:t>7</a:t>
            </a:r>
          </a:p>
        </p:txBody>
      </p:sp>
      <p:sp>
        <p:nvSpPr>
          <p:cNvPr id="15366" name="Oval 6">
            <a:extLst>
              <a:ext uri="{FF2B5EF4-FFF2-40B4-BE49-F238E27FC236}">
                <a16:creationId xmlns:a16="http://schemas.microsoft.com/office/drawing/2014/main" id="{39FC8B49-2C55-EC4B-B440-2E1D0103D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9338" y="3529013"/>
            <a:ext cx="311150" cy="3111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200" dirty="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15367" name="Oval 7">
            <a:extLst>
              <a:ext uri="{FF2B5EF4-FFF2-40B4-BE49-F238E27FC236}">
                <a16:creationId xmlns:a16="http://schemas.microsoft.com/office/drawing/2014/main" id="{1F2EF5AE-9857-3D4A-BA7D-DC40DBF11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4388" y="3529013"/>
            <a:ext cx="311150" cy="3111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200" dirty="0">
                <a:solidFill>
                  <a:srgbClr val="FFFF00"/>
                </a:solidFill>
              </a:rPr>
              <a:t>4.2</a:t>
            </a:r>
          </a:p>
        </p:txBody>
      </p:sp>
      <p:sp>
        <p:nvSpPr>
          <p:cNvPr id="15368" name="Oval 8">
            <a:extLst>
              <a:ext uri="{FF2B5EF4-FFF2-40B4-BE49-F238E27FC236}">
                <a16:creationId xmlns:a16="http://schemas.microsoft.com/office/drawing/2014/main" id="{4F11124C-71E1-7B4B-88AB-D4F4FCE86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1026" y="3581401"/>
            <a:ext cx="309563" cy="30956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2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5369" name="Oval 9">
            <a:extLst>
              <a:ext uri="{FF2B5EF4-FFF2-40B4-BE49-F238E27FC236}">
                <a16:creationId xmlns:a16="http://schemas.microsoft.com/office/drawing/2014/main" id="{7A1E7B0A-B467-0741-BC54-8B4726058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6075" y="3581401"/>
            <a:ext cx="311150" cy="30956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2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5370" name="Oval 10">
            <a:extLst>
              <a:ext uri="{FF2B5EF4-FFF2-40B4-BE49-F238E27FC236}">
                <a16:creationId xmlns:a16="http://schemas.microsoft.com/office/drawing/2014/main" id="{18D30B88-F627-0546-8642-421B8AE99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7388" y="4202113"/>
            <a:ext cx="309562" cy="31115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200" dirty="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15371" name="Oval 11">
            <a:extLst>
              <a:ext uri="{FF2B5EF4-FFF2-40B4-BE49-F238E27FC236}">
                <a16:creationId xmlns:a16="http://schemas.microsoft.com/office/drawing/2014/main" id="{70893EA7-110B-994A-A58E-3E059AD50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4826" y="4202113"/>
            <a:ext cx="309563" cy="31115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200" dirty="0">
                <a:solidFill>
                  <a:srgbClr val="FFFF00"/>
                </a:solidFill>
              </a:rPr>
              <a:t>4.1</a:t>
            </a:r>
          </a:p>
        </p:txBody>
      </p:sp>
      <p:sp>
        <p:nvSpPr>
          <p:cNvPr id="15372" name="Oval 12">
            <a:extLst>
              <a:ext uri="{FF2B5EF4-FFF2-40B4-BE49-F238E27FC236}">
                <a16:creationId xmlns:a16="http://schemas.microsoft.com/office/drawing/2014/main" id="{DB0D6AC8-27B3-2A40-96BE-FF013B5DC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0675" y="4202113"/>
            <a:ext cx="311150" cy="31115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200" dirty="0">
                <a:solidFill>
                  <a:srgbClr val="FFFF00"/>
                </a:solidFill>
              </a:rPr>
              <a:t>4.4</a:t>
            </a:r>
          </a:p>
        </p:txBody>
      </p:sp>
      <p:sp>
        <p:nvSpPr>
          <p:cNvPr id="15373" name="Oval 13">
            <a:extLst>
              <a:ext uri="{FF2B5EF4-FFF2-40B4-BE49-F238E27FC236}">
                <a16:creationId xmlns:a16="http://schemas.microsoft.com/office/drawing/2014/main" id="{5314FBCC-5F8E-A74D-AC81-A2F6706FD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7313" y="4202113"/>
            <a:ext cx="309562" cy="31115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200" dirty="0">
                <a:solidFill>
                  <a:srgbClr val="FFFF00"/>
                </a:solidFill>
              </a:rPr>
              <a:t>8</a:t>
            </a:r>
          </a:p>
        </p:txBody>
      </p:sp>
      <p:cxnSp>
        <p:nvCxnSpPr>
          <p:cNvPr id="15374" name="AutoShape 14">
            <a:extLst>
              <a:ext uri="{FF2B5EF4-FFF2-40B4-BE49-F238E27FC236}">
                <a16:creationId xmlns:a16="http://schemas.microsoft.com/office/drawing/2014/main" id="{97A0F0D9-2843-DC42-9FEB-0D4EFDF761C7}"/>
              </a:ext>
            </a:extLst>
          </p:cNvPr>
          <p:cNvCxnSpPr>
            <a:cxnSpLocks noChangeShapeType="1"/>
            <a:stCxn id="15363" idx="4"/>
            <a:endCxn id="15364" idx="0"/>
          </p:cNvCxnSpPr>
          <p:nvPr/>
        </p:nvCxnSpPr>
        <p:spPr bwMode="auto">
          <a:xfrm flipH="1">
            <a:off x="6802438" y="2605089"/>
            <a:ext cx="984250" cy="2936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5" name="AutoShape 15">
            <a:extLst>
              <a:ext uri="{FF2B5EF4-FFF2-40B4-BE49-F238E27FC236}">
                <a16:creationId xmlns:a16="http://schemas.microsoft.com/office/drawing/2014/main" id="{C9C726AF-4A3D-6A43-AEB5-CC0FCB94FCC0}"/>
              </a:ext>
            </a:extLst>
          </p:cNvPr>
          <p:cNvCxnSpPr>
            <a:cxnSpLocks noChangeShapeType="1"/>
            <a:stCxn id="15364" idx="4"/>
            <a:endCxn id="15366" idx="0"/>
          </p:cNvCxnSpPr>
          <p:nvPr/>
        </p:nvCxnSpPr>
        <p:spPr bwMode="auto">
          <a:xfrm flipH="1">
            <a:off x="6284914" y="3227389"/>
            <a:ext cx="517525" cy="2936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6" name="AutoShape 16">
            <a:extLst>
              <a:ext uri="{FF2B5EF4-FFF2-40B4-BE49-F238E27FC236}">
                <a16:creationId xmlns:a16="http://schemas.microsoft.com/office/drawing/2014/main" id="{CF781CBC-A446-9D4D-92D4-B9DA6F52F5C4}"/>
              </a:ext>
            </a:extLst>
          </p:cNvPr>
          <p:cNvCxnSpPr>
            <a:cxnSpLocks noChangeShapeType="1"/>
            <a:stCxn id="15364" idx="4"/>
            <a:endCxn id="15367" idx="0"/>
          </p:cNvCxnSpPr>
          <p:nvPr/>
        </p:nvCxnSpPr>
        <p:spPr bwMode="auto">
          <a:xfrm>
            <a:off x="6802439" y="3227389"/>
            <a:ext cx="517525" cy="2936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7" name="AutoShape 17">
            <a:extLst>
              <a:ext uri="{FF2B5EF4-FFF2-40B4-BE49-F238E27FC236}">
                <a16:creationId xmlns:a16="http://schemas.microsoft.com/office/drawing/2014/main" id="{F03AF5AF-2E1E-594E-AF9C-6B38DDDAE847}"/>
              </a:ext>
            </a:extLst>
          </p:cNvPr>
          <p:cNvCxnSpPr>
            <a:cxnSpLocks noChangeShapeType="1"/>
            <a:stCxn id="15366" idx="4"/>
            <a:endCxn id="15370" idx="0"/>
          </p:cNvCxnSpPr>
          <p:nvPr/>
        </p:nvCxnSpPr>
        <p:spPr bwMode="auto">
          <a:xfrm flipH="1">
            <a:off x="5921375" y="3848101"/>
            <a:ext cx="363538" cy="346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8" name="AutoShape 18">
            <a:extLst>
              <a:ext uri="{FF2B5EF4-FFF2-40B4-BE49-F238E27FC236}">
                <a16:creationId xmlns:a16="http://schemas.microsoft.com/office/drawing/2014/main" id="{917EA4A1-EFFB-2B41-99E2-F3BF1A1A348E}"/>
              </a:ext>
            </a:extLst>
          </p:cNvPr>
          <p:cNvCxnSpPr>
            <a:cxnSpLocks noChangeShapeType="1"/>
            <a:stCxn id="15367" idx="4"/>
            <a:endCxn id="15371" idx="0"/>
          </p:cNvCxnSpPr>
          <p:nvPr/>
        </p:nvCxnSpPr>
        <p:spPr bwMode="auto">
          <a:xfrm flipH="1">
            <a:off x="7008813" y="3848101"/>
            <a:ext cx="311150" cy="346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9" name="AutoShape 19">
            <a:extLst>
              <a:ext uri="{FF2B5EF4-FFF2-40B4-BE49-F238E27FC236}">
                <a16:creationId xmlns:a16="http://schemas.microsoft.com/office/drawing/2014/main" id="{12A6B5DA-11E9-1B4F-9D19-3B537E03E55D}"/>
              </a:ext>
            </a:extLst>
          </p:cNvPr>
          <p:cNvCxnSpPr>
            <a:cxnSpLocks noChangeShapeType="1"/>
            <a:stCxn id="15363" idx="4"/>
            <a:endCxn id="15365" idx="0"/>
          </p:cNvCxnSpPr>
          <p:nvPr/>
        </p:nvCxnSpPr>
        <p:spPr bwMode="auto">
          <a:xfrm>
            <a:off x="7785894" y="2597150"/>
            <a:ext cx="942570" cy="2492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0" name="AutoShape 20">
            <a:extLst>
              <a:ext uri="{FF2B5EF4-FFF2-40B4-BE49-F238E27FC236}">
                <a16:creationId xmlns:a16="http://schemas.microsoft.com/office/drawing/2014/main" id="{99B951E3-D6C6-5848-B45D-E6B0241A0E96}"/>
              </a:ext>
            </a:extLst>
          </p:cNvPr>
          <p:cNvCxnSpPr>
            <a:cxnSpLocks noChangeShapeType="1"/>
            <a:stCxn id="15365" idx="4"/>
            <a:endCxn id="15368" idx="0"/>
          </p:cNvCxnSpPr>
          <p:nvPr/>
        </p:nvCxnSpPr>
        <p:spPr bwMode="auto">
          <a:xfrm flipH="1">
            <a:off x="8355808" y="3157538"/>
            <a:ext cx="372656" cy="4238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1" name="AutoShape 21">
            <a:extLst>
              <a:ext uri="{FF2B5EF4-FFF2-40B4-BE49-F238E27FC236}">
                <a16:creationId xmlns:a16="http://schemas.microsoft.com/office/drawing/2014/main" id="{4AA00D0A-15EC-9E4A-9A3A-E963D653F1D1}"/>
              </a:ext>
            </a:extLst>
          </p:cNvPr>
          <p:cNvCxnSpPr>
            <a:cxnSpLocks noChangeShapeType="1"/>
            <a:stCxn id="15365" idx="4"/>
            <a:endCxn id="15369" idx="0"/>
          </p:cNvCxnSpPr>
          <p:nvPr/>
        </p:nvCxnSpPr>
        <p:spPr bwMode="auto">
          <a:xfrm>
            <a:off x="8728464" y="3157538"/>
            <a:ext cx="663186" cy="4238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2" name="AutoShape 22">
            <a:extLst>
              <a:ext uri="{FF2B5EF4-FFF2-40B4-BE49-F238E27FC236}">
                <a16:creationId xmlns:a16="http://schemas.microsoft.com/office/drawing/2014/main" id="{0D68C27D-3354-1F4E-898B-F7EA38E057B6}"/>
              </a:ext>
            </a:extLst>
          </p:cNvPr>
          <p:cNvCxnSpPr>
            <a:cxnSpLocks noChangeShapeType="1"/>
            <a:stCxn id="15368" idx="4"/>
            <a:endCxn id="15372" idx="0"/>
          </p:cNvCxnSpPr>
          <p:nvPr/>
        </p:nvCxnSpPr>
        <p:spPr bwMode="auto">
          <a:xfrm flipH="1">
            <a:off x="8096251" y="3900489"/>
            <a:ext cx="258763" cy="2936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3" name="AutoShape 23">
            <a:extLst>
              <a:ext uri="{FF2B5EF4-FFF2-40B4-BE49-F238E27FC236}">
                <a16:creationId xmlns:a16="http://schemas.microsoft.com/office/drawing/2014/main" id="{FB19BD9D-A78C-9A4A-A91A-A4C8ABE6F723}"/>
              </a:ext>
            </a:extLst>
          </p:cNvPr>
          <p:cNvCxnSpPr>
            <a:cxnSpLocks noChangeShapeType="1"/>
            <a:stCxn id="15369" idx="4"/>
            <a:endCxn id="15373" idx="0"/>
          </p:cNvCxnSpPr>
          <p:nvPr/>
        </p:nvCxnSpPr>
        <p:spPr bwMode="auto">
          <a:xfrm flipH="1">
            <a:off x="9132888" y="3900489"/>
            <a:ext cx="258762" cy="2936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84" name="AutoShape 24">
            <a:extLst>
              <a:ext uri="{FF2B5EF4-FFF2-40B4-BE49-F238E27FC236}">
                <a16:creationId xmlns:a16="http://schemas.microsoft.com/office/drawing/2014/main" id="{0B797ED8-4830-054E-8938-9E580B714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8026" y="4254501"/>
            <a:ext cx="155575" cy="15557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5" name="AutoShape 25">
            <a:extLst>
              <a:ext uri="{FF2B5EF4-FFF2-40B4-BE49-F238E27FC236}">
                <a16:creationId xmlns:a16="http://schemas.microsoft.com/office/drawing/2014/main" id="{EAE5E0B9-23EA-7A4C-A9BB-17C497B86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9789" y="4254501"/>
            <a:ext cx="153987" cy="15557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6" name="AutoShape 26">
            <a:extLst>
              <a:ext uri="{FF2B5EF4-FFF2-40B4-BE49-F238E27FC236}">
                <a16:creationId xmlns:a16="http://schemas.microsoft.com/office/drawing/2014/main" id="{A2A61D7D-C292-CC41-9F43-B661C6466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2351" y="4254501"/>
            <a:ext cx="155575" cy="15557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7" name="AutoShape 27">
            <a:extLst>
              <a:ext uri="{FF2B5EF4-FFF2-40B4-BE49-F238E27FC236}">
                <a16:creationId xmlns:a16="http://schemas.microsoft.com/office/drawing/2014/main" id="{5B9B625D-7B09-E04B-863F-1BDC1B7E2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8101" y="4254501"/>
            <a:ext cx="155575" cy="15557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8" name="AutoShape 28">
            <a:extLst>
              <a:ext uri="{FF2B5EF4-FFF2-40B4-BE49-F238E27FC236}">
                <a16:creationId xmlns:a16="http://schemas.microsoft.com/office/drawing/2014/main" id="{60F68660-3950-F54C-95B6-FAACA23A9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1" y="4875214"/>
            <a:ext cx="155575" cy="15557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9" name="AutoShape 29">
            <a:extLst>
              <a:ext uri="{FF2B5EF4-FFF2-40B4-BE49-F238E27FC236}">
                <a16:creationId xmlns:a16="http://schemas.microsoft.com/office/drawing/2014/main" id="{0E9FA71D-FB92-9A4F-88E1-561AB05B1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3764" y="4875214"/>
            <a:ext cx="155575" cy="15557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90" name="AutoShape 30">
            <a:extLst>
              <a:ext uri="{FF2B5EF4-FFF2-40B4-BE49-F238E27FC236}">
                <a16:creationId xmlns:a16="http://schemas.microsoft.com/office/drawing/2014/main" id="{49AC137F-A1F2-B642-8177-6F1764FBC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2439" y="4875214"/>
            <a:ext cx="155575" cy="15557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91" name="AutoShape 31">
            <a:extLst>
              <a:ext uri="{FF2B5EF4-FFF2-40B4-BE49-F238E27FC236}">
                <a16:creationId xmlns:a16="http://schemas.microsoft.com/office/drawing/2014/main" id="{4A92C264-690C-A345-83AF-432002F96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1201" y="4875214"/>
            <a:ext cx="155575" cy="15557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92" name="AutoShape 32">
            <a:extLst>
              <a:ext uri="{FF2B5EF4-FFF2-40B4-BE49-F238E27FC236}">
                <a16:creationId xmlns:a16="http://schemas.microsoft.com/office/drawing/2014/main" id="{2A14AA71-C128-7046-9A4B-DD676EB33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9876" y="4875214"/>
            <a:ext cx="155575" cy="15557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93" name="AutoShape 33">
            <a:extLst>
              <a:ext uri="{FF2B5EF4-FFF2-40B4-BE49-F238E27FC236}">
                <a16:creationId xmlns:a16="http://schemas.microsoft.com/office/drawing/2014/main" id="{06277391-7963-434F-B39B-9E5D00D76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8639" y="4875214"/>
            <a:ext cx="155575" cy="15557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94" name="AutoShape 34">
            <a:extLst>
              <a:ext uri="{FF2B5EF4-FFF2-40B4-BE49-F238E27FC236}">
                <a16:creationId xmlns:a16="http://schemas.microsoft.com/office/drawing/2014/main" id="{285D69A9-B21D-EF44-B93B-E229A226E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4926" y="4875214"/>
            <a:ext cx="155575" cy="15557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95" name="AutoShape 35">
            <a:extLst>
              <a:ext uri="{FF2B5EF4-FFF2-40B4-BE49-F238E27FC236}">
                <a16:creationId xmlns:a16="http://schemas.microsoft.com/office/drawing/2014/main" id="{3B82B0EA-679F-EE4F-9348-F7468E1E5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3689" y="4875214"/>
            <a:ext cx="155575" cy="15557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396" name="AutoShape 36">
            <a:extLst>
              <a:ext uri="{FF2B5EF4-FFF2-40B4-BE49-F238E27FC236}">
                <a16:creationId xmlns:a16="http://schemas.microsoft.com/office/drawing/2014/main" id="{0FFF7467-2462-DB49-94C7-08B53815BEE9}"/>
              </a:ext>
            </a:extLst>
          </p:cNvPr>
          <p:cNvCxnSpPr>
            <a:cxnSpLocks noChangeShapeType="1"/>
            <a:stCxn id="15369" idx="4"/>
            <a:endCxn id="15384" idx="0"/>
          </p:cNvCxnSpPr>
          <p:nvPr/>
        </p:nvCxnSpPr>
        <p:spPr bwMode="auto">
          <a:xfrm>
            <a:off x="9391651" y="3900489"/>
            <a:ext cx="284163" cy="3444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97" name="AutoShape 37">
            <a:extLst>
              <a:ext uri="{FF2B5EF4-FFF2-40B4-BE49-F238E27FC236}">
                <a16:creationId xmlns:a16="http://schemas.microsoft.com/office/drawing/2014/main" id="{6E5B97DB-0720-C74A-ADF5-767635A96CB1}"/>
              </a:ext>
            </a:extLst>
          </p:cNvPr>
          <p:cNvCxnSpPr>
            <a:cxnSpLocks noChangeShapeType="1"/>
            <a:stCxn id="15368" idx="4"/>
            <a:endCxn id="15385" idx="0"/>
          </p:cNvCxnSpPr>
          <p:nvPr/>
        </p:nvCxnSpPr>
        <p:spPr bwMode="auto">
          <a:xfrm>
            <a:off x="8355013" y="3900489"/>
            <a:ext cx="182562" cy="3444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98" name="AutoShape 38">
            <a:extLst>
              <a:ext uri="{FF2B5EF4-FFF2-40B4-BE49-F238E27FC236}">
                <a16:creationId xmlns:a16="http://schemas.microsoft.com/office/drawing/2014/main" id="{2CCB8423-5768-8446-9A2A-595BDA24FDD5}"/>
              </a:ext>
            </a:extLst>
          </p:cNvPr>
          <p:cNvCxnSpPr>
            <a:cxnSpLocks noChangeShapeType="1"/>
            <a:stCxn id="15367" idx="4"/>
            <a:endCxn id="15386" idx="0"/>
          </p:cNvCxnSpPr>
          <p:nvPr/>
        </p:nvCxnSpPr>
        <p:spPr bwMode="auto">
          <a:xfrm>
            <a:off x="7319964" y="3848101"/>
            <a:ext cx="130175" cy="3968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99" name="AutoShape 39">
            <a:extLst>
              <a:ext uri="{FF2B5EF4-FFF2-40B4-BE49-F238E27FC236}">
                <a16:creationId xmlns:a16="http://schemas.microsoft.com/office/drawing/2014/main" id="{58CF2DDA-1634-064D-9CBD-1DE8C65C0809}"/>
              </a:ext>
            </a:extLst>
          </p:cNvPr>
          <p:cNvCxnSpPr>
            <a:cxnSpLocks noChangeShapeType="1"/>
            <a:stCxn id="15366" idx="4"/>
            <a:endCxn id="15387" idx="0"/>
          </p:cNvCxnSpPr>
          <p:nvPr/>
        </p:nvCxnSpPr>
        <p:spPr bwMode="auto">
          <a:xfrm>
            <a:off x="6284914" y="3848101"/>
            <a:ext cx="180975" cy="3968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00" name="AutoShape 40">
            <a:extLst>
              <a:ext uri="{FF2B5EF4-FFF2-40B4-BE49-F238E27FC236}">
                <a16:creationId xmlns:a16="http://schemas.microsoft.com/office/drawing/2014/main" id="{FB4E258C-87C2-1741-8F19-FA87C1991F6C}"/>
              </a:ext>
            </a:extLst>
          </p:cNvPr>
          <p:cNvCxnSpPr>
            <a:cxnSpLocks noChangeShapeType="1"/>
            <a:stCxn id="15370" idx="4"/>
            <a:endCxn id="15388" idx="0"/>
          </p:cNvCxnSpPr>
          <p:nvPr/>
        </p:nvCxnSpPr>
        <p:spPr bwMode="auto">
          <a:xfrm flipH="1">
            <a:off x="5792789" y="4521201"/>
            <a:ext cx="128587" cy="346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01" name="AutoShape 41">
            <a:extLst>
              <a:ext uri="{FF2B5EF4-FFF2-40B4-BE49-F238E27FC236}">
                <a16:creationId xmlns:a16="http://schemas.microsoft.com/office/drawing/2014/main" id="{CFF90D29-0D72-6343-9514-AA0EBB88E604}"/>
              </a:ext>
            </a:extLst>
          </p:cNvPr>
          <p:cNvCxnSpPr>
            <a:cxnSpLocks noChangeShapeType="1"/>
            <a:stCxn id="15370" idx="4"/>
            <a:endCxn id="15389" idx="0"/>
          </p:cNvCxnSpPr>
          <p:nvPr/>
        </p:nvCxnSpPr>
        <p:spPr bwMode="auto">
          <a:xfrm>
            <a:off x="5921376" y="4521201"/>
            <a:ext cx="130175" cy="346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02" name="AutoShape 42">
            <a:extLst>
              <a:ext uri="{FF2B5EF4-FFF2-40B4-BE49-F238E27FC236}">
                <a16:creationId xmlns:a16="http://schemas.microsoft.com/office/drawing/2014/main" id="{DF0A185F-51C0-C041-A238-85378609D5C1}"/>
              </a:ext>
            </a:extLst>
          </p:cNvPr>
          <p:cNvCxnSpPr>
            <a:cxnSpLocks noChangeShapeType="1"/>
            <a:stCxn id="15371" idx="4"/>
            <a:endCxn id="15390" idx="0"/>
          </p:cNvCxnSpPr>
          <p:nvPr/>
        </p:nvCxnSpPr>
        <p:spPr bwMode="auto">
          <a:xfrm flipH="1">
            <a:off x="6880225" y="4521201"/>
            <a:ext cx="128588" cy="346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03" name="AutoShape 43">
            <a:extLst>
              <a:ext uri="{FF2B5EF4-FFF2-40B4-BE49-F238E27FC236}">
                <a16:creationId xmlns:a16="http://schemas.microsoft.com/office/drawing/2014/main" id="{C547E6F8-D18A-A548-B990-D32DA3C0E305}"/>
              </a:ext>
            </a:extLst>
          </p:cNvPr>
          <p:cNvCxnSpPr>
            <a:cxnSpLocks noChangeShapeType="1"/>
            <a:stCxn id="15371" idx="4"/>
            <a:endCxn id="15391" idx="0"/>
          </p:cNvCxnSpPr>
          <p:nvPr/>
        </p:nvCxnSpPr>
        <p:spPr bwMode="auto">
          <a:xfrm>
            <a:off x="7008814" y="4521201"/>
            <a:ext cx="130175" cy="346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04" name="AutoShape 44">
            <a:extLst>
              <a:ext uri="{FF2B5EF4-FFF2-40B4-BE49-F238E27FC236}">
                <a16:creationId xmlns:a16="http://schemas.microsoft.com/office/drawing/2014/main" id="{C069CC48-62CC-6C4C-8095-D5F4EC2EF6B5}"/>
              </a:ext>
            </a:extLst>
          </p:cNvPr>
          <p:cNvCxnSpPr>
            <a:cxnSpLocks noChangeShapeType="1"/>
            <a:stCxn id="15372" idx="4"/>
            <a:endCxn id="15392" idx="0"/>
          </p:cNvCxnSpPr>
          <p:nvPr/>
        </p:nvCxnSpPr>
        <p:spPr bwMode="auto">
          <a:xfrm flipH="1">
            <a:off x="7967664" y="4521201"/>
            <a:ext cx="128587" cy="346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05" name="AutoShape 45">
            <a:extLst>
              <a:ext uri="{FF2B5EF4-FFF2-40B4-BE49-F238E27FC236}">
                <a16:creationId xmlns:a16="http://schemas.microsoft.com/office/drawing/2014/main" id="{F47F8BAD-7EA6-C64D-916D-A5D02218FA25}"/>
              </a:ext>
            </a:extLst>
          </p:cNvPr>
          <p:cNvCxnSpPr>
            <a:cxnSpLocks noChangeShapeType="1"/>
            <a:stCxn id="15372" idx="4"/>
            <a:endCxn id="15393" idx="0"/>
          </p:cNvCxnSpPr>
          <p:nvPr/>
        </p:nvCxnSpPr>
        <p:spPr bwMode="auto">
          <a:xfrm>
            <a:off x="8096251" y="4521201"/>
            <a:ext cx="130175" cy="346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06" name="AutoShape 46">
            <a:extLst>
              <a:ext uri="{FF2B5EF4-FFF2-40B4-BE49-F238E27FC236}">
                <a16:creationId xmlns:a16="http://schemas.microsoft.com/office/drawing/2014/main" id="{001A34A6-E9FD-DF43-812E-B52C5E62C545}"/>
              </a:ext>
            </a:extLst>
          </p:cNvPr>
          <p:cNvCxnSpPr>
            <a:cxnSpLocks noChangeShapeType="1"/>
            <a:stCxn id="15373" idx="4"/>
            <a:endCxn id="15394" idx="0"/>
          </p:cNvCxnSpPr>
          <p:nvPr/>
        </p:nvCxnSpPr>
        <p:spPr bwMode="auto">
          <a:xfrm flipH="1">
            <a:off x="9002714" y="4521201"/>
            <a:ext cx="130175" cy="346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07" name="AutoShape 47">
            <a:extLst>
              <a:ext uri="{FF2B5EF4-FFF2-40B4-BE49-F238E27FC236}">
                <a16:creationId xmlns:a16="http://schemas.microsoft.com/office/drawing/2014/main" id="{34A68EE5-2B13-FE4E-9C06-002BD703D619}"/>
              </a:ext>
            </a:extLst>
          </p:cNvPr>
          <p:cNvCxnSpPr>
            <a:cxnSpLocks noChangeShapeType="1"/>
            <a:stCxn id="15373" idx="4"/>
            <a:endCxn id="15395" idx="0"/>
          </p:cNvCxnSpPr>
          <p:nvPr/>
        </p:nvCxnSpPr>
        <p:spPr bwMode="auto">
          <a:xfrm>
            <a:off x="9132889" y="4521201"/>
            <a:ext cx="128587" cy="346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409" name="Rectangle 49">
            <a:extLst>
              <a:ext uri="{FF2B5EF4-FFF2-40B4-BE49-F238E27FC236}">
                <a16:creationId xmlns:a16="http://schemas.microsoft.com/office/drawing/2014/main" id="{1F8B45F2-2D5E-B54C-8C5D-51EEE9FA3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2602" y="1981200"/>
            <a:ext cx="34671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711200" indent="-711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1101725" indent="-64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511300" indent="-596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924050" indent="-5524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433638" indent="-60483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890838" indent="-6048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348038" indent="-6048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805238" indent="-6048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4262438" indent="-6048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en-US" sz="2000" dirty="0">
                <a:solidFill>
                  <a:schemeClr val="bg1"/>
                </a:solidFill>
              </a:rPr>
              <a:t>1. Every node colored red or black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dirty="0">
                <a:solidFill>
                  <a:schemeClr val="bg1"/>
                </a:solidFill>
              </a:rPr>
              <a:t>2. </a:t>
            </a:r>
            <a:r>
              <a:rPr lang="en-US" altLang="en-US" sz="2000" dirty="0">
                <a:solidFill>
                  <a:schemeClr val="bg1"/>
                </a:solidFill>
                <a:latin typeface="+mn-lt"/>
                <a:ea typeface="+mn-ea"/>
              </a:rPr>
              <a:t>Root</a:t>
            </a:r>
            <a:r>
              <a:rPr lang="en-US" altLang="en-US" sz="2000" dirty="0">
                <a:solidFill>
                  <a:schemeClr val="bg1"/>
                </a:solidFill>
              </a:rPr>
              <a:t> is black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dirty="0">
                <a:solidFill>
                  <a:schemeClr val="bg1"/>
                </a:solidFill>
              </a:rPr>
              <a:t>3. Leaves (NILs) are black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dirty="0">
                <a:solidFill>
                  <a:schemeClr val="bg1"/>
                </a:solidFill>
              </a:rPr>
              <a:t>4. If node red, both children black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dirty="0">
                <a:solidFill>
                  <a:schemeClr val="bg1"/>
                </a:solidFill>
              </a:rPr>
              <a:t>5. For each node, all paths from node to descendant leaves contain same number of black nodes</a:t>
            </a:r>
          </a:p>
        </p:txBody>
      </p:sp>
    </p:spTree>
    <p:extLst>
      <p:ext uri="{BB962C8B-B14F-4D97-AF65-F5344CB8AC3E}">
        <p14:creationId xmlns:p14="http://schemas.microsoft.com/office/powerpoint/2010/main" val="4177989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 Placeholder 4">
            <a:extLst>
              <a:ext uri="{FF2B5EF4-FFF2-40B4-BE49-F238E27FC236}">
                <a16:creationId xmlns:a16="http://schemas.microsoft.com/office/drawing/2014/main" id="{4D26CDA6-9E24-BA40-9759-9284DD487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D2258-3AAE-5A4E-A4BC-CA23CDDB3A98}" type="slidenum">
              <a:rPr lang="en-US" altLang="ja-JP"/>
              <a:pPr/>
              <a:t>7</a:t>
            </a:fld>
            <a:endParaRPr lang="en-US" altLang="ja-JP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E55BBDDD-3409-3A40-B1BD-19B51B2822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38280" y="294958"/>
            <a:ext cx="7729728" cy="1188720"/>
          </a:xfrm>
          <a:solidFill>
            <a:schemeClr val="bg2">
              <a:lumMod val="50000"/>
            </a:schemeClr>
          </a:solidFill>
        </p:spPr>
        <p:txBody>
          <a:bodyPr/>
          <a:lstStyle/>
          <a:p>
            <a:r>
              <a:rPr lang="en-US" altLang="en-US" dirty="0">
                <a:solidFill>
                  <a:srgbClr val="FFFF00"/>
                </a:solidFill>
              </a:rPr>
              <a:t>Bad example</a:t>
            </a:r>
          </a:p>
        </p:txBody>
      </p:sp>
      <p:sp>
        <p:nvSpPr>
          <p:cNvPr id="17411" name="Oval 3">
            <a:extLst>
              <a:ext uri="{FF2B5EF4-FFF2-40B4-BE49-F238E27FC236}">
                <a16:creationId xmlns:a16="http://schemas.microsoft.com/office/drawing/2014/main" id="{03A762B7-243B-444C-A6AC-6697CF180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113" y="2286000"/>
            <a:ext cx="309562" cy="31115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200" dirty="0">
                <a:solidFill>
                  <a:srgbClr val="FFFF00"/>
                </a:solidFill>
              </a:rPr>
              <a:t>4.3</a:t>
            </a:r>
          </a:p>
        </p:txBody>
      </p:sp>
      <p:sp>
        <p:nvSpPr>
          <p:cNvPr id="17412" name="Oval 4">
            <a:extLst>
              <a:ext uri="{FF2B5EF4-FFF2-40B4-BE49-F238E27FC236}">
                <a16:creationId xmlns:a16="http://schemas.microsoft.com/office/drawing/2014/main" id="{25412A66-CDAB-1C49-A850-33565D973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6863" y="2906713"/>
            <a:ext cx="311150" cy="3111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200" dirty="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17413" name="Oval 5">
            <a:extLst>
              <a:ext uri="{FF2B5EF4-FFF2-40B4-BE49-F238E27FC236}">
                <a16:creationId xmlns:a16="http://schemas.microsoft.com/office/drawing/2014/main" id="{8AD7CEB7-0A4C-2849-873B-8B32E65FC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6163" y="2855913"/>
            <a:ext cx="311150" cy="3111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200" dirty="0">
                <a:solidFill>
                  <a:srgbClr val="FFFF00"/>
                </a:solidFill>
              </a:rPr>
              <a:t>7</a:t>
            </a:r>
          </a:p>
        </p:txBody>
      </p:sp>
      <p:sp>
        <p:nvSpPr>
          <p:cNvPr id="17414" name="Oval 6">
            <a:extLst>
              <a:ext uri="{FF2B5EF4-FFF2-40B4-BE49-F238E27FC236}">
                <a16:creationId xmlns:a16="http://schemas.microsoft.com/office/drawing/2014/main" id="{F0EE5B4B-0702-9242-BB13-72FDDD87B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9338" y="3529013"/>
            <a:ext cx="311150" cy="3111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200" dirty="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17415" name="Oval 7">
            <a:extLst>
              <a:ext uri="{FF2B5EF4-FFF2-40B4-BE49-F238E27FC236}">
                <a16:creationId xmlns:a16="http://schemas.microsoft.com/office/drawing/2014/main" id="{8E38626E-7FAF-7E4B-B41B-B89AAB9DE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4388" y="3529013"/>
            <a:ext cx="311150" cy="3111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200" dirty="0">
                <a:solidFill>
                  <a:srgbClr val="FFFF00"/>
                </a:solidFill>
              </a:rPr>
              <a:t>4.2</a:t>
            </a:r>
          </a:p>
        </p:txBody>
      </p:sp>
      <p:sp>
        <p:nvSpPr>
          <p:cNvPr id="17416" name="Oval 8">
            <a:extLst>
              <a:ext uri="{FF2B5EF4-FFF2-40B4-BE49-F238E27FC236}">
                <a16:creationId xmlns:a16="http://schemas.microsoft.com/office/drawing/2014/main" id="{8322E252-F743-434F-A1CA-528B2EC6A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1026" y="3581401"/>
            <a:ext cx="309563" cy="30956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200" dirty="0">
                <a:solidFill>
                  <a:srgbClr val="FFFF00"/>
                </a:solidFill>
              </a:rPr>
              <a:t>6</a:t>
            </a:r>
          </a:p>
        </p:txBody>
      </p:sp>
      <p:sp>
        <p:nvSpPr>
          <p:cNvPr id="17417" name="Oval 9">
            <a:extLst>
              <a:ext uri="{FF2B5EF4-FFF2-40B4-BE49-F238E27FC236}">
                <a16:creationId xmlns:a16="http://schemas.microsoft.com/office/drawing/2014/main" id="{DADDA0E9-C082-4F44-8E3C-300D33A72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6075" y="3581401"/>
            <a:ext cx="311150" cy="30956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200" dirty="0">
                <a:solidFill>
                  <a:srgbClr val="FFFF00"/>
                </a:solidFill>
              </a:rPr>
              <a:t>9</a:t>
            </a:r>
          </a:p>
        </p:txBody>
      </p:sp>
      <p:sp>
        <p:nvSpPr>
          <p:cNvPr id="17418" name="Oval 10">
            <a:extLst>
              <a:ext uri="{FF2B5EF4-FFF2-40B4-BE49-F238E27FC236}">
                <a16:creationId xmlns:a16="http://schemas.microsoft.com/office/drawing/2014/main" id="{4B7E931A-1362-C544-B650-EAAC6E08B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7388" y="4202113"/>
            <a:ext cx="309562" cy="31115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2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419" name="Oval 11">
            <a:extLst>
              <a:ext uri="{FF2B5EF4-FFF2-40B4-BE49-F238E27FC236}">
                <a16:creationId xmlns:a16="http://schemas.microsoft.com/office/drawing/2014/main" id="{B25A54F2-0327-8441-A027-FA6DCF513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4826" y="4202113"/>
            <a:ext cx="309563" cy="31115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200" dirty="0">
                <a:solidFill>
                  <a:srgbClr val="FFFF00"/>
                </a:solidFill>
              </a:rPr>
              <a:t>4.1</a:t>
            </a:r>
          </a:p>
        </p:txBody>
      </p:sp>
      <p:sp>
        <p:nvSpPr>
          <p:cNvPr id="17420" name="Oval 12">
            <a:extLst>
              <a:ext uri="{FF2B5EF4-FFF2-40B4-BE49-F238E27FC236}">
                <a16:creationId xmlns:a16="http://schemas.microsoft.com/office/drawing/2014/main" id="{3D3F6F3B-A223-B74F-9B6C-91A7FFA99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0675" y="4202113"/>
            <a:ext cx="311150" cy="31115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200" dirty="0">
                <a:solidFill>
                  <a:srgbClr val="FFFF00"/>
                </a:solidFill>
              </a:rPr>
              <a:t>4.4</a:t>
            </a:r>
          </a:p>
        </p:txBody>
      </p:sp>
      <p:sp>
        <p:nvSpPr>
          <p:cNvPr id="17421" name="Oval 13">
            <a:extLst>
              <a:ext uri="{FF2B5EF4-FFF2-40B4-BE49-F238E27FC236}">
                <a16:creationId xmlns:a16="http://schemas.microsoft.com/office/drawing/2014/main" id="{9F04426F-CFC3-4641-AEE3-0A2C23D21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7313" y="4202113"/>
            <a:ext cx="309562" cy="31115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200" dirty="0">
                <a:solidFill>
                  <a:srgbClr val="FFFF00"/>
                </a:solidFill>
              </a:rPr>
              <a:t>8</a:t>
            </a:r>
          </a:p>
        </p:txBody>
      </p:sp>
      <p:cxnSp>
        <p:nvCxnSpPr>
          <p:cNvPr id="17422" name="AutoShape 14">
            <a:extLst>
              <a:ext uri="{FF2B5EF4-FFF2-40B4-BE49-F238E27FC236}">
                <a16:creationId xmlns:a16="http://schemas.microsoft.com/office/drawing/2014/main" id="{F1E9CB8E-A289-464E-B2E6-E3D8E18B9F6B}"/>
              </a:ext>
            </a:extLst>
          </p:cNvPr>
          <p:cNvCxnSpPr>
            <a:cxnSpLocks noChangeShapeType="1"/>
            <a:stCxn id="17411" idx="4"/>
            <a:endCxn id="17412" idx="0"/>
          </p:cNvCxnSpPr>
          <p:nvPr/>
        </p:nvCxnSpPr>
        <p:spPr bwMode="auto">
          <a:xfrm flipH="1">
            <a:off x="6802438" y="2605089"/>
            <a:ext cx="984250" cy="2936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3" name="AutoShape 15">
            <a:extLst>
              <a:ext uri="{FF2B5EF4-FFF2-40B4-BE49-F238E27FC236}">
                <a16:creationId xmlns:a16="http://schemas.microsoft.com/office/drawing/2014/main" id="{75E4E858-FFC6-254C-8BAE-A6F9B55A78B8}"/>
              </a:ext>
            </a:extLst>
          </p:cNvPr>
          <p:cNvCxnSpPr>
            <a:cxnSpLocks noChangeShapeType="1"/>
            <a:stCxn id="17412" idx="4"/>
            <a:endCxn id="17414" idx="0"/>
          </p:cNvCxnSpPr>
          <p:nvPr/>
        </p:nvCxnSpPr>
        <p:spPr bwMode="auto">
          <a:xfrm flipH="1">
            <a:off x="6284914" y="3227389"/>
            <a:ext cx="517525" cy="2936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4" name="AutoShape 16">
            <a:extLst>
              <a:ext uri="{FF2B5EF4-FFF2-40B4-BE49-F238E27FC236}">
                <a16:creationId xmlns:a16="http://schemas.microsoft.com/office/drawing/2014/main" id="{184553C2-C9B3-4B4E-95DB-8DCBA96B44F1}"/>
              </a:ext>
            </a:extLst>
          </p:cNvPr>
          <p:cNvCxnSpPr>
            <a:cxnSpLocks noChangeShapeType="1"/>
            <a:stCxn id="17412" idx="4"/>
            <a:endCxn id="17415" idx="0"/>
          </p:cNvCxnSpPr>
          <p:nvPr/>
        </p:nvCxnSpPr>
        <p:spPr bwMode="auto">
          <a:xfrm>
            <a:off x="6802439" y="3227389"/>
            <a:ext cx="517525" cy="2936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5" name="AutoShape 17">
            <a:extLst>
              <a:ext uri="{FF2B5EF4-FFF2-40B4-BE49-F238E27FC236}">
                <a16:creationId xmlns:a16="http://schemas.microsoft.com/office/drawing/2014/main" id="{91740B8E-0487-444A-B0E3-27FE06F7B755}"/>
              </a:ext>
            </a:extLst>
          </p:cNvPr>
          <p:cNvCxnSpPr>
            <a:cxnSpLocks noChangeShapeType="1"/>
            <a:stCxn id="17414" idx="4"/>
            <a:endCxn id="17418" idx="0"/>
          </p:cNvCxnSpPr>
          <p:nvPr/>
        </p:nvCxnSpPr>
        <p:spPr bwMode="auto">
          <a:xfrm flipH="1">
            <a:off x="5921375" y="3848101"/>
            <a:ext cx="363538" cy="346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6" name="AutoShape 18">
            <a:extLst>
              <a:ext uri="{FF2B5EF4-FFF2-40B4-BE49-F238E27FC236}">
                <a16:creationId xmlns:a16="http://schemas.microsoft.com/office/drawing/2014/main" id="{DDBF5E2C-3759-5743-92CF-AFCF5C74AEE8}"/>
              </a:ext>
            </a:extLst>
          </p:cNvPr>
          <p:cNvCxnSpPr>
            <a:cxnSpLocks noChangeShapeType="1"/>
            <a:stCxn id="17415" idx="4"/>
            <a:endCxn id="17419" idx="0"/>
          </p:cNvCxnSpPr>
          <p:nvPr/>
        </p:nvCxnSpPr>
        <p:spPr bwMode="auto">
          <a:xfrm flipH="1">
            <a:off x="7008813" y="3848101"/>
            <a:ext cx="311150" cy="346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7" name="AutoShape 19">
            <a:extLst>
              <a:ext uri="{FF2B5EF4-FFF2-40B4-BE49-F238E27FC236}">
                <a16:creationId xmlns:a16="http://schemas.microsoft.com/office/drawing/2014/main" id="{D35FCE31-ECA7-A54D-99BF-2086C2D49C94}"/>
              </a:ext>
            </a:extLst>
          </p:cNvPr>
          <p:cNvCxnSpPr>
            <a:cxnSpLocks noChangeShapeType="1"/>
            <a:stCxn id="17411" idx="4"/>
            <a:endCxn id="17413" idx="0"/>
          </p:cNvCxnSpPr>
          <p:nvPr/>
        </p:nvCxnSpPr>
        <p:spPr bwMode="auto">
          <a:xfrm>
            <a:off x="7786688" y="2605088"/>
            <a:ext cx="1035050" cy="2413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8" name="AutoShape 20">
            <a:extLst>
              <a:ext uri="{FF2B5EF4-FFF2-40B4-BE49-F238E27FC236}">
                <a16:creationId xmlns:a16="http://schemas.microsoft.com/office/drawing/2014/main" id="{7FF43996-4A34-7447-93B2-03041C62D31B}"/>
              </a:ext>
            </a:extLst>
          </p:cNvPr>
          <p:cNvCxnSpPr>
            <a:cxnSpLocks noChangeShapeType="1"/>
            <a:stCxn id="17413" idx="4"/>
            <a:endCxn id="17416" idx="0"/>
          </p:cNvCxnSpPr>
          <p:nvPr/>
        </p:nvCxnSpPr>
        <p:spPr bwMode="auto">
          <a:xfrm flipH="1">
            <a:off x="8355014" y="3175001"/>
            <a:ext cx="466725" cy="3968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9" name="AutoShape 21">
            <a:extLst>
              <a:ext uri="{FF2B5EF4-FFF2-40B4-BE49-F238E27FC236}">
                <a16:creationId xmlns:a16="http://schemas.microsoft.com/office/drawing/2014/main" id="{409FD739-6E41-704E-8A05-F3465A1A6AA1}"/>
              </a:ext>
            </a:extLst>
          </p:cNvPr>
          <p:cNvCxnSpPr>
            <a:cxnSpLocks noChangeShapeType="1"/>
            <a:stCxn id="17413" idx="4"/>
            <a:endCxn id="17417" idx="0"/>
          </p:cNvCxnSpPr>
          <p:nvPr/>
        </p:nvCxnSpPr>
        <p:spPr bwMode="auto">
          <a:xfrm>
            <a:off x="8821738" y="3175001"/>
            <a:ext cx="569912" cy="3968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0" name="AutoShape 22">
            <a:extLst>
              <a:ext uri="{FF2B5EF4-FFF2-40B4-BE49-F238E27FC236}">
                <a16:creationId xmlns:a16="http://schemas.microsoft.com/office/drawing/2014/main" id="{65498016-6557-8447-9274-2D34D12115EA}"/>
              </a:ext>
            </a:extLst>
          </p:cNvPr>
          <p:cNvCxnSpPr>
            <a:cxnSpLocks noChangeShapeType="1"/>
            <a:stCxn id="17416" idx="4"/>
            <a:endCxn id="17420" idx="0"/>
          </p:cNvCxnSpPr>
          <p:nvPr/>
        </p:nvCxnSpPr>
        <p:spPr bwMode="auto">
          <a:xfrm flipH="1">
            <a:off x="8096251" y="3900489"/>
            <a:ext cx="258763" cy="2936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1" name="AutoShape 23">
            <a:extLst>
              <a:ext uri="{FF2B5EF4-FFF2-40B4-BE49-F238E27FC236}">
                <a16:creationId xmlns:a16="http://schemas.microsoft.com/office/drawing/2014/main" id="{83D9AF71-7CE8-5340-A924-F9867D320122}"/>
              </a:ext>
            </a:extLst>
          </p:cNvPr>
          <p:cNvCxnSpPr>
            <a:cxnSpLocks noChangeShapeType="1"/>
            <a:stCxn id="17417" idx="4"/>
            <a:endCxn id="17421" idx="0"/>
          </p:cNvCxnSpPr>
          <p:nvPr/>
        </p:nvCxnSpPr>
        <p:spPr bwMode="auto">
          <a:xfrm flipH="1">
            <a:off x="9132888" y="3900489"/>
            <a:ext cx="258762" cy="2936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32" name="AutoShape 24">
            <a:extLst>
              <a:ext uri="{FF2B5EF4-FFF2-40B4-BE49-F238E27FC236}">
                <a16:creationId xmlns:a16="http://schemas.microsoft.com/office/drawing/2014/main" id="{1322B236-C57F-4F48-B78F-7B6478ACF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8026" y="4254501"/>
            <a:ext cx="155575" cy="15557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3" name="AutoShape 25">
            <a:extLst>
              <a:ext uri="{FF2B5EF4-FFF2-40B4-BE49-F238E27FC236}">
                <a16:creationId xmlns:a16="http://schemas.microsoft.com/office/drawing/2014/main" id="{031E0BAC-CDD4-D646-8B19-8E29E8731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9789" y="4254501"/>
            <a:ext cx="153987" cy="15557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4" name="AutoShape 26">
            <a:extLst>
              <a:ext uri="{FF2B5EF4-FFF2-40B4-BE49-F238E27FC236}">
                <a16:creationId xmlns:a16="http://schemas.microsoft.com/office/drawing/2014/main" id="{0E73BBEA-868F-3140-94CF-EC2BCBFFB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2351" y="4254501"/>
            <a:ext cx="155575" cy="15557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5" name="AutoShape 27">
            <a:extLst>
              <a:ext uri="{FF2B5EF4-FFF2-40B4-BE49-F238E27FC236}">
                <a16:creationId xmlns:a16="http://schemas.microsoft.com/office/drawing/2014/main" id="{AD7869EF-D3A1-EB48-9927-6E411C53E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8101" y="4254501"/>
            <a:ext cx="155575" cy="15557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6" name="AutoShape 28">
            <a:extLst>
              <a:ext uri="{FF2B5EF4-FFF2-40B4-BE49-F238E27FC236}">
                <a16:creationId xmlns:a16="http://schemas.microsoft.com/office/drawing/2014/main" id="{27E3424A-27C6-1046-88E4-4D9DE0DB3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1" y="4875214"/>
            <a:ext cx="155575" cy="15557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7" name="AutoShape 29">
            <a:extLst>
              <a:ext uri="{FF2B5EF4-FFF2-40B4-BE49-F238E27FC236}">
                <a16:creationId xmlns:a16="http://schemas.microsoft.com/office/drawing/2014/main" id="{97A73F1E-4403-BF46-AE0A-B53EC246C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3764" y="4875214"/>
            <a:ext cx="155575" cy="15557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8" name="AutoShape 30">
            <a:extLst>
              <a:ext uri="{FF2B5EF4-FFF2-40B4-BE49-F238E27FC236}">
                <a16:creationId xmlns:a16="http://schemas.microsoft.com/office/drawing/2014/main" id="{A15688E9-D531-4041-B689-DC497C008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2439" y="4875214"/>
            <a:ext cx="155575" cy="15557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9" name="AutoShape 31">
            <a:extLst>
              <a:ext uri="{FF2B5EF4-FFF2-40B4-BE49-F238E27FC236}">
                <a16:creationId xmlns:a16="http://schemas.microsoft.com/office/drawing/2014/main" id="{EFEC6C8B-92FC-C746-BE96-969326E71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1201" y="4875214"/>
            <a:ext cx="155575" cy="15557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40" name="AutoShape 32">
            <a:extLst>
              <a:ext uri="{FF2B5EF4-FFF2-40B4-BE49-F238E27FC236}">
                <a16:creationId xmlns:a16="http://schemas.microsoft.com/office/drawing/2014/main" id="{3F11D27F-5F84-C44E-96A3-D495325F7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9876" y="4875214"/>
            <a:ext cx="155575" cy="15557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41" name="AutoShape 33">
            <a:extLst>
              <a:ext uri="{FF2B5EF4-FFF2-40B4-BE49-F238E27FC236}">
                <a16:creationId xmlns:a16="http://schemas.microsoft.com/office/drawing/2014/main" id="{64FDBBA8-5993-DA4C-A312-6E2E37D61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8639" y="4875214"/>
            <a:ext cx="155575" cy="15557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42" name="AutoShape 34">
            <a:extLst>
              <a:ext uri="{FF2B5EF4-FFF2-40B4-BE49-F238E27FC236}">
                <a16:creationId xmlns:a16="http://schemas.microsoft.com/office/drawing/2014/main" id="{9677BFCD-C70C-2846-B32B-DC005D2B1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4926" y="4875214"/>
            <a:ext cx="155575" cy="15557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43" name="AutoShape 35">
            <a:extLst>
              <a:ext uri="{FF2B5EF4-FFF2-40B4-BE49-F238E27FC236}">
                <a16:creationId xmlns:a16="http://schemas.microsoft.com/office/drawing/2014/main" id="{22FCB996-B668-6743-A37E-6553E2F94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3689" y="4875214"/>
            <a:ext cx="155575" cy="15557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44" name="AutoShape 36">
            <a:extLst>
              <a:ext uri="{FF2B5EF4-FFF2-40B4-BE49-F238E27FC236}">
                <a16:creationId xmlns:a16="http://schemas.microsoft.com/office/drawing/2014/main" id="{3F195C41-4F9E-F54E-9C69-E257F3280C36}"/>
              </a:ext>
            </a:extLst>
          </p:cNvPr>
          <p:cNvCxnSpPr>
            <a:cxnSpLocks noChangeShapeType="1"/>
            <a:stCxn id="17417" idx="4"/>
            <a:endCxn id="17432" idx="0"/>
          </p:cNvCxnSpPr>
          <p:nvPr/>
        </p:nvCxnSpPr>
        <p:spPr bwMode="auto">
          <a:xfrm>
            <a:off x="9391651" y="3900489"/>
            <a:ext cx="284163" cy="3444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45" name="AutoShape 37">
            <a:extLst>
              <a:ext uri="{FF2B5EF4-FFF2-40B4-BE49-F238E27FC236}">
                <a16:creationId xmlns:a16="http://schemas.microsoft.com/office/drawing/2014/main" id="{C0D90C0E-7791-1D40-9F14-79B1B28452E9}"/>
              </a:ext>
            </a:extLst>
          </p:cNvPr>
          <p:cNvCxnSpPr>
            <a:cxnSpLocks noChangeShapeType="1"/>
            <a:stCxn id="17416" idx="4"/>
            <a:endCxn id="17433" idx="0"/>
          </p:cNvCxnSpPr>
          <p:nvPr/>
        </p:nvCxnSpPr>
        <p:spPr bwMode="auto">
          <a:xfrm>
            <a:off x="8355013" y="3900489"/>
            <a:ext cx="182562" cy="3444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46" name="AutoShape 38">
            <a:extLst>
              <a:ext uri="{FF2B5EF4-FFF2-40B4-BE49-F238E27FC236}">
                <a16:creationId xmlns:a16="http://schemas.microsoft.com/office/drawing/2014/main" id="{600C5296-C3E8-A343-A68F-B3183CA95206}"/>
              </a:ext>
            </a:extLst>
          </p:cNvPr>
          <p:cNvCxnSpPr>
            <a:cxnSpLocks noChangeShapeType="1"/>
            <a:stCxn id="17415" idx="4"/>
            <a:endCxn id="17434" idx="0"/>
          </p:cNvCxnSpPr>
          <p:nvPr/>
        </p:nvCxnSpPr>
        <p:spPr bwMode="auto">
          <a:xfrm>
            <a:off x="7319964" y="3848101"/>
            <a:ext cx="130175" cy="3968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47" name="AutoShape 39">
            <a:extLst>
              <a:ext uri="{FF2B5EF4-FFF2-40B4-BE49-F238E27FC236}">
                <a16:creationId xmlns:a16="http://schemas.microsoft.com/office/drawing/2014/main" id="{914AE058-E521-C24F-8E13-6785E76458B5}"/>
              </a:ext>
            </a:extLst>
          </p:cNvPr>
          <p:cNvCxnSpPr>
            <a:cxnSpLocks noChangeShapeType="1"/>
            <a:stCxn id="17414" idx="4"/>
            <a:endCxn id="17435" idx="0"/>
          </p:cNvCxnSpPr>
          <p:nvPr/>
        </p:nvCxnSpPr>
        <p:spPr bwMode="auto">
          <a:xfrm>
            <a:off x="6284914" y="3848101"/>
            <a:ext cx="180975" cy="3968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48" name="AutoShape 40">
            <a:extLst>
              <a:ext uri="{FF2B5EF4-FFF2-40B4-BE49-F238E27FC236}">
                <a16:creationId xmlns:a16="http://schemas.microsoft.com/office/drawing/2014/main" id="{AF6E38E6-FBB9-DB4F-A4BD-C7061F01329B}"/>
              </a:ext>
            </a:extLst>
          </p:cNvPr>
          <p:cNvCxnSpPr>
            <a:cxnSpLocks noChangeShapeType="1"/>
            <a:stCxn id="17418" idx="4"/>
            <a:endCxn id="17436" idx="0"/>
          </p:cNvCxnSpPr>
          <p:nvPr/>
        </p:nvCxnSpPr>
        <p:spPr bwMode="auto">
          <a:xfrm flipH="1">
            <a:off x="5792789" y="4521201"/>
            <a:ext cx="128587" cy="346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49" name="AutoShape 41">
            <a:extLst>
              <a:ext uri="{FF2B5EF4-FFF2-40B4-BE49-F238E27FC236}">
                <a16:creationId xmlns:a16="http://schemas.microsoft.com/office/drawing/2014/main" id="{1A544C86-5561-944F-96A7-568951C641B8}"/>
              </a:ext>
            </a:extLst>
          </p:cNvPr>
          <p:cNvCxnSpPr>
            <a:cxnSpLocks noChangeShapeType="1"/>
            <a:stCxn id="17418" idx="4"/>
            <a:endCxn id="17437" idx="0"/>
          </p:cNvCxnSpPr>
          <p:nvPr/>
        </p:nvCxnSpPr>
        <p:spPr bwMode="auto">
          <a:xfrm>
            <a:off x="5921376" y="4521201"/>
            <a:ext cx="130175" cy="346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50" name="AutoShape 42">
            <a:extLst>
              <a:ext uri="{FF2B5EF4-FFF2-40B4-BE49-F238E27FC236}">
                <a16:creationId xmlns:a16="http://schemas.microsoft.com/office/drawing/2014/main" id="{97A1DFD2-2436-714D-8656-22E70BE4130C}"/>
              </a:ext>
            </a:extLst>
          </p:cNvPr>
          <p:cNvCxnSpPr>
            <a:cxnSpLocks noChangeShapeType="1"/>
            <a:stCxn id="17419" idx="4"/>
            <a:endCxn id="17438" idx="0"/>
          </p:cNvCxnSpPr>
          <p:nvPr/>
        </p:nvCxnSpPr>
        <p:spPr bwMode="auto">
          <a:xfrm flipH="1">
            <a:off x="6880225" y="4521201"/>
            <a:ext cx="128588" cy="346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51" name="AutoShape 43">
            <a:extLst>
              <a:ext uri="{FF2B5EF4-FFF2-40B4-BE49-F238E27FC236}">
                <a16:creationId xmlns:a16="http://schemas.microsoft.com/office/drawing/2014/main" id="{8DD09D65-FA08-504B-9F30-094CF66A830F}"/>
              </a:ext>
            </a:extLst>
          </p:cNvPr>
          <p:cNvCxnSpPr>
            <a:cxnSpLocks noChangeShapeType="1"/>
            <a:stCxn id="17419" idx="4"/>
            <a:endCxn id="17439" idx="0"/>
          </p:cNvCxnSpPr>
          <p:nvPr/>
        </p:nvCxnSpPr>
        <p:spPr bwMode="auto">
          <a:xfrm>
            <a:off x="7008814" y="4521201"/>
            <a:ext cx="130175" cy="346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52" name="AutoShape 44">
            <a:extLst>
              <a:ext uri="{FF2B5EF4-FFF2-40B4-BE49-F238E27FC236}">
                <a16:creationId xmlns:a16="http://schemas.microsoft.com/office/drawing/2014/main" id="{75EAD364-A8F7-934A-95E0-2E52B62AB960}"/>
              </a:ext>
            </a:extLst>
          </p:cNvPr>
          <p:cNvCxnSpPr>
            <a:cxnSpLocks noChangeShapeType="1"/>
            <a:stCxn id="17420" idx="4"/>
            <a:endCxn id="17440" idx="0"/>
          </p:cNvCxnSpPr>
          <p:nvPr/>
        </p:nvCxnSpPr>
        <p:spPr bwMode="auto">
          <a:xfrm flipH="1">
            <a:off x="7967664" y="4521201"/>
            <a:ext cx="128587" cy="346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53" name="AutoShape 45">
            <a:extLst>
              <a:ext uri="{FF2B5EF4-FFF2-40B4-BE49-F238E27FC236}">
                <a16:creationId xmlns:a16="http://schemas.microsoft.com/office/drawing/2014/main" id="{86663288-D614-1B4B-8497-B306D1573F53}"/>
              </a:ext>
            </a:extLst>
          </p:cNvPr>
          <p:cNvCxnSpPr>
            <a:cxnSpLocks noChangeShapeType="1"/>
            <a:stCxn id="17420" idx="4"/>
            <a:endCxn id="17441" idx="0"/>
          </p:cNvCxnSpPr>
          <p:nvPr/>
        </p:nvCxnSpPr>
        <p:spPr bwMode="auto">
          <a:xfrm>
            <a:off x="8096251" y="4521201"/>
            <a:ext cx="130175" cy="346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54" name="AutoShape 46">
            <a:extLst>
              <a:ext uri="{FF2B5EF4-FFF2-40B4-BE49-F238E27FC236}">
                <a16:creationId xmlns:a16="http://schemas.microsoft.com/office/drawing/2014/main" id="{AC476CF1-2EC5-0840-8FF6-C44EC903AF66}"/>
              </a:ext>
            </a:extLst>
          </p:cNvPr>
          <p:cNvCxnSpPr>
            <a:cxnSpLocks noChangeShapeType="1"/>
            <a:stCxn id="17421" idx="4"/>
            <a:endCxn id="17442" idx="0"/>
          </p:cNvCxnSpPr>
          <p:nvPr/>
        </p:nvCxnSpPr>
        <p:spPr bwMode="auto">
          <a:xfrm flipH="1">
            <a:off x="9002714" y="4521201"/>
            <a:ext cx="130175" cy="346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55" name="AutoShape 47">
            <a:extLst>
              <a:ext uri="{FF2B5EF4-FFF2-40B4-BE49-F238E27FC236}">
                <a16:creationId xmlns:a16="http://schemas.microsoft.com/office/drawing/2014/main" id="{C73A9FDA-383C-EB43-B08C-B81608E3830F}"/>
              </a:ext>
            </a:extLst>
          </p:cNvPr>
          <p:cNvCxnSpPr>
            <a:cxnSpLocks noChangeShapeType="1"/>
            <a:stCxn id="17421" idx="4"/>
            <a:endCxn id="17443" idx="0"/>
          </p:cNvCxnSpPr>
          <p:nvPr/>
        </p:nvCxnSpPr>
        <p:spPr bwMode="auto">
          <a:xfrm>
            <a:off x="9132889" y="4521201"/>
            <a:ext cx="128587" cy="346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56" name="Rectangle 48">
            <a:extLst>
              <a:ext uri="{FF2B5EF4-FFF2-40B4-BE49-F238E27FC236}">
                <a16:creationId xmlns:a16="http://schemas.microsoft.com/office/drawing/2014/main" id="{E1D39A1F-1D0E-544D-B58A-3086DDF7F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0" y="1981200"/>
            <a:ext cx="34671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711200" indent="-711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1101725" indent="-64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511300" indent="-596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924050" indent="-5524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433638" indent="-60483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890838" indent="-6048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348038" indent="-6048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805238" indent="-6048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4262438" indent="-6048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en-US" sz="2000" dirty="0">
                <a:solidFill>
                  <a:schemeClr val="bg1"/>
                </a:solidFill>
              </a:rPr>
              <a:t>1. Every node colored red or black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b="1" dirty="0">
                <a:solidFill>
                  <a:schemeClr val="bg1"/>
                </a:solidFill>
              </a:rPr>
              <a:t>2. </a:t>
            </a:r>
            <a:r>
              <a:rPr lang="en-US" altLang="en-US" sz="2000" b="1" dirty="0">
                <a:solidFill>
                  <a:srgbClr val="FFFF00"/>
                </a:solidFill>
              </a:rPr>
              <a:t>Root is black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dirty="0">
                <a:solidFill>
                  <a:schemeClr val="bg1"/>
                </a:solidFill>
              </a:rPr>
              <a:t>3. Leaves (NILs) are black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dirty="0">
                <a:solidFill>
                  <a:schemeClr val="bg1"/>
                </a:solidFill>
              </a:rPr>
              <a:t>4. If node red, both children black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dirty="0">
                <a:solidFill>
                  <a:schemeClr val="bg1"/>
                </a:solidFill>
              </a:rPr>
              <a:t>5. For each node, all paths from node to descendant leaves contain same number of black nodes</a:t>
            </a:r>
          </a:p>
        </p:txBody>
      </p:sp>
    </p:spTree>
    <p:extLst>
      <p:ext uri="{BB962C8B-B14F-4D97-AF65-F5344CB8AC3E}">
        <p14:creationId xmlns:p14="http://schemas.microsoft.com/office/powerpoint/2010/main" val="1117024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 Placeholder 4">
            <a:extLst>
              <a:ext uri="{FF2B5EF4-FFF2-40B4-BE49-F238E27FC236}">
                <a16:creationId xmlns:a16="http://schemas.microsoft.com/office/drawing/2014/main" id="{DD519EE4-336C-0E4F-86C8-B4E65A349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5166-8E33-5D42-86C2-20A943276476}" type="slidenum">
              <a:rPr lang="en-US" altLang="ja-JP"/>
              <a:pPr/>
              <a:t>8</a:t>
            </a:fld>
            <a:endParaRPr lang="en-US" altLang="ja-JP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96C22697-85A6-C448-9E47-759B89301E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12086" y="632143"/>
            <a:ext cx="7729728" cy="1188720"/>
          </a:xfrm>
          <a:solidFill>
            <a:schemeClr val="bg2">
              <a:lumMod val="50000"/>
            </a:schemeClr>
          </a:solidFill>
        </p:spPr>
        <p:txBody>
          <a:bodyPr/>
          <a:lstStyle/>
          <a:p>
            <a:r>
              <a:rPr lang="en-US" altLang="en-US" sz="3600" dirty="0">
                <a:solidFill>
                  <a:srgbClr val="FFFF00"/>
                </a:solidFill>
              </a:rPr>
              <a:t>Bad example</a:t>
            </a:r>
          </a:p>
        </p:txBody>
      </p:sp>
      <p:sp>
        <p:nvSpPr>
          <p:cNvPr id="18435" name="Oval 3">
            <a:extLst>
              <a:ext uri="{FF2B5EF4-FFF2-40B4-BE49-F238E27FC236}">
                <a16:creationId xmlns:a16="http://schemas.microsoft.com/office/drawing/2014/main" id="{FE8D6462-2E26-E342-8E58-2D6A78B05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113" y="2286000"/>
            <a:ext cx="309562" cy="3111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200" dirty="0">
                <a:solidFill>
                  <a:srgbClr val="FFFF00"/>
                </a:solidFill>
              </a:rPr>
              <a:t>4.3</a:t>
            </a:r>
          </a:p>
        </p:txBody>
      </p:sp>
      <p:sp>
        <p:nvSpPr>
          <p:cNvPr id="18436" name="Oval 4">
            <a:extLst>
              <a:ext uri="{FF2B5EF4-FFF2-40B4-BE49-F238E27FC236}">
                <a16:creationId xmlns:a16="http://schemas.microsoft.com/office/drawing/2014/main" id="{3D035BC0-E2C4-6D4F-B1A0-30C6B2569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6863" y="2906713"/>
            <a:ext cx="311150" cy="31115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200" dirty="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18437" name="Oval 5">
            <a:extLst>
              <a:ext uri="{FF2B5EF4-FFF2-40B4-BE49-F238E27FC236}">
                <a16:creationId xmlns:a16="http://schemas.microsoft.com/office/drawing/2014/main" id="{BB05B0AD-485C-F24B-904A-FF1CC30AE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6163" y="2855913"/>
            <a:ext cx="311150" cy="31115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200" dirty="0">
                <a:solidFill>
                  <a:srgbClr val="FFFF00"/>
                </a:solidFill>
              </a:rPr>
              <a:t>7</a:t>
            </a:r>
          </a:p>
        </p:txBody>
      </p:sp>
      <p:sp>
        <p:nvSpPr>
          <p:cNvPr id="18438" name="Oval 6">
            <a:extLst>
              <a:ext uri="{FF2B5EF4-FFF2-40B4-BE49-F238E27FC236}">
                <a16:creationId xmlns:a16="http://schemas.microsoft.com/office/drawing/2014/main" id="{07A86EAB-4572-004D-8BF1-2D04288C9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9338" y="3529013"/>
            <a:ext cx="311150" cy="3111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200" dirty="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18439" name="Oval 7">
            <a:extLst>
              <a:ext uri="{FF2B5EF4-FFF2-40B4-BE49-F238E27FC236}">
                <a16:creationId xmlns:a16="http://schemas.microsoft.com/office/drawing/2014/main" id="{6E7F4228-90B4-2641-9344-35C871C3F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4388" y="3529013"/>
            <a:ext cx="311150" cy="3111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200" dirty="0">
                <a:solidFill>
                  <a:srgbClr val="FFFF00"/>
                </a:solidFill>
              </a:rPr>
              <a:t>4.2</a:t>
            </a:r>
          </a:p>
        </p:txBody>
      </p:sp>
      <p:sp>
        <p:nvSpPr>
          <p:cNvPr id="18440" name="Oval 8">
            <a:extLst>
              <a:ext uri="{FF2B5EF4-FFF2-40B4-BE49-F238E27FC236}">
                <a16:creationId xmlns:a16="http://schemas.microsoft.com/office/drawing/2014/main" id="{F16E72E5-6D57-E54B-ACB7-B4C83AC9A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1026" y="3581401"/>
            <a:ext cx="309563" cy="30956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200" dirty="0">
                <a:solidFill>
                  <a:srgbClr val="FFFF00"/>
                </a:solidFill>
              </a:rPr>
              <a:t>6</a:t>
            </a:r>
          </a:p>
        </p:txBody>
      </p:sp>
      <p:sp>
        <p:nvSpPr>
          <p:cNvPr id="18441" name="Oval 9">
            <a:extLst>
              <a:ext uri="{FF2B5EF4-FFF2-40B4-BE49-F238E27FC236}">
                <a16:creationId xmlns:a16="http://schemas.microsoft.com/office/drawing/2014/main" id="{D13F12DA-70A5-C043-B29A-11020FA51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6075" y="3581401"/>
            <a:ext cx="311150" cy="30956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200" dirty="0">
                <a:solidFill>
                  <a:srgbClr val="FFFF00"/>
                </a:solidFill>
              </a:rPr>
              <a:t>9</a:t>
            </a:r>
          </a:p>
        </p:txBody>
      </p:sp>
      <p:sp>
        <p:nvSpPr>
          <p:cNvPr id="18442" name="Oval 10">
            <a:extLst>
              <a:ext uri="{FF2B5EF4-FFF2-40B4-BE49-F238E27FC236}">
                <a16:creationId xmlns:a16="http://schemas.microsoft.com/office/drawing/2014/main" id="{60DAF649-BE5C-7749-A066-32AF897BA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7388" y="4202113"/>
            <a:ext cx="309562" cy="3111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200" dirty="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18443" name="Oval 11">
            <a:extLst>
              <a:ext uri="{FF2B5EF4-FFF2-40B4-BE49-F238E27FC236}">
                <a16:creationId xmlns:a16="http://schemas.microsoft.com/office/drawing/2014/main" id="{EC0D878E-69B1-A140-A52E-9B75C3FAD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4826" y="4202113"/>
            <a:ext cx="309563" cy="3111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200" dirty="0">
                <a:solidFill>
                  <a:srgbClr val="FFFF00"/>
                </a:solidFill>
              </a:rPr>
              <a:t>4.1</a:t>
            </a:r>
          </a:p>
        </p:txBody>
      </p:sp>
      <p:sp>
        <p:nvSpPr>
          <p:cNvPr id="18444" name="Oval 12">
            <a:extLst>
              <a:ext uri="{FF2B5EF4-FFF2-40B4-BE49-F238E27FC236}">
                <a16:creationId xmlns:a16="http://schemas.microsoft.com/office/drawing/2014/main" id="{C0F1EE9B-FBD6-8C4C-B47D-7E439D4CC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0675" y="4202113"/>
            <a:ext cx="311150" cy="3111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200" dirty="0">
                <a:solidFill>
                  <a:srgbClr val="FFFF00"/>
                </a:solidFill>
              </a:rPr>
              <a:t>4.4</a:t>
            </a:r>
          </a:p>
        </p:txBody>
      </p:sp>
      <p:sp>
        <p:nvSpPr>
          <p:cNvPr id="18445" name="Oval 13">
            <a:extLst>
              <a:ext uri="{FF2B5EF4-FFF2-40B4-BE49-F238E27FC236}">
                <a16:creationId xmlns:a16="http://schemas.microsoft.com/office/drawing/2014/main" id="{27D97F06-79C2-B84B-A9F3-D22B34262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7313" y="4202113"/>
            <a:ext cx="309562" cy="3111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200" dirty="0">
                <a:solidFill>
                  <a:srgbClr val="FFFF00"/>
                </a:solidFill>
              </a:rPr>
              <a:t>8</a:t>
            </a:r>
          </a:p>
        </p:txBody>
      </p:sp>
      <p:cxnSp>
        <p:nvCxnSpPr>
          <p:cNvPr id="18446" name="AutoShape 14">
            <a:extLst>
              <a:ext uri="{FF2B5EF4-FFF2-40B4-BE49-F238E27FC236}">
                <a16:creationId xmlns:a16="http://schemas.microsoft.com/office/drawing/2014/main" id="{9466FB1E-3658-B440-A373-AAB6A82F7705}"/>
              </a:ext>
            </a:extLst>
          </p:cNvPr>
          <p:cNvCxnSpPr>
            <a:cxnSpLocks noChangeShapeType="1"/>
            <a:stCxn id="18435" idx="4"/>
            <a:endCxn id="18436" idx="0"/>
          </p:cNvCxnSpPr>
          <p:nvPr/>
        </p:nvCxnSpPr>
        <p:spPr bwMode="auto">
          <a:xfrm flipH="1">
            <a:off x="6802438" y="2605089"/>
            <a:ext cx="984250" cy="2936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7" name="AutoShape 15">
            <a:extLst>
              <a:ext uri="{FF2B5EF4-FFF2-40B4-BE49-F238E27FC236}">
                <a16:creationId xmlns:a16="http://schemas.microsoft.com/office/drawing/2014/main" id="{543F5B14-3074-AD41-88E7-534AF3B270A4}"/>
              </a:ext>
            </a:extLst>
          </p:cNvPr>
          <p:cNvCxnSpPr>
            <a:cxnSpLocks noChangeShapeType="1"/>
            <a:stCxn id="18436" idx="4"/>
            <a:endCxn id="18438" idx="0"/>
          </p:cNvCxnSpPr>
          <p:nvPr/>
        </p:nvCxnSpPr>
        <p:spPr bwMode="auto">
          <a:xfrm flipH="1">
            <a:off x="6284914" y="3227389"/>
            <a:ext cx="517525" cy="2936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8" name="AutoShape 16">
            <a:extLst>
              <a:ext uri="{FF2B5EF4-FFF2-40B4-BE49-F238E27FC236}">
                <a16:creationId xmlns:a16="http://schemas.microsoft.com/office/drawing/2014/main" id="{BB479A2B-BC4C-0C45-A606-62CC203017D3}"/>
              </a:ext>
            </a:extLst>
          </p:cNvPr>
          <p:cNvCxnSpPr>
            <a:cxnSpLocks noChangeShapeType="1"/>
            <a:stCxn id="18436" idx="4"/>
            <a:endCxn id="18439" idx="0"/>
          </p:cNvCxnSpPr>
          <p:nvPr/>
        </p:nvCxnSpPr>
        <p:spPr bwMode="auto">
          <a:xfrm>
            <a:off x="6802439" y="3227389"/>
            <a:ext cx="517525" cy="2936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9" name="AutoShape 17">
            <a:extLst>
              <a:ext uri="{FF2B5EF4-FFF2-40B4-BE49-F238E27FC236}">
                <a16:creationId xmlns:a16="http://schemas.microsoft.com/office/drawing/2014/main" id="{539A86C5-13F2-2746-9B14-169D86419F25}"/>
              </a:ext>
            </a:extLst>
          </p:cNvPr>
          <p:cNvCxnSpPr>
            <a:cxnSpLocks noChangeShapeType="1"/>
            <a:stCxn id="18438" idx="4"/>
            <a:endCxn id="18442" idx="0"/>
          </p:cNvCxnSpPr>
          <p:nvPr/>
        </p:nvCxnSpPr>
        <p:spPr bwMode="auto">
          <a:xfrm flipH="1">
            <a:off x="5921375" y="3848101"/>
            <a:ext cx="363538" cy="346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0" name="AutoShape 18">
            <a:extLst>
              <a:ext uri="{FF2B5EF4-FFF2-40B4-BE49-F238E27FC236}">
                <a16:creationId xmlns:a16="http://schemas.microsoft.com/office/drawing/2014/main" id="{426542B5-8985-A042-B417-F4851823818A}"/>
              </a:ext>
            </a:extLst>
          </p:cNvPr>
          <p:cNvCxnSpPr>
            <a:cxnSpLocks noChangeShapeType="1"/>
            <a:stCxn id="18439" idx="4"/>
            <a:endCxn id="18443" idx="0"/>
          </p:cNvCxnSpPr>
          <p:nvPr/>
        </p:nvCxnSpPr>
        <p:spPr bwMode="auto">
          <a:xfrm flipH="1">
            <a:off x="7008813" y="3848101"/>
            <a:ext cx="311150" cy="346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1" name="AutoShape 19">
            <a:extLst>
              <a:ext uri="{FF2B5EF4-FFF2-40B4-BE49-F238E27FC236}">
                <a16:creationId xmlns:a16="http://schemas.microsoft.com/office/drawing/2014/main" id="{63B6D348-4A70-F74B-A86F-2701F1E5CE39}"/>
              </a:ext>
            </a:extLst>
          </p:cNvPr>
          <p:cNvCxnSpPr>
            <a:cxnSpLocks noChangeShapeType="1"/>
            <a:stCxn id="18435" idx="4"/>
            <a:endCxn id="18437" idx="0"/>
          </p:cNvCxnSpPr>
          <p:nvPr/>
        </p:nvCxnSpPr>
        <p:spPr bwMode="auto">
          <a:xfrm>
            <a:off x="7786688" y="2605088"/>
            <a:ext cx="1035050" cy="2413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2" name="AutoShape 20">
            <a:extLst>
              <a:ext uri="{FF2B5EF4-FFF2-40B4-BE49-F238E27FC236}">
                <a16:creationId xmlns:a16="http://schemas.microsoft.com/office/drawing/2014/main" id="{5555F6C7-5A9F-914D-9EE0-F2401850DB42}"/>
              </a:ext>
            </a:extLst>
          </p:cNvPr>
          <p:cNvCxnSpPr>
            <a:cxnSpLocks noChangeShapeType="1"/>
            <a:stCxn id="18437" idx="4"/>
            <a:endCxn id="18440" idx="0"/>
          </p:cNvCxnSpPr>
          <p:nvPr/>
        </p:nvCxnSpPr>
        <p:spPr bwMode="auto">
          <a:xfrm flipH="1">
            <a:off x="8355014" y="3175001"/>
            <a:ext cx="466725" cy="3968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3" name="AutoShape 21">
            <a:extLst>
              <a:ext uri="{FF2B5EF4-FFF2-40B4-BE49-F238E27FC236}">
                <a16:creationId xmlns:a16="http://schemas.microsoft.com/office/drawing/2014/main" id="{3041F90E-C0D7-FF49-8280-E18F8313B62D}"/>
              </a:ext>
            </a:extLst>
          </p:cNvPr>
          <p:cNvCxnSpPr>
            <a:cxnSpLocks noChangeShapeType="1"/>
            <a:stCxn id="18437" idx="4"/>
            <a:endCxn id="18441" idx="0"/>
          </p:cNvCxnSpPr>
          <p:nvPr/>
        </p:nvCxnSpPr>
        <p:spPr bwMode="auto">
          <a:xfrm>
            <a:off x="8821738" y="3175001"/>
            <a:ext cx="569912" cy="3968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4" name="AutoShape 22">
            <a:extLst>
              <a:ext uri="{FF2B5EF4-FFF2-40B4-BE49-F238E27FC236}">
                <a16:creationId xmlns:a16="http://schemas.microsoft.com/office/drawing/2014/main" id="{3AC349EC-E95F-EB48-82EB-8505D0F8E5B0}"/>
              </a:ext>
            </a:extLst>
          </p:cNvPr>
          <p:cNvCxnSpPr>
            <a:cxnSpLocks noChangeShapeType="1"/>
            <a:stCxn id="18440" idx="4"/>
            <a:endCxn id="18444" idx="0"/>
          </p:cNvCxnSpPr>
          <p:nvPr/>
        </p:nvCxnSpPr>
        <p:spPr bwMode="auto">
          <a:xfrm flipH="1">
            <a:off x="8096251" y="3900489"/>
            <a:ext cx="258763" cy="2936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5" name="AutoShape 23">
            <a:extLst>
              <a:ext uri="{FF2B5EF4-FFF2-40B4-BE49-F238E27FC236}">
                <a16:creationId xmlns:a16="http://schemas.microsoft.com/office/drawing/2014/main" id="{E50F75EA-08E5-904A-9228-80406F296D05}"/>
              </a:ext>
            </a:extLst>
          </p:cNvPr>
          <p:cNvCxnSpPr>
            <a:cxnSpLocks noChangeShapeType="1"/>
            <a:stCxn id="18441" idx="4"/>
            <a:endCxn id="18445" idx="0"/>
          </p:cNvCxnSpPr>
          <p:nvPr/>
        </p:nvCxnSpPr>
        <p:spPr bwMode="auto">
          <a:xfrm flipH="1">
            <a:off x="9132888" y="3900489"/>
            <a:ext cx="258762" cy="2936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56" name="AutoShape 24">
            <a:extLst>
              <a:ext uri="{FF2B5EF4-FFF2-40B4-BE49-F238E27FC236}">
                <a16:creationId xmlns:a16="http://schemas.microsoft.com/office/drawing/2014/main" id="{7212F71B-6D51-FB44-AA8F-1424C5937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8026" y="4254501"/>
            <a:ext cx="155575" cy="15557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7" name="AutoShape 25">
            <a:extLst>
              <a:ext uri="{FF2B5EF4-FFF2-40B4-BE49-F238E27FC236}">
                <a16:creationId xmlns:a16="http://schemas.microsoft.com/office/drawing/2014/main" id="{FE5A7E93-8F86-D94F-B08A-EA551B6EF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9789" y="4254501"/>
            <a:ext cx="153987" cy="15557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8" name="AutoShape 26">
            <a:extLst>
              <a:ext uri="{FF2B5EF4-FFF2-40B4-BE49-F238E27FC236}">
                <a16:creationId xmlns:a16="http://schemas.microsoft.com/office/drawing/2014/main" id="{AA61BC56-09EC-FA41-8F0E-587D0EF58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2351" y="4254501"/>
            <a:ext cx="155575" cy="15557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9" name="AutoShape 27">
            <a:extLst>
              <a:ext uri="{FF2B5EF4-FFF2-40B4-BE49-F238E27FC236}">
                <a16:creationId xmlns:a16="http://schemas.microsoft.com/office/drawing/2014/main" id="{C4023452-97F8-584A-BFCB-BB7C2B199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8101" y="4254501"/>
            <a:ext cx="155575" cy="15557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460" name="AutoShape 28">
            <a:extLst>
              <a:ext uri="{FF2B5EF4-FFF2-40B4-BE49-F238E27FC236}">
                <a16:creationId xmlns:a16="http://schemas.microsoft.com/office/drawing/2014/main" id="{3FEF24DC-9227-2F46-9309-F62B35200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1" y="4875214"/>
            <a:ext cx="155575" cy="15557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461" name="AutoShape 29">
            <a:extLst>
              <a:ext uri="{FF2B5EF4-FFF2-40B4-BE49-F238E27FC236}">
                <a16:creationId xmlns:a16="http://schemas.microsoft.com/office/drawing/2014/main" id="{585B8207-A173-0F4D-80FC-15A9C3298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3764" y="4875214"/>
            <a:ext cx="155575" cy="15557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62" name="AutoShape 30">
            <a:extLst>
              <a:ext uri="{FF2B5EF4-FFF2-40B4-BE49-F238E27FC236}">
                <a16:creationId xmlns:a16="http://schemas.microsoft.com/office/drawing/2014/main" id="{B5C6B6AF-1CB9-0740-91BF-CE4D7D1E3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2439" y="4875214"/>
            <a:ext cx="155575" cy="15557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463" name="AutoShape 31">
            <a:extLst>
              <a:ext uri="{FF2B5EF4-FFF2-40B4-BE49-F238E27FC236}">
                <a16:creationId xmlns:a16="http://schemas.microsoft.com/office/drawing/2014/main" id="{F7BE3BDC-A7BD-294F-BC00-AEE198E37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1201" y="4875214"/>
            <a:ext cx="155575" cy="15557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464" name="AutoShape 32">
            <a:extLst>
              <a:ext uri="{FF2B5EF4-FFF2-40B4-BE49-F238E27FC236}">
                <a16:creationId xmlns:a16="http://schemas.microsoft.com/office/drawing/2014/main" id="{C9E76AB5-76A0-E34E-A8AB-090C88910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9876" y="4875214"/>
            <a:ext cx="155575" cy="15557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65" name="AutoShape 33">
            <a:extLst>
              <a:ext uri="{FF2B5EF4-FFF2-40B4-BE49-F238E27FC236}">
                <a16:creationId xmlns:a16="http://schemas.microsoft.com/office/drawing/2014/main" id="{285A2D4E-F75F-1A41-8351-6303C79AC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8639" y="4875214"/>
            <a:ext cx="155575" cy="15557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466" name="AutoShape 34">
            <a:extLst>
              <a:ext uri="{FF2B5EF4-FFF2-40B4-BE49-F238E27FC236}">
                <a16:creationId xmlns:a16="http://schemas.microsoft.com/office/drawing/2014/main" id="{FAF423D8-D642-CA43-BD45-65A7764A3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4926" y="4875214"/>
            <a:ext cx="155575" cy="15557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67" name="AutoShape 35">
            <a:extLst>
              <a:ext uri="{FF2B5EF4-FFF2-40B4-BE49-F238E27FC236}">
                <a16:creationId xmlns:a16="http://schemas.microsoft.com/office/drawing/2014/main" id="{5EBE0077-A2A0-FF4F-9C72-010A61D0A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3689" y="4875214"/>
            <a:ext cx="155575" cy="15557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cxnSp>
        <p:nvCxnSpPr>
          <p:cNvPr id="18468" name="AutoShape 36">
            <a:extLst>
              <a:ext uri="{FF2B5EF4-FFF2-40B4-BE49-F238E27FC236}">
                <a16:creationId xmlns:a16="http://schemas.microsoft.com/office/drawing/2014/main" id="{08E46BDD-F061-0040-A278-E436BBA9955B}"/>
              </a:ext>
            </a:extLst>
          </p:cNvPr>
          <p:cNvCxnSpPr>
            <a:cxnSpLocks noChangeShapeType="1"/>
            <a:stCxn id="18441" idx="4"/>
            <a:endCxn id="18456" idx="0"/>
          </p:cNvCxnSpPr>
          <p:nvPr/>
        </p:nvCxnSpPr>
        <p:spPr bwMode="auto">
          <a:xfrm>
            <a:off x="9391651" y="3900489"/>
            <a:ext cx="284163" cy="3444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69" name="AutoShape 37">
            <a:extLst>
              <a:ext uri="{FF2B5EF4-FFF2-40B4-BE49-F238E27FC236}">
                <a16:creationId xmlns:a16="http://schemas.microsoft.com/office/drawing/2014/main" id="{2D049077-6688-E84F-A310-2FC8A9EC62DC}"/>
              </a:ext>
            </a:extLst>
          </p:cNvPr>
          <p:cNvCxnSpPr>
            <a:cxnSpLocks noChangeShapeType="1"/>
            <a:stCxn id="18440" idx="4"/>
            <a:endCxn id="18457" idx="0"/>
          </p:cNvCxnSpPr>
          <p:nvPr/>
        </p:nvCxnSpPr>
        <p:spPr bwMode="auto">
          <a:xfrm>
            <a:off x="8355013" y="3900489"/>
            <a:ext cx="182562" cy="3444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70" name="AutoShape 38">
            <a:extLst>
              <a:ext uri="{FF2B5EF4-FFF2-40B4-BE49-F238E27FC236}">
                <a16:creationId xmlns:a16="http://schemas.microsoft.com/office/drawing/2014/main" id="{168323BC-D202-8D41-A02C-839979C0D7E9}"/>
              </a:ext>
            </a:extLst>
          </p:cNvPr>
          <p:cNvCxnSpPr>
            <a:cxnSpLocks noChangeShapeType="1"/>
            <a:stCxn id="18439" idx="4"/>
            <a:endCxn id="18458" idx="0"/>
          </p:cNvCxnSpPr>
          <p:nvPr/>
        </p:nvCxnSpPr>
        <p:spPr bwMode="auto">
          <a:xfrm>
            <a:off x="7319964" y="3848101"/>
            <a:ext cx="130175" cy="3968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71" name="AutoShape 39">
            <a:extLst>
              <a:ext uri="{FF2B5EF4-FFF2-40B4-BE49-F238E27FC236}">
                <a16:creationId xmlns:a16="http://schemas.microsoft.com/office/drawing/2014/main" id="{BFDCE151-60FB-F14B-815B-57A1177C5977}"/>
              </a:ext>
            </a:extLst>
          </p:cNvPr>
          <p:cNvCxnSpPr>
            <a:cxnSpLocks noChangeShapeType="1"/>
            <a:stCxn id="18438" idx="4"/>
            <a:endCxn id="18459" idx="0"/>
          </p:cNvCxnSpPr>
          <p:nvPr/>
        </p:nvCxnSpPr>
        <p:spPr bwMode="auto">
          <a:xfrm>
            <a:off x="6284914" y="3848101"/>
            <a:ext cx="180975" cy="3968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72" name="AutoShape 40">
            <a:extLst>
              <a:ext uri="{FF2B5EF4-FFF2-40B4-BE49-F238E27FC236}">
                <a16:creationId xmlns:a16="http://schemas.microsoft.com/office/drawing/2014/main" id="{DA3E4B96-30D8-AC4A-9405-3C8A570776B9}"/>
              </a:ext>
            </a:extLst>
          </p:cNvPr>
          <p:cNvCxnSpPr>
            <a:cxnSpLocks noChangeShapeType="1"/>
            <a:stCxn id="18442" idx="4"/>
            <a:endCxn id="18460" idx="0"/>
          </p:cNvCxnSpPr>
          <p:nvPr/>
        </p:nvCxnSpPr>
        <p:spPr bwMode="auto">
          <a:xfrm flipH="1">
            <a:off x="5792789" y="4521201"/>
            <a:ext cx="128587" cy="346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73" name="AutoShape 41">
            <a:extLst>
              <a:ext uri="{FF2B5EF4-FFF2-40B4-BE49-F238E27FC236}">
                <a16:creationId xmlns:a16="http://schemas.microsoft.com/office/drawing/2014/main" id="{D3F4A488-D565-724D-91BC-AB921D6F7F21}"/>
              </a:ext>
            </a:extLst>
          </p:cNvPr>
          <p:cNvCxnSpPr>
            <a:cxnSpLocks noChangeShapeType="1"/>
            <a:stCxn id="18442" idx="4"/>
            <a:endCxn id="18461" idx="0"/>
          </p:cNvCxnSpPr>
          <p:nvPr/>
        </p:nvCxnSpPr>
        <p:spPr bwMode="auto">
          <a:xfrm>
            <a:off x="5921376" y="4521201"/>
            <a:ext cx="130175" cy="346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74" name="AutoShape 42">
            <a:extLst>
              <a:ext uri="{FF2B5EF4-FFF2-40B4-BE49-F238E27FC236}">
                <a16:creationId xmlns:a16="http://schemas.microsoft.com/office/drawing/2014/main" id="{FE8F12EE-5166-5647-93AC-B0272B4A38D0}"/>
              </a:ext>
            </a:extLst>
          </p:cNvPr>
          <p:cNvCxnSpPr>
            <a:cxnSpLocks noChangeShapeType="1"/>
            <a:stCxn id="18443" idx="4"/>
            <a:endCxn id="18462" idx="0"/>
          </p:cNvCxnSpPr>
          <p:nvPr/>
        </p:nvCxnSpPr>
        <p:spPr bwMode="auto">
          <a:xfrm flipH="1">
            <a:off x="6880225" y="4521201"/>
            <a:ext cx="128588" cy="346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75" name="AutoShape 43">
            <a:extLst>
              <a:ext uri="{FF2B5EF4-FFF2-40B4-BE49-F238E27FC236}">
                <a16:creationId xmlns:a16="http://schemas.microsoft.com/office/drawing/2014/main" id="{23D33291-B112-E74E-88E6-2ED3BE73D1EE}"/>
              </a:ext>
            </a:extLst>
          </p:cNvPr>
          <p:cNvCxnSpPr>
            <a:cxnSpLocks noChangeShapeType="1"/>
            <a:stCxn id="18443" idx="4"/>
            <a:endCxn id="18463" idx="0"/>
          </p:cNvCxnSpPr>
          <p:nvPr/>
        </p:nvCxnSpPr>
        <p:spPr bwMode="auto">
          <a:xfrm>
            <a:off x="7008814" y="4521201"/>
            <a:ext cx="130175" cy="346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76" name="AutoShape 44">
            <a:extLst>
              <a:ext uri="{FF2B5EF4-FFF2-40B4-BE49-F238E27FC236}">
                <a16:creationId xmlns:a16="http://schemas.microsoft.com/office/drawing/2014/main" id="{F94ACF28-798B-0542-B871-D7214B0F0149}"/>
              </a:ext>
            </a:extLst>
          </p:cNvPr>
          <p:cNvCxnSpPr>
            <a:cxnSpLocks noChangeShapeType="1"/>
            <a:stCxn id="18444" idx="4"/>
            <a:endCxn id="18464" idx="0"/>
          </p:cNvCxnSpPr>
          <p:nvPr/>
        </p:nvCxnSpPr>
        <p:spPr bwMode="auto">
          <a:xfrm flipH="1">
            <a:off x="7967664" y="4521201"/>
            <a:ext cx="128587" cy="346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77" name="AutoShape 45">
            <a:extLst>
              <a:ext uri="{FF2B5EF4-FFF2-40B4-BE49-F238E27FC236}">
                <a16:creationId xmlns:a16="http://schemas.microsoft.com/office/drawing/2014/main" id="{C5BAD3ED-12EA-D044-9269-0A66C2018341}"/>
              </a:ext>
            </a:extLst>
          </p:cNvPr>
          <p:cNvCxnSpPr>
            <a:cxnSpLocks noChangeShapeType="1"/>
            <a:stCxn id="18444" idx="4"/>
            <a:endCxn id="18465" idx="0"/>
          </p:cNvCxnSpPr>
          <p:nvPr/>
        </p:nvCxnSpPr>
        <p:spPr bwMode="auto">
          <a:xfrm>
            <a:off x="8096251" y="4521201"/>
            <a:ext cx="130175" cy="346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78" name="AutoShape 46">
            <a:extLst>
              <a:ext uri="{FF2B5EF4-FFF2-40B4-BE49-F238E27FC236}">
                <a16:creationId xmlns:a16="http://schemas.microsoft.com/office/drawing/2014/main" id="{44DAD081-E4D3-4E48-9A58-60AD79C26EAE}"/>
              </a:ext>
            </a:extLst>
          </p:cNvPr>
          <p:cNvCxnSpPr>
            <a:cxnSpLocks noChangeShapeType="1"/>
            <a:stCxn id="18445" idx="4"/>
            <a:endCxn id="18466" idx="0"/>
          </p:cNvCxnSpPr>
          <p:nvPr/>
        </p:nvCxnSpPr>
        <p:spPr bwMode="auto">
          <a:xfrm flipH="1">
            <a:off x="9002714" y="4521201"/>
            <a:ext cx="130175" cy="346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79" name="AutoShape 47">
            <a:extLst>
              <a:ext uri="{FF2B5EF4-FFF2-40B4-BE49-F238E27FC236}">
                <a16:creationId xmlns:a16="http://schemas.microsoft.com/office/drawing/2014/main" id="{0F7C6ACA-CEDE-F84C-9372-4F746DA8537C}"/>
              </a:ext>
            </a:extLst>
          </p:cNvPr>
          <p:cNvCxnSpPr>
            <a:cxnSpLocks noChangeShapeType="1"/>
            <a:stCxn id="18445" idx="4"/>
            <a:endCxn id="18467" idx="0"/>
          </p:cNvCxnSpPr>
          <p:nvPr/>
        </p:nvCxnSpPr>
        <p:spPr bwMode="auto">
          <a:xfrm>
            <a:off x="9132889" y="4521201"/>
            <a:ext cx="128587" cy="346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80" name="Rectangle 48">
            <a:extLst>
              <a:ext uri="{FF2B5EF4-FFF2-40B4-BE49-F238E27FC236}">
                <a16:creationId xmlns:a16="http://schemas.microsoft.com/office/drawing/2014/main" id="{4D17AC06-BDCB-764F-9A1B-280D157DC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2588" y="1911665"/>
            <a:ext cx="34671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711200" indent="-711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1101725" indent="-64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511300" indent="-596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924050" indent="-5524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433638" indent="-60483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890838" indent="-6048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348038" indent="-6048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805238" indent="-6048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4262438" indent="-6048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en-US" sz="2000" dirty="0">
                <a:solidFill>
                  <a:schemeClr val="bg1"/>
                </a:solidFill>
              </a:rPr>
              <a:t>1. Every node colored red or black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dirty="0">
                <a:solidFill>
                  <a:schemeClr val="bg1"/>
                </a:solidFill>
              </a:rPr>
              <a:t>2. Root is black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b="1" dirty="0">
                <a:solidFill>
                  <a:schemeClr val="bg1"/>
                </a:solidFill>
              </a:rPr>
              <a:t>3. </a:t>
            </a:r>
            <a:r>
              <a:rPr lang="en-US" altLang="en-US" sz="2000" b="1" dirty="0">
                <a:solidFill>
                  <a:srgbClr val="FFFF00"/>
                </a:solidFill>
              </a:rPr>
              <a:t>Leaves (NILs) are black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b="1" dirty="0">
                <a:solidFill>
                  <a:schemeClr val="bg1"/>
                </a:solidFill>
              </a:rPr>
              <a:t>4. </a:t>
            </a:r>
            <a:r>
              <a:rPr lang="en-US" altLang="en-US" sz="2000" dirty="0">
                <a:solidFill>
                  <a:schemeClr val="bg1"/>
                </a:solidFill>
              </a:rPr>
              <a:t>If node red, both children black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dirty="0">
                <a:solidFill>
                  <a:schemeClr val="bg1"/>
                </a:solidFill>
              </a:rPr>
              <a:t>5. For each node, all paths from node to descendant leaves contain same number of black nodes</a:t>
            </a:r>
          </a:p>
        </p:txBody>
      </p:sp>
    </p:spTree>
    <p:extLst>
      <p:ext uri="{BB962C8B-B14F-4D97-AF65-F5344CB8AC3E}">
        <p14:creationId xmlns:p14="http://schemas.microsoft.com/office/powerpoint/2010/main" val="1794155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 Placeholder 4">
            <a:extLst>
              <a:ext uri="{FF2B5EF4-FFF2-40B4-BE49-F238E27FC236}">
                <a16:creationId xmlns:a16="http://schemas.microsoft.com/office/drawing/2014/main" id="{28BF3F89-C7E0-6640-AD3E-B323895E3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9FB4-801F-B046-B1ED-42299031274A}" type="slidenum">
              <a:rPr lang="en-US" altLang="ja-JP"/>
              <a:pPr/>
              <a:t>9</a:t>
            </a:fld>
            <a:endParaRPr lang="en-US" altLang="ja-JP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C60E8F5D-CC70-C341-86C5-4A52562966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12086" y="313055"/>
            <a:ext cx="7729728" cy="1188720"/>
          </a:xfrm>
          <a:solidFill>
            <a:schemeClr val="bg2">
              <a:lumMod val="50000"/>
            </a:schemeClr>
          </a:solidFill>
        </p:spPr>
        <p:txBody>
          <a:bodyPr/>
          <a:lstStyle/>
          <a:p>
            <a:r>
              <a:rPr lang="en-US" altLang="en-US" dirty="0">
                <a:solidFill>
                  <a:srgbClr val="FFFF00"/>
                </a:solidFill>
              </a:rPr>
              <a:t>Bad example</a:t>
            </a:r>
          </a:p>
        </p:txBody>
      </p:sp>
      <p:sp>
        <p:nvSpPr>
          <p:cNvPr id="19459" name="Oval 3">
            <a:extLst>
              <a:ext uri="{FF2B5EF4-FFF2-40B4-BE49-F238E27FC236}">
                <a16:creationId xmlns:a16="http://schemas.microsoft.com/office/drawing/2014/main" id="{92E4B032-8C0E-7D4C-90A8-4173F3870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113" y="2286000"/>
            <a:ext cx="309562" cy="3111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200" dirty="0">
                <a:solidFill>
                  <a:srgbClr val="FFFF00"/>
                </a:solidFill>
              </a:rPr>
              <a:t>4.3</a:t>
            </a:r>
          </a:p>
        </p:txBody>
      </p:sp>
      <p:sp>
        <p:nvSpPr>
          <p:cNvPr id="19460" name="Oval 4">
            <a:extLst>
              <a:ext uri="{FF2B5EF4-FFF2-40B4-BE49-F238E27FC236}">
                <a16:creationId xmlns:a16="http://schemas.microsoft.com/office/drawing/2014/main" id="{C6237550-E09C-5540-A122-CA7AFC308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6863" y="2906713"/>
            <a:ext cx="311150" cy="3111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200" dirty="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19461" name="Oval 5">
            <a:extLst>
              <a:ext uri="{FF2B5EF4-FFF2-40B4-BE49-F238E27FC236}">
                <a16:creationId xmlns:a16="http://schemas.microsoft.com/office/drawing/2014/main" id="{973B53AC-007D-AA4E-AD48-1247B4B34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6163" y="2855913"/>
            <a:ext cx="311150" cy="3111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200" dirty="0">
                <a:solidFill>
                  <a:srgbClr val="FFFF00"/>
                </a:solidFill>
              </a:rPr>
              <a:t>7</a:t>
            </a:r>
          </a:p>
        </p:txBody>
      </p:sp>
      <p:sp>
        <p:nvSpPr>
          <p:cNvPr id="19462" name="Oval 6">
            <a:extLst>
              <a:ext uri="{FF2B5EF4-FFF2-40B4-BE49-F238E27FC236}">
                <a16:creationId xmlns:a16="http://schemas.microsoft.com/office/drawing/2014/main" id="{F8ABB342-AFAB-7B45-BD75-76636D09B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9338" y="3529013"/>
            <a:ext cx="311150" cy="31115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200" dirty="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19463" name="Oval 7">
            <a:extLst>
              <a:ext uri="{FF2B5EF4-FFF2-40B4-BE49-F238E27FC236}">
                <a16:creationId xmlns:a16="http://schemas.microsoft.com/office/drawing/2014/main" id="{C009073D-0B62-5D4C-B4B2-9C774A8C7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4388" y="3529013"/>
            <a:ext cx="311150" cy="31115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200" dirty="0">
                <a:solidFill>
                  <a:srgbClr val="FFFF00"/>
                </a:solidFill>
              </a:rPr>
              <a:t>4.2</a:t>
            </a:r>
          </a:p>
        </p:txBody>
      </p:sp>
      <p:sp>
        <p:nvSpPr>
          <p:cNvPr id="19464" name="Oval 8">
            <a:extLst>
              <a:ext uri="{FF2B5EF4-FFF2-40B4-BE49-F238E27FC236}">
                <a16:creationId xmlns:a16="http://schemas.microsoft.com/office/drawing/2014/main" id="{9C9C9D57-B867-074E-A1A0-159E7CF53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1026" y="3581401"/>
            <a:ext cx="309563" cy="309563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200" dirty="0">
                <a:solidFill>
                  <a:srgbClr val="FFFF00"/>
                </a:solidFill>
              </a:rPr>
              <a:t>6</a:t>
            </a:r>
          </a:p>
        </p:txBody>
      </p:sp>
      <p:sp>
        <p:nvSpPr>
          <p:cNvPr id="19465" name="Oval 9">
            <a:extLst>
              <a:ext uri="{FF2B5EF4-FFF2-40B4-BE49-F238E27FC236}">
                <a16:creationId xmlns:a16="http://schemas.microsoft.com/office/drawing/2014/main" id="{BD13E5D1-07E8-6946-9945-0F77E5FB6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6075" y="3581401"/>
            <a:ext cx="311150" cy="309563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200" dirty="0">
                <a:solidFill>
                  <a:srgbClr val="FFFF00"/>
                </a:solidFill>
              </a:rPr>
              <a:t>9</a:t>
            </a:r>
          </a:p>
        </p:txBody>
      </p:sp>
      <p:sp>
        <p:nvSpPr>
          <p:cNvPr id="19466" name="Oval 10">
            <a:extLst>
              <a:ext uri="{FF2B5EF4-FFF2-40B4-BE49-F238E27FC236}">
                <a16:creationId xmlns:a16="http://schemas.microsoft.com/office/drawing/2014/main" id="{234B8997-FD9D-8C4B-91D4-18346A0E5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7388" y="4202113"/>
            <a:ext cx="309562" cy="31115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200" dirty="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19467" name="Oval 11">
            <a:extLst>
              <a:ext uri="{FF2B5EF4-FFF2-40B4-BE49-F238E27FC236}">
                <a16:creationId xmlns:a16="http://schemas.microsoft.com/office/drawing/2014/main" id="{582224EB-52C6-7F4A-9B86-4F38D360C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4826" y="4202113"/>
            <a:ext cx="309563" cy="31115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200" dirty="0">
                <a:solidFill>
                  <a:srgbClr val="FFFF00"/>
                </a:solidFill>
              </a:rPr>
              <a:t>4.1</a:t>
            </a:r>
          </a:p>
        </p:txBody>
      </p:sp>
      <p:sp>
        <p:nvSpPr>
          <p:cNvPr id="19468" name="Oval 12">
            <a:extLst>
              <a:ext uri="{FF2B5EF4-FFF2-40B4-BE49-F238E27FC236}">
                <a16:creationId xmlns:a16="http://schemas.microsoft.com/office/drawing/2014/main" id="{965B75F2-5245-C748-BECF-8F2570C16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0675" y="4202113"/>
            <a:ext cx="311150" cy="31115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200" dirty="0">
                <a:solidFill>
                  <a:srgbClr val="FFFF00"/>
                </a:solidFill>
              </a:rPr>
              <a:t>4.4</a:t>
            </a:r>
          </a:p>
        </p:txBody>
      </p:sp>
      <p:sp>
        <p:nvSpPr>
          <p:cNvPr id="19469" name="Oval 13">
            <a:extLst>
              <a:ext uri="{FF2B5EF4-FFF2-40B4-BE49-F238E27FC236}">
                <a16:creationId xmlns:a16="http://schemas.microsoft.com/office/drawing/2014/main" id="{46964A70-98E3-F54A-B7DA-3811093AA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7313" y="4202113"/>
            <a:ext cx="309562" cy="31115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200" dirty="0">
                <a:solidFill>
                  <a:srgbClr val="FFFF00"/>
                </a:solidFill>
              </a:rPr>
              <a:t>8</a:t>
            </a:r>
          </a:p>
        </p:txBody>
      </p:sp>
      <p:cxnSp>
        <p:nvCxnSpPr>
          <p:cNvPr id="19470" name="AutoShape 14">
            <a:extLst>
              <a:ext uri="{FF2B5EF4-FFF2-40B4-BE49-F238E27FC236}">
                <a16:creationId xmlns:a16="http://schemas.microsoft.com/office/drawing/2014/main" id="{1F00C0FB-7234-E348-89A4-DEA66F30EBA5}"/>
              </a:ext>
            </a:extLst>
          </p:cNvPr>
          <p:cNvCxnSpPr>
            <a:cxnSpLocks noChangeShapeType="1"/>
            <a:stCxn id="19459" idx="4"/>
            <a:endCxn id="19460" idx="0"/>
          </p:cNvCxnSpPr>
          <p:nvPr/>
        </p:nvCxnSpPr>
        <p:spPr bwMode="auto">
          <a:xfrm flipH="1">
            <a:off x="6802438" y="2605089"/>
            <a:ext cx="984250" cy="2936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1" name="AutoShape 15">
            <a:extLst>
              <a:ext uri="{FF2B5EF4-FFF2-40B4-BE49-F238E27FC236}">
                <a16:creationId xmlns:a16="http://schemas.microsoft.com/office/drawing/2014/main" id="{CAC276A1-F95E-C04F-8A0A-7776C20CABCD}"/>
              </a:ext>
            </a:extLst>
          </p:cNvPr>
          <p:cNvCxnSpPr>
            <a:cxnSpLocks noChangeShapeType="1"/>
            <a:stCxn id="19460" idx="4"/>
            <a:endCxn id="19462" idx="0"/>
          </p:cNvCxnSpPr>
          <p:nvPr/>
        </p:nvCxnSpPr>
        <p:spPr bwMode="auto">
          <a:xfrm flipH="1">
            <a:off x="6284914" y="3227389"/>
            <a:ext cx="517525" cy="2936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2" name="AutoShape 16">
            <a:extLst>
              <a:ext uri="{FF2B5EF4-FFF2-40B4-BE49-F238E27FC236}">
                <a16:creationId xmlns:a16="http://schemas.microsoft.com/office/drawing/2014/main" id="{12267931-E342-7047-80FB-39ADB3B4D11C}"/>
              </a:ext>
            </a:extLst>
          </p:cNvPr>
          <p:cNvCxnSpPr>
            <a:cxnSpLocks noChangeShapeType="1"/>
            <a:stCxn id="19460" idx="4"/>
            <a:endCxn id="19463" idx="0"/>
          </p:cNvCxnSpPr>
          <p:nvPr/>
        </p:nvCxnSpPr>
        <p:spPr bwMode="auto">
          <a:xfrm>
            <a:off x="6802439" y="3227389"/>
            <a:ext cx="517525" cy="2936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3" name="AutoShape 17">
            <a:extLst>
              <a:ext uri="{FF2B5EF4-FFF2-40B4-BE49-F238E27FC236}">
                <a16:creationId xmlns:a16="http://schemas.microsoft.com/office/drawing/2014/main" id="{41C58E63-5F1E-B34B-8857-E893C7CAB691}"/>
              </a:ext>
            </a:extLst>
          </p:cNvPr>
          <p:cNvCxnSpPr>
            <a:cxnSpLocks noChangeShapeType="1"/>
            <a:stCxn id="19462" idx="4"/>
            <a:endCxn id="19466" idx="0"/>
          </p:cNvCxnSpPr>
          <p:nvPr/>
        </p:nvCxnSpPr>
        <p:spPr bwMode="auto">
          <a:xfrm flipH="1">
            <a:off x="5921375" y="3848101"/>
            <a:ext cx="363538" cy="346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4" name="AutoShape 18">
            <a:extLst>
              <a:ext uri="{FF2B5EF4-FFF2-40B4-BE49-F238E27FC236}">
                <a16:creationId xmlns:a16="http://schemas.microsoft.com/office/drawing/2014/main" id="{689107A7-58DB-4649-BC1C-50D2838338E0}"/>
              </a:ext>
            </a:extLst>
          </p:cNvPr>
          <p:cNvCxnSpPr>
            <a:cxnSpLocks noChangeShapeType="1"/>
            <a:stCxn id="19463" idx="4"/>
            <a:endCxn id="19467" idx="0"/>
          </p:cNvCxnSpPr>
          <p:nvPr/>
        </p:nvCxnSpPr>
        <p:spPr bwMode="auto">
          <a:xfrm flipH="1">
            <a:off x="7008813" y="3848101"/>
            <a:ext cx="311150" cy="346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5" name="AutoShape 19">
            <a:extLst>
              <a:ext uri="{FF2B5EF4-FFF2-40B4-BE49-F238E27FC236}">
                <a16:creationId xmlns:a16="http://schemas.microsoft.com/office/drawing/2014/main" id="{E7D8F383-9436-D44D-B5E3-9A4662D1F2BA}"/>
              </a:ext>
            </a:extLst>
          </p:cNvPr>
          <p:cNvCxnSpPr>
            <a:cxnSpLocks noChangeShapeType="1"/>
            <a:stCxn id="19459" idx="4"/>
            <a:endCxn id="19461" idx="0"/>
          </p:cNvCxnSpPr>
          <p:nvPr/>
        </p:nvCxnSpPr>
        <p:spPr bwMode="auto">
          <a:xfrm>
            <a:off x="7786688" y="2605088"/>
            <a:ext cx="1035050" cy="2413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6" name="AutoShape 20">
            <a:extLst>
              <a:ext uri="{FF2B5EF4-FFF2-40B4-BE49-F238E27FC236}">
                <a16:creationId xmlns:a16="http://schemas.microsoft.com/office/drawing/2014/main" id="{A93D24B5-0499-864A-8486-CB1A546DBE2A}"/>
              </a:ext>
            </a:extLst>
          </p:cNvPr>
          <p:cNvCxnSpPr>
            <a:cxnSpLocks noChangeShapeType="1"/>
            <a:stCxn id="19461" idx="4"/>
            <a:endCxn id="19464" idx="0"/>
          </p:cNvCxnSpPr>
          <p:nvPr/>
        </p:nvCxnSpPr>
        <p:spPr bwMode="auto">
          <a:xfrm flipH="1">
            <a:off x="8355014" y="3175001"/>
            <a:ext cx="466725" cy="3968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7" name="AutoShape 21">
            <a:extLst>
              <a:ext uri="{FF2B5EF4-FFF2-40B4-BE49-F238E27FC236}">
                <a16:creationId xmlns:a16="http://schemas.microsoft.com/office/drawing/2014/main" id="{13F68E5F-1ED1-1F4C-BC5A-FD36F1B8900B}"/>
              </a:ext>
            </a:extLst>
          </p:cNvPr>
          <p:cNvCxnSpPr>
            <a:cxnSpLocks noChangeShapeType="1"/>
            <a:stCxn id="19461" idx="4"/>
            <a:endCxn id="19465" idx="0"/>
          </p:cNvCxnSpPr>
          <p:nvPr/>
        </p:nvCxnSpPr>
        <p:spPr bwMode="auto">
          <a:xfrm>
            <a:off x="8821738" y="3175001"/>
            <a:ext cx="569912" cy="3968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8" name="AutoShape 22">
            <a:extLst>
              <a:ext uri="{FF2B5EF4-FFF2-40B4-BE49-F238E27FC236}">
                <a16:creationId xmlns:a16="http://schemas.microsoft.com/office/drawing/2014/main" id="{F4057F3C-7659-C94F-AC44-29B04EAFA87C}"/>
              </a:ext>
            </a:extLst>
          </p:cNvPr>
          <p:cNvCxnSpPr>
            <a:cxnSpLocks noChangeShapeType="1"/>
            <a:stCxn id="19464" idx="4"/>
            <a:endCxn id="19468" idx="0"/>
          </p:cNvCxnSpPr>
          <p:nvPr/>
        </p:nvCxnSpPr>
        <p:spPr bwMode="auto">
          <a:xfrm flipH="1">
            <a:off x="8096251" y="3900489"/>
            <a:ext cx="258763" cy="2936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9" name="AutoShape 23">
            <a:extLst>
              <a:ext uri="{FF2B5EF4-FFF2-40B4-BE49-F238E27FC236}">
                <a16:creationId xmlns:a16="http://schemas.microsoft.com/office/drawing/2014/main" id="{5877555F-4D53-5E42-B4CD-DC685ABA4DBA}"/>
              </a:ext>
            </a:extLst>
          </p:cNvPr>
          <p:cNvCxnSpPr>
            <a:cxnSpLocks noChangeShapeType="1"/>
            <a:stCxn id="19465" idx="4"/>
            <a:endCxn id="19469" idx="0"/>
          </p:cNvCxnSpPr>
          <p:nvPr/>
        </p:nvCxnSpPr>
        <p:spPr bwMode="auto">
          <a:xfrm flipH="1">
            <a:off x="9132888" y="3900489"/>
            <a:ext cx="258762" cy="2936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80" name="AutoShape 24">
            <a:extLst>
              <a:ext uri="{FF2B5EF4-FFF2-40B4-BE49-F238E27FC236}">
                <a16:creationId xmlns:a16="http://schemas.microsoft.com/office/drawing/2014/main" id="{75E245E0-5B14-014A-B5B1-8BC2ED2D4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8026" y="4254501"/>
            <a:ext cx="155575" cy="15557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1" name="AutoShape 25">
            <a:extLst>
              <a:ext uri="{FF2B5EF4-FFF2-40B4-BE49-F238E27FC236}">
                <a16:creationId xmlns:a16="http://schemas.microsoft.com/office/drawing/2014/main" id="{DD575926-2215-1E46-96AD-3E04309E5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9789" y="4254501"/>
            <a:ext cx="153987" cy="15557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2" name="AutoShape 26">
            <a:extLst>
              <a:ext uri="{FF2B5EF4-FFF2-40B4-BE49-F238E27FC236}">
                <a16:creationId xmlns:a16="http://schemas.microsoft.com/office/drawing/2014/main" id="{2722A87D-7F05-4A4D-8CD6-B1232380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2351" y="4254501"/>
            <a:ext cx="155575" cy="15557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9483" name="AutoShape 27">
            <a:extLst>
              <a:ext uri="{FF2B5EF4-FFF2-40B4-BE49-F238E27FC236}">
                <a16:creationId xmlns:a16="http://schemas.microsoft.com/office/drawing/2014/main" id="{4375FEC8-C114-E942-9093-F960CE7EC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8101" y="4254501"/>
            <a:ext cx="155575" cy="15557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9484" name="AutoShape 28">
            <a:extLst>
              <a:ext uri="{FF2B5EF4-FFF2-40B4-BE49-F238E27FC236}">
                <a16:creationId xmlns:a16="http://schemas.microsoft.com/office/drawing/2014/main" id="{4B7AFBA1-AE63-7F4E-9FDC-55983956A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1" y="4875214"/>
            <a:ext cx="155575" cy="15557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5" name="AutoShape 29">
            <a:extLst>
              <a:ext uri="{FF2B5EF4-FFF2-40B4-BE49-F238E27FC236}">
                <a16:creationId xmlns:a16="http://schemas.microsoft.com/office/drawing/2014/main" id="{1549897B-E31A-6646-AFC4-C388C0272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3764" y="4875214"/>
            <a:ext cx="155575" cy="15557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6" name="AutoShape 30">
            <a:extLst>
              <a:ext uri="{FF2B5EF4-FFF2-40B4-BE49-F238E27FC236}">
                <a16:creationId xmlns:a16="http://schemas.microsoft.com/office/drawing/2014/main" id="{E5B86B73-F181-DD4C-8F4F-DF977D1DB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2439" y="4875214"/>
            <a:ext cx="155575" cy="15557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9487" name="AutoShape 31">
            <a:extLst>
              <a:ext uri="{FF2B5EF4-FFF2-40B4-BE49-F238E27FC236}">
                <a16:creationId xmlns:a16="http://schemas.microsoft.com/office/drawing/2014/main" id="{C534A537-8F1A-1D4E-9880-BB32686E2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1201" y="4875214"/>
            <a:ext cx="155575" cy="15557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9488" name="AutoShape 32">
            <a:extLst>
              <a:ext uri="{FF2B5EF4-FFF2-40B4-BE49-F238E27FC236}">
                <a16:creationId xmlns:a16="http://schemas.microsoft.com/office/drawing/2014/main" id="{8DA36227-0DAD-6D42-A04D-14CCDDEFB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9876" y="4875214"/>
            <a:ext cx="155575" cy="15557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9" name="AutoShape 33">
            <a:extLst>
              <a:ext uri="{FF2B5EF4-FFF2-40B4-BE49-F238E27FC236}">
                <a16:creationId xmlns:a16="http://schemas.microsoft.com/office/drawing/2014/main" id="{252753B9-1335-FC49-8586-4925F76B5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8639" y="4875214"/>
            <a:ext cx="155575" cy="15557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0" name="AutoShape 34">
            <a:extLst>
              <a:ext uri="{FF2B5EF4-FFF2-40B4-BE49-F238E27FC236}">
                <a16:creationId xmlns:a16="http://schemas.microsoft.com/office/drawing/2014/main" id="{499D4E91-4AA3-1947-8411-5A948FF8F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4926" y="4875214"/>
            <a:ext cx="155575" cy="15557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1" name="AutoShape 35">
            <a:extLst>
              <a:ext uri="{FF2B5EF4-FFF2-40B4-BE49-F238E27FC236}">
                <a16:creationId xmlns:a16="http://schemas.microsoft.com/office/drawing/2014/main" id="{85E54DED-5407-2347-9325-54C73522E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3689" y="4875214"/>
            <a:ext cx="155575" cy="15557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9492" name="AutoShape 36">
            <a:extLst>
              <a:ext uri="{FF2B5EF4-FFF2-40B4-BE49-F238E27FC236}">
                <a16:creationId xmlns:a16="http://schemas.microsoft.com/office/drawing/2014/main" id="{F6E0EA3E-B969-FB43-A922-18684BBA3BA8}"/>
              </a:ext>
            </a:extLst>
          </p:cNvPr>
          <p:cNvCxnSpPr>
            <a:cxnSpLocks noChangeShapeType="1"/>
            <a:stCxn id="19465" idx="4"/>
            <a:endCxn id="19480" idx="0"/>
          </p:cNvCxnSpPr>
          <p:nvPr/>
        </p:nvCxnSpPr>
        <p:spPr bwMode="auto">
          <a:xfrm>
            <a:off x="9391651" y="3900489"/>
            <a:ext cx="284163" cy="3444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93" name="AutoShape 37">
            <a:extLst>
              <a:ext uri="{FF2B5EF4-FFF2-40B4-BE49-F238E27FC236}">
                <a16:creationId xmlns:a16="http://schemas.microsoft.com/office/drawing/2014/main" id="{5D00F105-9F6F-A048-9B4F-4F5114279B29}"/>
              </a:ext>
            </a:extLst>
          </p:cNvPr>
          <p:cNvCxnSpPr>
            <a:cxnSpLocks noChangeShapeType="1"/>
            <a:stCxn id="19464" idx="4"/>
            <a:endCxn id="19481" idx="0"/>
          </p:cNvCxnSpPr>
          <p:nvPr/>
        </p:nvCxnSpPr>
        <p:spPr bwMode="auto">
          <a:xfrm>
            <a:off x="8355013" y="3900489"/>
            <a:ext cx="182562" cy="3444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94" name="AutoShape 38">
            <a:extLst>
              <a:ext uri="{FF2B5EF4-FFF2-40B4-BE49-F238E27FC236}">
                <a16:creationId xmlns:a16="http://schemas.microsoft.com/office/drawing/2014/main" id="{BF8A449D-635B-F349-B38D-57A3EF18F91F}"/>
              </a:ext>
            </a:extLst>
          </p:cNvPr>
          <p:cNvCxnSpPr>
            <a:cxnSpLocks noChangeShapeType="1"/>
            <a:stCxn id="19463" idx="4"/>
            <a:endCxn id="19482" idx="0"/>
          </p:cNvCxnSpPr>
          <p:nvPr/>
        </p:nvCxnSpPr>
        <p:spPr bwMode="auto">
          <a:xfrm>
            <a:off x="7319964" y="3848101"/>
            <a:ext cx="130175" cy="3968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95" name="AutoShape 39">
            <a:extLst>
              <a:ext uri="{FF2B5EF4-FFF2-40B4-BE49-F238E27FC236}">
                <a16:creationId xmlns:a16="http://schemas.microsoft.com/office/drawing/2014/main" id="{14C8B44D-31D2-9B4C-A89C-DE30879B4806}"/>
              </a:ext>
            </a:extLst>
          </p:cNvPr>
          <p:cNvCxnSpPr>
            <a:cxnSpLocks noChangeShapeType="1"/>
            <a:stCxn id="19462" idx="4"/>
            <a:endCxn id="19483" idx="0"/>
          </p:cNvCxnSpPr>
          <p:nvPr/>
        </p:nvCxnSpPr>
        <p:spPr bwMode="auto">
          <a:xfrm>
            <a:off x="6284914" y="3848101"/>
            <a:ext cx="180975" cy="3968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96" name="AutoShape 40">
            <a:extLst>
              <a:ext uri="{FF2B5EF4-FFF2-40B4-BE49-F238E27FC236}">
                <a16:creationId xmlns:a16="http://schemas.microsoft.com/office/drawing/2014/main" id="{78D98834-B7AC-F24D-833F-C6EA9133C4A0}"/>
              </a:ext>
            </a:extLst>
          </p:cNvPr>
          <p:cNvCxnSpPr>
            <a:cxnSpLocks noChangeShapeType="1"/>
            <a:stCxn id="19466" idx="4"/>
            <a:endCxn id="19484" idx="0"/>
          </p:cNvCxnSpPr>
          <p:nvPr/>
        </p:nvCxnSpPr>
        <p:spPr bwMode="auto">
          <a:xfrm flipH="1">
            <a:off x="5792789" y="4521201"/>
            <a:ext cx="128587" cy="346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97" name="AutoShape 41">
            <a:extLst>
              <a:ext uri="{FF2B5EF4-FFF2-40B4-BE49-F238E27FC236}">
                <a16:creationId xmlns:a16="http://schemas.microsoft.com/office/drawing/2014/main" id="{A342CD3B-7994-A046-94D4-766FDA673CFB}"/>
              </a:ext>
            </a:extLst>
          </p:cNvPr>
          <p:cNvCxnSpPr>
            <a:cxnSpLocks noChangeShapeType="1"/>
            <a:stCxn id="19466" idx="4"/>
            <a:endCxn id="19485" idx="0"/>
          </p:cNvCxnSpPr>
          <p:nvPr/>
        </p:nvCxnSpPr>
        <p:spPr bwMode="auto">
          <a:xfrm>
            <a:off x="5921376" y="4521201"/>
            <a:ext cx="130175" cy="346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98" name="AutoShape 42">
            <a:extLst>
              <a:ext uri="{FF2B5EF4-FFF2-40B4-BE49-F238E27FC236}">
                <a16:creationId xmlns:a16="http://schemas.microsoft.com/office/drawing/2014/main" id="{B9ABFB03-0CC8-F54F-ADBC-D5EE2AA26B33}"/>
              </a:ext>
            </a:extLst>
          </p:cNvPr>
          <p:cNvCxnSpPr>
            <a:cxnSpLocks noChangeShapeType="1"/>
            <a:stCxn id="19467" idx="4"/>
            <a:endCxn id="19486" idx="0"/>
          </p:cNvCxnSpPr>
          <p:nvPr/>
        </p:nvCxnSpPr>
        <p:spPr bwMode="auto">
          <a:xfrm flipH="1">
            <a:off x="6880225" y="4521201"/>
            <a:ext cx="128588" cy="346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99" name="AutoShape 43">
            <a:extLst>
              <a:ext uri="{FF2B5EF4-FFF2-40B4-BE49-F238E27FC236}">
                <a16:creationId xmlns:a16="http://schemas.microsoft.com/office/drawing/2014/main" id="{706EB6F8-1F9A-CC44-A654-28BA4446C758}"/>
              </a:ext>
            </a:extLst>
          </p:cNvPr>
          <p:cNvCxnSpPr>
            <a:cxnSpLocks noChangeShapeType="1"/>
            <a:stCxn id="19467" idx="4"/>
            <a:endCxn id="19487" idx="0"/>
          </p:cNvCxnSpPr>
          <p:nvPr/>
        </p:nvCxnSpPr>
        <p:spPr bwMode="auto">
          <a:xfrm>
            <a:off x="7008814" y="4521201"/>
            <a:ext cx="130175" cy="346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00" name="AutoShape 44">
            <a:extLst>
              <a:ext uri="{FF2B5EF4-FFF2-40B4-BE49-F238E27FC236}">
                <a16:creationId xmlns:a16="http://schemas.microsoft.com/office/drawing/2014/main" id="{F5FD9177-70D0-4740-8F4D-77B8ED347183}"/>
              </a:ext>
            </a:extLst>
          </p:cNvPr>
          <p:cNvCxnSpPr>
            <a:cxnSpLocks noChangeShapeType="1"/>
            <a:stCxn id="19468" idx="4"/>
            <a:endCxn id="19488" idx="0"/>
          </p:cNvCxnSpPr>
          <p:nvPr/>
        </p:nvCxnSpPr>
        <p:spPr bwMode="auto">
          <a:xfrm flipH="1">
            <a:off x="7967664" y="4521201"/>
            <a:ext cx="128587" cy="346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01" name="AutoShape 45">
            <a:extLst>
              <a:ext uri="{FF2B5EF4-FFF2-40B4-BE49-F238E27FC236}">
                <a16:creationId xmlns:a16="http://schemas.microsoft.com/office/drawing/2014/main" id="{5A357F57-ADCF-E749-BDD4-E917B5E74C9C}"/>
              </a:ext>
            </a:extLst>
          </p:cNvPr>
          <p:cNvCxnSpPr>
            <a:cxnSpLocks noChangeShapeType="1"/>
            <a:stCxn id="19468" idx="4"/>
            <a:endCxn id="19489" idx="0"/>
          </p:cNvCxnSpPr>
          <p:nvPr/>
        </p:nvCxnSpPr>
        <p:spPr bwMode="auto">
          <a:xfrm>
            <a:off x="8096251" y="4521201"/>
            <a:ext cx="130175" cy="346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02" name="AutoShape 46">
            <a:extLst>
              <a:ext uri="{FF2B5EF4-FFF2-40B4-BE49-F238E27FC236}">
                <a16:creationId xmlns:a16="http://schemas.microsoft.com/office/drawing/2014/main" id="{22DF34B8-E044-FD4B-87F8-096E636E564F}"/>
              </a:ext>
            </a:extLst>
          </p:cNvPr>
          <p:cNvCxnSpPr>
            <a:cxnSpLocks noChangeShapeType="1"/>
            <a:stCxn id="19469" idx="4"/>
            <a:endCxn id="19490" idx="0"/>
          </p:cNvCxnSpPr>
          <p:nvPr/>
        </p:nvCxnSpPr>
        <p:spPr bwMode="auto">
          <a:xfrm flipH="1">
            <a:off x="9002714" y="4521201"/>
            <a:ext cx="130175" cy="346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03" name="AutoShape 47">
            <a:extLst>
              <a:ext uri="{FF2B5EF4-FFF2-40B4-BE49-F238E27FC236}">
                <a16:creationId xmlns:a16="http://schemas.microsoft.com/office/drawing/2014/main" id="{5B7B4C70-B6F5-0044-AB58-2D7040DCE93E}"/>
              </a:ext>
            </a:extLst>
          </p:cNvPr>
          <p:cNvCxnSpPr>
            <a:cxnSpLocks noChangeShapeType="1"/>
            <a:stCxn id="19469" idx="4"/>
            <a:endCxn id="19491" idx="0"/>
          </p:cNvCxnSpPr>
          <p:nvPr/>
        </p:nvCxnSpPr>
        <p:spPr bwMode="auto">
          <a:xfrm>
            <a:off x="9132889" y="4521201"/>
            <a:ext cx="128587" cy="346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04" name="Rectangle 48">
            <a:extLst>
              <a:ext uri="{FF2B5EF4-FFF2-40B4-BE49-F238E27FC236}">
                <a16:creationId xmlns:a16="http://schemas.microsoft.com/office/drawing/2014/main" id="{56A39749-5595-7043-AE67-50609E7FF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0" y="1981200"/>
            <a:ext cx="34671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711200" indent="-711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1101725" indent="-64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511300" indent="-596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924050" indent="-5524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433638" indent="-60483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890838" indent="-6048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348038" indent="-6048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805238" indent="-6048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4262438" indent="-6048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en-US" sz="2000" dirty="0">
                <a:solidFill>
                  <a:schemeClr val="bg1"/>
                </a:solidFill>
              </a:rPr>
              <a:t>1. Every node colored red or black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b="1" dirty="0">
                <a:solidFill>
                  <a:schemeClr val="bg1"/>
                </a:solidFill>
              </a:rPr>
              <a:t>2. </a:t>
            </a:r>
            <a:r>
              <a:rPr lang="en-US" altLang="en-US" sz="2000" dirty="0">
                <a:solidFill>
                  <a:schemeClr val="bg1"/>
                </a:solidFill>
              </a:rPr>
              <a:t>Root is black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dirty="0">
                <a:solidFill>
                  <a:schemeClr val="bg1"/>
                </a:solidFill>
              </a:rPr>
              <a:t>3. Leaves (NILs) are black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b="1" dirty="0">
                <a:solidFill>
                  <a:schemeClr val="bg1"/>
                </a:solidFill>
              </a:rPr>
              <a:t>4. </a:t>
            </a:r>
            <a:r>
              <a:rPr lang="en-US" altLang="en-US" sz="2000" b="1" dirty="0">
                <a:solidFill>
                  <a:srgbClr val="FFFF00"/>
                </a:solidFill>
              </a:rPr>
              <a:t>If node red, both children black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dirty="0">
                <a:solidFill>
                  <a:schemeClr val="bg1"/>
                </a:solidFill>
              </a:rPr>
              <a:t>5. For each node, all paths from node to descendant leaves contain same number of black nodes</a:t>
            </a:r>
          </a:p>
        </p:txBody>
      </p:sp>
    </p:spTree>
    <p:extLst>
      <p:ext uri="{BB962C8B-B14F-4D97-AF65-F5344CB8AC3E}">
        <p14:creationId xmlns:p14="http://schemas.microsoft.com/office/powerpoint/2010/main" val="52588247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13808</TotalTime>
  <Words>1980</Words>
  <Application>Microsoft Macintosh PowerPoint</Application>
  <PresentationFormat>Widescreen</PresentationFormat>
  <Paragraphs>833</Paragraphs>
  <Slides>40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メイリオ</vt:lpstr>
      <vt:lpstr>ＭＳ Ｐゴシック</vt:lpstr>
      <vt:lpstr>Arial</vt:lpstr>
      <vt:lpstr>Calibri</vt:lpstr>
      <vt:lpstr>Helvetica</vt:lpstr>
      <vt:lpstr>Symbol</vt:lpstr>
      <vt:lpstr>Times New Roman</vt:lpstr>
      <vt:lpstr>Parcel</vt:lpstr>
      <vt:lpstr>Algorithms Red-Black Trees</vt:lpstr>
      <vt:lpstr>Balance search trees</vt:lpstr>
      <vt:lpstr>Balanced binary search trees</vt:lpstr>
      <vt:lpstr>Treat NIL as special node</vt:lpstr>
      <vt:lpstr>Red-black tree rules</vt:lpstr>
      <vt:lpstr>Example</vt:lpstr>
      <vt:lpstr>Bad example</vt:lpstr>
      <vt:lpstr>Bad example</vt:lpstr>
      <vt:lpstr>Bad example</vt:lpstr>
      <vt:lpstr>Bad example</vt:lpstr>
      <vt:lpstr>Example</vt:lpstr>
      <vt:lpstr>Example</vt:lpstr>
      <vt:lpstr>Example</vt:lpstr>
      <vt:lpstr>Example</vt:lpstr>
      <vt:lpstr>Question: Is this a Valid  red-black tree</vt:lpstr>
      <vt:lpstr>Manipulating trees: Rotations</vt:lpstr>
      <vt:lpstr>Right rotation</vt:lpstr>
      <vt:lpstr>Left rotation</vt:lpstr>
      <vt:lpstr>Binary tree insert</vt:lpstr>
      <vt:lpstr>Red-black tree insert</vt:lpstr>
      <vt:lpstr>Red-black tree insert</vt:lpstr>
      <vt:lpstr>Red-black tree insert</vt:lpstr>
      <vt:lpstr>Red-black tree insert</vt:lpstr>
      <vt:lpstr>Red-black insert fixup</vt:lpstr>
      <vt:lpstr>Red-black insert fixup</vt:lpstr>
      <vt:lpstr>Red-black insert fixup</vt:lpstr>
      <vt:lpstr>Fixing the red guys</vt:lpstr>
      <vt:lpstr>Case 1: Red uncle</vt:lpstr>
      <vt:lpstr>Case 3: Black uncle, left child</vt:lpstr>
      <vt:lpstr>Case 2: Black uncle, right child</vt:lpstr>
      <vt:lpstr>Insert fixup summary</vt:lpstr>
      <vt:lpstr>So...where is the re-balancing?</vt:lpstr>
      <vt:lpstr>Main idea</vt:lpstr>
      <vt:lpstr>Binary tree delete</vt:lpstr>
      <vt:lpstr>Red-black tree delete</vt:lpstr>
      <vt:lpstr>Red-black delete</vt:lpstr>
      <vt:lpstr>Red-black tree delete</vt:lpstr>
      <vt:lpstr>Red-black delete fixup</vt:lpstr>
      <vt:lpstr>Red-black delete fixup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</dc:title>
  <dc:creator>Microsoft Office User</dc:creator>
  <cp:lastModifiedBy>Kiper, James D. Dr.</cp:lastModifiedBy>
  <cp:revision>153</cp:revision>
  <dcterms:created xsi:type="dcterms:W3CDTF">2019-01-29T13:54:20Z</dcterms:created>
  <dcterms:modified xsi:type="dcterms:W3CDTF">2019-03-05T19:13:41Z</dcterms:modified>
</cp:coreProperties>
</file>