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35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8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9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5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0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6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5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2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6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88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1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Superstore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Visualizing Key Business Metrics with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Sales: 168.45K</a:t>
            </a:r>
          </a:p>
          <a:p>
            <a:r>
              <a:t>- Total Profit: 14.63K</a:t>
            </a:r>
          </a:p>
          <a:p>
            <a:r>
              <a:t>- Total Customers: 793</a:t>
            </a:r>
          </a:p>
          <a:p>
            <a:r>
              <a:t>- Total Items Sold: 793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Charts: Total Sales by Sub-Category, Top 5 Products by Profit</a:t>
            </a:r>
          </a:p>
          <a:p>
            <a:r>
              <a:t>- Line Chart: Sales Over Years with 3-Month Forecast</a:t>
            </a:r>
          </a:p>
          <a:p>
            <a:r>
              <a:t>- Donut Chart: Sales by Segment</a:t>
            </a:r>
          </a:p>
          <a:p>
            <a:r>
              <a:t>- Cards for Totals</a:t>
            </a:r>
          </a:p>
          <a:p>
            <a:r>
              <a:t>- Slicers: Category &amp; Region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720" y="274638"/>
            <a:ext cx="8229600" cy="1143000"/>
          </a:xfrm>
        </p:spPr>
        <p:txBody>
          <a:bodyPr/>
          <a:lstStyle/>
          <a:p>
            <a:r>
              <a:rPr dirty="0"/>
              <a:t>Dashboard Snapshot</a:t>
            </a:r>
          </a:p>
        </p:txBody>
      </p:sp>
      <p:pic>
        <p:nvPicPr>
          <p:cNvPr id="3" name="Picture 2" descr="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50" y="1417638"/>
            <a:ext cx="7276699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82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Tw Cen MT</vt:lpstr>
      <vt:lpstr>Tw Cen MT Condensed</vt:lpstr>
      <vt:lpstr>Wingdings 3</vt:lpstr>
      <vt:lpstr>Integral</vt:lpstr>
      <vt:lpstr>Superstore Dashboard Summary</vt:lpstr>
      <vt:lpstr>Key Performance Indicators (KPIs)</vt:lpstr>
      <vt:lpstr>Visualizations Included</vt:lpstr>
      <vt:lpstr>Dashboard Snapshot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shahnwaz iddrisi</cp:lastModifiedBy>
  <cp:revision>2</cp:revision>
  <dcterms:created xsi:type="dcterms:W3CDTF">2013-01-27T09:14:16Z</dcterms:created>
  <dcterms:modified xsi:type="dcterms:W3CDTF">2025-04-25T09:29:16Z</dcterms:modified>
  <cp:category/>
</cp:coreProperties>
</file>