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582c53a0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582c53a0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582c53a0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582c53a0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582c53a0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582c53a0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582c53a0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582c53a0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49fef17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49fef17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582c53a0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582c53a0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582c53a0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582c53a0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582c53a0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582c53a0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49fef17a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49fef17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07700"/>
            <a:ext cx="8520600" cy="13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ISA: An Intelligent Shopping Assistant</a:t>
            </a:r>
            <a:endParaRPr b="1"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898925"/>
            <a:ext cx="8520600" cy="27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solidFill>
                  <a:schemeClr val="dk1"/>
                </a:solidFill>
              </a:rPr>
              <a:t>~Tuan Manh Lai, Trung Bui , Nedim Lipka </a:t>
            </a:r>
            <a:endParaRPr sz="215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</a:rPr>
              <a:t>Presented By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</a:rPr>
              <a:t>Farhan Shahoriar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</a:rPr>
              <a:t>Id:18101682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</a:rPr>
              <a:t>Group:08</a:t>
            </a:r>
            <a:endParaRPr sz="16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3400" y="1291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1"/>
                </a:solidFill>
              </a:rPr>
              <a:t>ISA is designed to achieve the goal of improving shopping experience in physical stores by leveraging advanced techniques</a:t>
            </a:r>
            <a:endParaRPr sz="195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3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Improve shopping experience in physical store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ISA assists </a:t>
            </a:r>
            <a:r>
              <a:rPr lang="en">
                <a:solidFill>
                  <a:schemeClr val="dk1"/>
                </a:solidFill>
              </a:rPr>
              <a:t>users by leveraging advanced techniques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in-store users only needs to take a picture or scan the barcode of the product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950">
                <a:solidFill>
                  <a:schemeClr val="dk1"/>
                </a:solidFill>
              </a:rPr>
              <a:t>automated solutions can increase customer </a:t>
            </a:r>
            <a:r>
              <a:rPr lang="en" sz="1950">
                <a:solidFill>
                  <a:schemeClr val="dk1"/>
                </a:solidFill>
              </a:rPr>
              <a:t>satisfaction and retention.</a:t>
            </a:r>
            <a:endParaRPr sz="19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1"/>
                </a:solidFill>
              </a:rPr>
              <a:t>-user just needs to take a picture or scan the barcode of the product.The system then retrieves the information of the product of interest from a database by using computer vision techniques.</a:t>
            </a:r>
            <a:endParaRPr sz="195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1"/>
                </a:solidFill>
              </a:rPr>
              <a:t>user can ask natural language questions about the product specifications to the system</a:t>
            </a:r>
            <a:endParaRPr sz="195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50">
                <a:solidFill>
                  <a:schemeClr val="dk1"/>
                </a:solidFill>
              </a:rPr>
              <a:t>a mobile client communicates with the backend through a well-defined HTTP REST API.</a:t>
            </a:r>
            <a:endParaRPr sz="19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316375"/>
            <a:ext cx="8520600" cy="42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5238"/>
            <a:ext cx="9143999" cy="4333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vision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class Recognition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</a:t>
            </a:r>
            <a:r>
              <a:rPr lang="en"/>
              <a:t>arcode  recognition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Speech</a:t>
            </a:r>
            <a:r>
              <a:rPr lang="en"/>
              <a:t> processing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Speech </a:t>
            </a:r>
            <a:r>
              <a:rPr lang="en"/>
              <a:t>recognition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Speech synthesis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Natural language processing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50"/>
              <a:t>Intent Recognition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50">
                <a:solidFill>
                  <a:schemeClr val="dk1"/>
                </a:solidFill>
              </a:rPr>
              <a:t>ISA receives a query from a user, the intent recognition engine is used to determine the intent of the query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12694" l="5075" r="-38284" t="-45903"/>
          <a:stretch/>
        </p:blipFill>
        <p:spPr>
          <a:xfrm>
            <a:off x="0" y="445025"/>
            <a:ext cx="8352844" cy="46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 classification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500 </a:t>
            </a:r>
            <a:r>
              <a:rPr lang="en">
                <a:solidFill>
                  <a:schemeClr val="dk1"/>
                </a:solidFill>
              </a:rPr>
              <a:t>different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queries</a:t>
            </a:r>
            <a:r>
              <a:rPr lang="en">
                <a:solidFill>
                  <a:schemeClr val="dk1"/>
                </a:solidFill>
              </a:rPr>
              <a:t> to build a random forest for intent </a:t>
            </a:r>
            <a:r>
              <a:rPr lang="en">
                <a:solidFill>
                  <a:schemeClr val="dk1"/>
                </a:solidFill>
              </a:rPr>
              <a:t>classification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⅔ of the cases are used as training set and the rest ⅓ used as test set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950">
                <a:solidFill>
                  <a:schemeClr val="dk1"/>
                </a:solidFill>
              </a:rPr>
              <a:t>The number of trees in the forest is set to be 80</a:t>
            </a:r>
            <a:endParaRPr sz="195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950">
                <a:solidFill>
                  <a:schemeClr val="dk1"/>
                </a:solidFill>
              </a:rPr>
              <a:t>the number of features used to determine the best split is set to be </a:t>
            </a:r>
            <a:r>
              <a:rPr lang="en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√</a:t>
            </a:r>
            <a:r>
              <a:rPr lang="en" sz="1950">
                <a:solidFill>
                  <a:schemeClr val="dk1"/>
                </a:solidFill>
              </a:rPr>
              <a:t>k </a:t>
            </a:r>
            <a:endParaRPr sz="19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783950"/>
            <a:ext cx="8520600" cy="3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1"/>
                </a:solidFill>
              </a:rPr>
              <a:t>Product Specification QA</a:t>
            </a:r>
            <a:endParaRPr sz="19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1"/>
                </a:solidFill>
              </a:rPr>
              <a:t>QA engine is used to answer questions regarding the specifications of a product. For every product, there is a list of specifications in the form of (specification name, specification value). </a:t>
            </a:r>
            <a:endParaRPr sz="19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1"/>
                </a:solidFill>
              </a:rPr>
              <a:t>Recommendation</a:t>
            </a:r>
            <a:endParaRPr sz="195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1"/>
                </a:solidFill>
              </a:rPr>
              <a:t>new suggestions and recommendations to users when a user wants to look for similar products </a:t>
            </a:r>
            <a:endParaRPr sz="19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1"/>
                </a:solidFill>
              </a:rPr>
              <a:t>Purchase</a:t>
            </a:r>
            <a:endParaRPr sz="195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1"/>
                </a:solidFill>
              </a:rPr>
              <a:t>guiding the user through the purchase process</a:t>
            </a:r>
            <a:endParaRPr sz="19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1"/>
                </a:solidFill>
              </a:rPr>
              <a:t>ChitChat</a:t>
            </a:r>
            <a:endParaRPr sz="195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1"/>
                </a:solidFill>
              </a:rPr>
              <a:t>The chit chat engine is used to reply to greeting queries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7119 question(from amt)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153 products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369 specification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