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sldIdLst>
    <p:sldId id="256" r:id="rId2"/>
    <p:sldId id="257" r:id="rId3"/>
    <p:sldId id="260" r:id="rId4"/>
    <p:sldId id="279" r:id="rId5"/>
    <p:sldId id="283" r:id="rId6"/>
    <p:sldId id="261" r:id="rId7"/>
    <p:sldId id="280" r:id="rId8"/>
    <p:sldId id="286" r:id="rId9"/>
    <p:sldId id="266" r:id="rId10"/>
    <p:sldId id="267" r:id="rId11"/>
    <p:sldId id="282" r:id="rId12"/>
    <p:sldId id="284" r:id="rId13"/>
    <p:sldId id="287" r:id="rId14"/>
    <p:sldId id="285" r:id="rId15"/>
    <p:sldId id="288" r:id="rId16"/>
    <p:sldId id="281" r:id="rId17"/>
    <p:sldId id="277" r:id="rId18"/>
    <p:sldId id="268" r:id="rId19"/>
    <p:sldId id="270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872-D52B-4812-8F0F-D8700BD78A7E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197C-0C7A-4433-BBD8-AE519657F5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1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78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1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0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04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27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42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6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F9D-15A3-4F42-A4AC-FD5DCD896512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9514-D967-4532-8271-A8D96FD1CDE3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4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F6BB-485D-4067-AB6A-D9F46A28CB85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4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2F99-C674-430F-9A97-9B082ADD592F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F144-A8DD-4A21-A57B-E3C515DE9988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4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C9D-2254-4025-8D82-98F04A0C8476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5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DA5C-1005-4380-ADEA-9EA823819E9F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2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549-DBA7-414A-B192-0236C4BE6BEA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3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FFF0-3196-4A4A-9093-6F81F15D6F33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5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1B28-A004-476D-9CFC-FC6D5F6FF780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1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3FB-0FCA-4670-916D-973DBD2EA069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3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B1B3D-87E8-4467-9EF2-8E5C6635D9F3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0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ylla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mirraw.com/store/jewellery" TargetMode="External"/><Relationship Id="rId4" Type="http://schemas.openxmlformats.org/officeDocument/2006/relationships/hyperlink" Target="https://www.cilory.com/64-jeweller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PU@2.50Ghz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1652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Rubellite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00400"/>
            <a:ext cx="777240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 : 07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Chandni Patel	  15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Hetal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Poriya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20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presentation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28 August 2019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Vadiya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Ma’am </a:t>
            </a:r>
          </a:p>
          <a:p>
            <a:pPr defTabSz="914293">
              <a:defRPr/>
            </a:pPr>
            <a:endParaRPr lang="en-US" i="1" dirty="0"/>
          </a:p>
          <a:p>
            <a:pPr defTabSz="914293">
              <a:defRPr/>
            </a:pPr>
            <a:r>
              <a:rPr lang="en-US" dirty="0"/>
              <a:t> </a:t>
            </a:r>
          </a:p>
          <a:p>
            <a:pPr defTabSz="914293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defTabSz="914293">
              <a:defRPr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19800"/>
            <a:ext cx="5222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32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 of website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977511-2132-4B3E-9CC9-7A1A45B06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3580" t="7078" r="25060" b="6697"/>
          <a:stretch/>
        </p:blipFill>
        <p:spPr>
          <a:xfrm>
            <a:off x="1447800" y="1600200"/>
            <a:ext cx="5638800" cy="428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85F221-827B-442D-9B4F-7A9F12475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61234"/>
            <a:ext cx="6781800" cy="422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E2DB17-4617-4569-9344-4A135AF5E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447800"/>
            <a:ext cx="7391400" cy="46481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27C0D-1C52-41D8-8DB1-6C94F624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BFB3D-0C5F-49D3-B903-DD038F9A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636519"/>
            <a:ext cx="2940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Display Products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6205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 in Page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5E69E-3660-4BBB-AFDA-D0BD56E45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5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09EF-B11B-41B0-8525-74906493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Contact Us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4E93-EC6E-41CA-9FBB-D28FDE85D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086598"/>
            <a:ext cx="4705350" cy="365123"/>
          </a:xfrm>
        </p:spPr>
        <p:txBody>
          <a:bodyPr>
            <a:normAutofit lnSpcReduction="10000"/>
          </a:bodyPr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9EE1F-7077-467D-9682-28F0C8F0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0F085-3150-47BB-92F6-F4D3C29D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B859C-10AC-4530-9682-447F8E7A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53439"/>
            <a:ext cx="7886700" cy="42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1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Us Page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5" y="1825625"/>
            <a:ext cx="773948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49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71308"/>
              </p:ext>
            </p:extLst>
          </p:nvPr>
        </p:nvGraphicFramePr>
        <p:xfrm>
          <a:off x="628650" y="1825621"/>
          <a:ext cx="7886700" cy="3690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15211057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1322591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6021598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3870303380"/>
                    </a:ext>
                  </a:extLst>
                </a:gridCol>
              </a:tblGrid>
              <a:tr h="688979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r>
                        <a:rPr lang="en-IN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 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Function/feature/technique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 of the website 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45829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95269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Css3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22218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Carousel 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Banner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9521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Modal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Effect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in, Sign Up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86369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US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550716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Semantic Element(Figure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Figure caption0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page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9260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69321"/>
              </p:ext>
            </p:extLst>
          </p:nvPr>
        </p:nvGraphicFramePr>
        <p:xfrm>
          <a:off x="628650" y="5523506"/>
          <a:ext cx="7886700" cy="4962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8445093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021108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64813347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659202061"/>
                    </a:ext>
                  </a:extLst>
                </a:gridCol>
              </a:tblGrid>
              <a:tr h="496293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HTML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Geo Location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Contact</a:t>
                      </a:r>
                      <a:r>
                        <a:rPr lang="en-IN" sz="1800" baseline="0" dirty="0" smtClean="0"/>
                        <a:t> Us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3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45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system cares about its users convenience and need hence providing a variety of options such as cart to save their choices for later. It  provides variety of options to choose the best matching </a:t>
            </a:r>
            <a:r>
              <a:rPr lang="en-US" sz="2800" dirty="0" err="1"/>
              <a:t>jewellery</a:t>
            </a:r>
            <a:r>
              <a:rPr lang="en-US" sz="2800" dirty="0"/>
              <a:t>  and thus saving time and money.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3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website will provide customization where a user can customize their </a:t>
            </a:r>
            <a:r>
              <a:rPr lang="en-US" sz="2800" dirty="0" err="1"/>
              <a:t>jewellery</a:t>
            </a:r>
            <a:r>
              <a:rPr lang="en-US" sz="2800" dirty="0"/>
              <a:t> according to their requirement and as per their choice.</a:t>
            </a:r>
          </a:p>
          <a:p>
            <a:r>
              <a:rPr lang="en-US" sz="2800" dirty="0"/>
              <a:t>Implementation of security during payments and thus can be made a commercial website.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810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u="sng" dirty="0">
                <a:hlinkClick r:id="rId3"/>
              </a:rPr>
              <a:t>https://www.voylla.com/</a:t>
            </a:r>
            <a:endParaRPr lang="en-IN" dirty="0"/>
          </a:p>
          <a:p>
            <a:pPr lvl="0"/>
            <a:r>
              <a:rPr lang="en-US" b="1" u="sng" dirty="0">
                <a:hlinkClick r:id="rId4"/>
              </a:rPr>
              <a:t>https://www.cilory.com/64-jewellery</a:t>
            </a:r>
            <a:endParaRPr lang="en-IN" dirty="0"/>
          </a:p>
          <a:p>
            <a:r>
              <a:rPr lang="en-US" b="1" u="sng" dirty="0">
                <a:hlinkClick r:id="rId5"/>
              </a:rPr>
              <a:t>https://www.mirraw.com/store/jewellery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4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335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scope of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&amp; Proposed solution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 of Existing systems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Cited (book, web &amp; paper References)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712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8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Our website Rubellite will provide unique range of imitation jewellery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every occasion and which will be pocket friendly for the users.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shop their ready to wear designer collection to suit one’s personal style.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dress up in a less budgeted way this is the most reliable site.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84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Scope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is user friendly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will provide a wide variety for every occasion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complete look based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express delivery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making choice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126"/>
            <a:ext cx="84582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to buy that one perfect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jewellery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search around many places that wastes lot of time and money. So to overcome this problem this system is developed where they will get variety of choices and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jewellery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choose from.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6BF1C7-647E-4645-A077-84B4B4E4EA86}"/>
              </a:ext>
            </a:extLst>
          </p:cNvPr>
          <p:cNvSpPr/>
          <p:nvPr/>
        </p:nvSpPr>
        <p:spPr>
          <a:xfrm>
            <a:off x="1295400" y="1646237"/>
            <a:ext cx="55626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342900" algn="l"/>
                <a:tab pos="483235" algn="l"/>
                <a:tab pos="1714500" algn="l"/>
                <a:tab pos="1828800" algn="l"/>
              </a:tabLst>
            </a:pPr>
            <a:endParaRPr lang="en-IN" sz="3200" dirty="0">
              <a:solidFill>
                <a:srgbClr val="000000"/>
              </a:solidFill>
              <a:effectLst/>
              <a:latin typeface="AkrutiDevPriyanka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5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8610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Proposed 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Rubellite is an online marketplace of curated fine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jewellery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offers a wide range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jewellery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and is a leading destination for online shopping. It offers some of the best prices and hassle free experience with various paying options.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30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 of Existing systems 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943886"/>
              </p:ext>
            </p:extLst>
          </p:nvPr>
        </p:nvGraphicFramePr>
        <p:xfrm>
          <a:off x="304800" y="1690689"/>
          <a:ext cx="8534400" cy="4312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1521105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322591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160215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703033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8855457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536838342"/>
                    </a:ext>
                  </a:extLst>
                </a:gridCol>
              </a:tblGrid>
              <a:tr h="688979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www.fashioncrab.com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www.cilory.com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www.mirraw.com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www.rubellite.com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45829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Responsive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95269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Website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22218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9521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Social Media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86369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Social Media Link(Digital Footprint)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550716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Redundant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9260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99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C4257-901C-427C-89AC-BA11DAAE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56319-9589-4B66-8C12-A06C33D7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109E6C-B650-421E-BEA1-D84531FC4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46342"/>
              </p:ext>
            </p:extLst>
          </p:nvPr>
        </p:nvGraphicFramePr>
        <p:xfrm>
          <a:off x="762000" y="1397000"/>
          <a:ext cx="7924800" cy="3729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88">
                  <a:extLst>
                    <a:ext uri="{9D8B030D-6E8A-4147-A177-3AD203B41FA5}">
                      <a16:colId xmlns:a16="http://schemas.microsoft.com/office/drawing/2014/main" val="4097049719"/>
                    </a:ext>
                  </a:extLst>
                </a:gridCol>
                <a:gridCol w="1520921">
                  <a:extLst>
                    <a:ext uri="{9D8B030D-6E8A-4147-A177-3AD203B41FA5}">
                      <a16:colId xmlns:a16="http://schemas.microsoft.com/office/drawing/2014/main" val="20686697"/>
                    </a:ext>
                  </a:extLst>
                </a:gridCol>
                <a:gridCol w="1520921">
                  <a:extLst>
                    <a:ext uri="{9D8B030D-6E8A-4147-A177-3AD203B41FA5}">
                      <a16:colId xmlns:a16="http://schemas.microsoft.com/office/drawing/2014/main" val="2847533761"/>
                    </a:ext>
                  </a:extLst>
                </a:gridCol>
                <a:gridCol w="1499370">
                  <a:extLst>
                    <a:ext uri="{9D8B030D-6E8A-4147-A177-3AD203B41FA5}">
                      <a16:colId xmlns:a16="http://schemas.microsoft.com/office/drawing/2014/main" val="366464416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54260376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861831243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broken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2439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Navigation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706478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Geo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15387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Fav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4077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62015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45638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of appropriate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04509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Font types and 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7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33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XD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Text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 (google chrome )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4gb , 8gb and more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processor i5,i7 and so 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sz="2800" dirty="0" err="1"/>
              <a:t>CPU</a:t>
            </a:r>
            <a:r>
              <a:rPr lang="en-US" sz="2800" dirty="0"/>
              <a:t> Intel® Core™ i5-7200U </a:t>
            </a:r>
            <a:r>
              <a:rPr lang="en-US" sz="3000" dirty="0">
                <a:hlinkClick r:id="rId3"/>
              </a:rPr>
              <a:t>CPU@2.50Ghz</a:t>
            </a:r>
            <a:endParaRPr lang="en-US" sz="3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871EF5-EBC8-40E4-8028-726AF59E6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74455"/>
              </p:ext>
            </p:extLst>
          </p:nvPr>
        </p:nvGraphicFramePr>
        <p:xfrm>
          <a:off x="3560445" y="3373279"/>
          <a:ext cx="2023110" cy="141782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23110">
                  <a:extLst>
                    <a:ext uri="{9D8B030D-6E8A-4147-A177-3AD203B41FA5}">
                      <a16:colId xmlns:a16="http://schemas.microsoft.com/office/drawing/2014/main" val="2271247419"/>
                    </a:ext>
                  </a:extLst>
                </a:gridCol>
              </a:tblGrid>
              <a:tr h="24828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483235" algn="l"/>
                          <a:tab pos="1714500" algn="l"/>
                          <a:tab pos="1828800" algn="l"/>
                        </a:tabLst>
                      </a:pP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AkrutiDevPriyanka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348604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483235" algn="l"/>
                          <a:tab pos="1714500" algn="l"/>
                          <a:tab pos="1828800" algn="l"/>
                        </a:tabLst>
                      </a:pP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AkrutiDevPriyanka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619635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483235" algn="l"/>
                          <a:tab pos="1714500" algn="l"/>
                          <a:tab pos="1828800" algn="l"/>
                        </a:tabLst>
                      </a:pP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AkrutiDevPriyanka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407711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483235" algn="l"/>
                          <a:tab pos="1714500" algn="l"/>
                          <a:tab pos="1828800" algn="l"/>
                        </a:tabLst>
                      </a:pP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AkrutiDevPriyanka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67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60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682</Words>
  <Application>Microsoft Office PowerPoint</Application>
  <PresentationFormat>On-screen Show (4:3)</PresentationFormat>
  <Paragraphs>238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AkrutiDevPriyanka</vt:lpstr>
      <vt:lpstr>Arial</vt:lpstr>
      <vt:lpstr>Calibri</vt:lpstr>
      <vt:lpstr>Calibri Light</vt:lpstr>
      <vt:lpstr>Mangal</vt:lpstr>
      <vt:lpstr>Times New Roman</vt:lpstr>
      <vt:lpstr>Office Theme</vt:lpstr>
      <vt:lpstr> Rubellite </vt:lpstr>
      <vt:lpstr>Content</vt:lpstr>
      <vt:lpstr>Introduction </vt:lpstr>
      <vt:lpstr>Objective and Scope of project</vt:lpstr>
      <vt:lpstr>Problem definition</vt:lpstr>
      <vt:lpstr>    Proposed solution </vt:lpstr>
      <vt:lpstr>Comparative study of Existing systems  </vt:lpstr>
      <vt:lpstr>PowerPoint Presentation</vt:lpstr>
      <vt:lpstr>Hardware &amp; software requirements</vt:lpstr>
      <vt:lpstr>Skeleton of website </vt:lpstr>
      <vt:lpstr>User Interface Design</vt:lpstr>
      <vt:lpstr>PowerPoint Presentation</vt:lpstr>
      <vt:lpstr>Sign in Page</vt:lpstr>
      <vt:lpstr>Contact Us page</vt:lpstr>
      <vt:lpstr>About Us Page</vt:lpstr>
      <vt:lpstr>Results and Discussions </vt:lpstr>
      <vt:lpstr>Conclusions </vt:lpstr>
      <vt:lpstr>Future Scope</vt:lpstr>
      <vt:lpstr>Literature Cited</vt:lpstr>
      <vt:lpstr>PowerPoint Presentation</vt:lpstr>
    </vt:vector>
  </TitlesOfParts>
  <Company>SFIT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paper</dc:title>
  <dc:creator>mecomp</dc:creator>
  <cp:lastModifiedBy>hetal poriya</cp:lastModifiedBy>
  <cp:revision>80</cp:revision>
  <dcterms:created xsi:type="dcterms:W3CDTF">2013-09-17T11:11:49Z</dcterms:created>
  <dcterms:modified xsi:type="dcterms:W3CDTF">2019-08-27T18:49:36Z</dcterms:modified>
</cp:coreProperties>
</file>