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sldIdLst>
    <p:sldId id="256" r:id="rId2"/>
    <p:sldId id="258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52" autoAdjust="0"/>
    <p:restoredTop sz="94660"/>
  </p:normalViewPr>
  <p:slideViewPr>
    <p:cSldViewPr snapToGrid="0">
      <p:cViewPr varScale="1">
        <p:scale>
          <a:sx n="75" d="100"/>
          <a:sy n="75" d="100"/>
        </p:scale>
        <p:origin x="-3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791EEE-DD7E-4E55-924B-1E05D368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3267119-9CE4-4683-9952-8DABDCB3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E78820A-DCEF-4D42-A290-4CDD8FDB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BC6BE0-2C7A-4E6D-84EF-E24EAE31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19EFA5-1CFF-4C38-801E-90F91B38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902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F46804-728C-4985-B8E7-163B4EAD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00402F6-A058-46E2-97D1-4A6C69026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6A83BD-29D9-4641-8608-51752E31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B40E6C-B39C-4AE4-A8B2-676B1349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71BA25-9B0D-48AF-9D7E-85C8D734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440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DC6D237-2E98-406F-BEA0-0E6D0E3A3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4C742F3-C2AF-4F69-9DF8-2C6A84424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00E78B-9235-4705-AFE7-019C0F35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A5B0B4-E8CD-4063-9EF8-76A5711A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7100D4-B38F-4EAD-8A83-3B97691B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791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9132C4-B5E9-4CD9-9140-B638D874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996ED7-E235-4092-9619-95987AA3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260EF2C-F072-43B9-BA0F-0C995DC3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C83E30-D59A-47E4-9C29-0611A28C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C5C94A-144C-4E5E-B703-E2D81CEE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645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EAFC2B-375B-4661-90D0-0A8D4E73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96FCB3-AA58-46D8-93D9-17A686D06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18140A9-046E-4420-8E30-683390D1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4E4DE5-38AC-4031-A5E0-CF105EB6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B1B25A-A604-46B8-A8BE-A7A21EB5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958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A613D-A954-43E4-8929-BDA2E7AC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529B61-CB46-453C-A67D-BEFE97598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7DC52FA-C8F3-475F-928F-630E2D74A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1E2B6A0-0260-411F-A13C-2C9664DD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8A8EE39-FB79-4FE0-B61A-D15E52B2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B4787D8-E437-4848-B484-1FDE1CDC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662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82C243-90A1-4B12-9BEA-B04DF2F1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8F8F04A-3899-4CCC-A313-0BB18DA43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B3FED3E-2FB8-4024-B2DE-82949589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B70C570-D0F9-4DEF-9F9E-BD1CC386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7819C20-A75F-438B-9AA9-273218931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9EC3B6F-1D56-48C6-B0A7-5A993041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D76A0EA-A48F-4BAC-B4A4-FBEB36E5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506554-1212-4BB6-BC4C-2B163BBC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02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7CABC8-23C5-4F8F-906D-7372680C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8534486-CC22-428E-8C0B-226EF16D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D43BA17-DA32-48B7-B042-DBA5F0EF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18B9034-DF8B-4E14-A045-5744567A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434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61E40A2-8E1A-4CBF-B11F-82D29FB0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6D120D1-613E-4329-B5B0-15B62C83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1BC104E-382B-493C-B951-A1224BD2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478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0DEBAE-9432-4499-866D-5858DC03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6F6FA9-0A4F-4B8C-8799-E8BE5F59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2F07786-49EE-4B55-9DE8-9F6BC87D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06DE7F4-46A0-45CD-A11B-0B0378A7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D04B19-279B-44DD-B07B-16571202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C6C5762-4D09-4308-A488-DA880767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1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60554A-9988-4187-8919-C0CD853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178C02F-0A55-456D-8D3E-4C5F6100E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D90582-406A-4DD8-8DDA-9A307C19B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73CACF-0177-42CB-BA76-EB38BE62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0B3BD7-9663-4943-9253-57EC298A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71FAD40-145F-44F9-80B5-82D4E024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090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2757450-0E7D-4C94-8D8A-B17C0338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5502D83-1606-4E73-9724-AF8F5B4C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483A24-249E-4BAB-BFA4-D5CC5024F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8144-6FD4-461A-BEE3-AC1989F0538A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64B6B0-97DB-43EB-A67B-6AC2B0A1C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E8E7C0-ED83-4284-9313-015DC6C47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233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65DC19-8E5F-4EBE-976D-B016F37B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81" y="870103"/>
            <a:ext cx="10955548" cy="699905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4000" b="1" dirty="0" smtClean="0">
                <a:latin typeface="Bodoni MT" panose="02070603080606020203" pitchFamily="18" charset="0"/>
              </a:rPr>
              <a:t>Online Shopping Cart</a:t>
            </a:r>
            <a:endParaRPr lang="en-US" sz="4000" b="1" dirty="0">
              <a:latin typeface="Bodoni MT" panose="020706030806060202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2695AABC-5781-469E-A0AB-5ABC4A3A5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105" y="2765273"/>
            <a:ext cx="1917940" cy="400619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Prepared By:-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D55FA08-CA50-47E8-A997-75CDCF3824F3}"/>
              </a:ext>
            </a:extLst>
          </p:cNvPr>
          <p:cNvSpPr/>
          <p:nvPr/>
        </p:nvSpPr>
        <p:spPr>
          <a:xfrm>
            <a:off x="621102" y="3441937"/>
            <a:ext cx="4899804" cy="1095555"/>
          </a:xfrm>
          <a:prstGeom prst="rect">
            <a:avLst/>
          </a:prstGeom>
          <a:solidFill>
            <a:srgbClr val="FFC000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Student 1 </a:t>
            </a:r>
            <a:r>
              <a:rPr lang="en-US" dirty="0" smtClean="0">
                <a:solidFill>
                  <a:schemeClr val="tx1"/>
                </a:solidFill>
              </a:rPr>
              <a:t>Name: Meet </a:t>
            </a:r>
            <a:r>
              <a:rPr lang="en-US" dirty="0" err="1" smtClean="0">
                <a:solidFill>
                  <a:schemeClr val="tx1"/>
                </a:solidFill>
              </a:rPr>
              <a:t>Thakor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Roll </a:t>
            </a:r>
            <a:r>
              <a:rPr lang="en-US" dirty="0" smtClean="0">
                <a:solidFill>
                  <a:schemeClr val="tx1"/>
                </a:solidFill>
              </a:rPr>
              <a:t>no:249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Enrollment </a:t>
            </a:r>
            <a:r>
              <a:rPr lang="en-US" dirty="0" smtClean="0">
                <a:solidFill>
                  <a:schemeClr val="tx1"/>
                </a:solidFill>
              </a:rPr>
              <a:t>No:2021002170110199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Batch: </a:t>
            </a:r>
            <a:r>
              <a:rPr lang="en-US" dirty="0" smtClean="0">
                <a:solidFill>
                  <a:schemeClr val="tx1"/>
                </a:solidFill>
              </a:rPr>
              <a:t>6A       </a:t>
            </a:r>
            <a:r>
              <a:rPr lang="en-US" dirty="0" err="1" smtClean="0">
                <a:solidFill>
                  <a:schemeClr val="tx1"/>
                </a:solidFill>
              </a:rPr>
              <a:t>Branch:CE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810FF16-371F-4D3A-B26E-8EAA8C264A80}"/>
              </a:ext>
            </a:extLst>
          </p:cNvPr>
          <p:cNvSpPr/>
          <p:nvPr/>
        </p:nvSpPr>
        <p:spPr>
          <a:xfrm>
            <a:off x="649857" y="5282240"/>
            <a:ext cx="4899804" cy="1095555"/>
          </a:xfrm>
          <a:prstGeom prst="rect">
            <a:avLst/>
          </a:prstGeom>
          <a:solidFill>
            <a:srgbClr val="FFC000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Student </a:t>
            </a:r>
            <a:r>
              <a:rPr lang="en-US" dirty="0" smtClean="0">
                <a:solidFill>
                  <a:schemeClr val="tx1"/>
                </a:solidFill>
              </a:rPr>
              <a:t>3 </a:t>
            </a:r>
            <a:r>
              <a:rPr lang="en-US" dirty="0">
                <a:solidFill>
                  <a:schemeClr val="tx1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Harshil</a:t>
            </a:r>
            <a:r>
              <a:rPr lang="en-US" dirty="0" smtClean="0">
                <a:solidFill>
                  <a:schemeClr val="tx1"/>
                </a:solidFill>
              </a:rPr>
              <a:t> Patel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Roll </a:t>
            </a:r>
            <a:r>
              <a:rPr lang="en-US" dirty="0" smtClean="0">
                <a:solidFill>
                  <a:schemeClr val="tx1"/>
                </a:solidFill>
              </a:rPr>
              <a:t>no:232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Enrollment </a:t>
            </a:r>
            <a:r>
              <a:rPr lang="en-US" dirty="0" smtClean="0">
                <a:solidFill>
                  <a:schemeClr val="tx1"/>
                </a:solidFill>
              </a:rPr>
              <a:t>No:2021002170110104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Batch: </a:t>
            </a:r>
            <a:r>
              <a:rPr lang="en-US" dirty="0" smtClean="0">
                <a:solidFill>
                  <a:schemeClr val="tx1"/>
                </a:solidFill>
              </a:rPr>
              <a:t> 6A          </a:t>
            </a:r>
            <a:r>
              <a:rPr lang="en-US" dirty="0" err="1" smtClean="0">
                <a:solidFill>
                  <a:schemeClr val="tx1"/>
                </a:solidFill>
              </a:rPr>
              <a:t>Branch:CE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B4E336E-7A0B-420B-9F1E-990CF03C1B43}"/>
              </a:ext>
            </a:extLst>
          </p:cNvPr>
          <p:cNvSpPr/>
          <p:nvPr/>
        </p:nvSpPr>
        <p:spPr>
          <a:xfrm>
            <a:off x="6711351" y="5270738"/>
            <a:ext cx="4899804" cy="1095555"/>
          </a:xfrm>
          <a:prstGeom prst="rect">
            <a:avLst/>
          </a:prstGeom>
          <a:solidFill>
            <a:srgbClr val="FFC000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Student </a:t>
            </a:r>
            <a:r>
              <a:rPr lang="en-US" dirty="0" smtClean="0">
                <a:solidFill>
                  <a:schemeClr val="tx1"/>
                </a:solidFill>
              </a:rPr>
              <a:t>4 </a:t>
            </a:r>
            <a:r>
              <a:rPr lang="en-US" dirty="0" err="1" smtClean="0">
                <a:solidFill>
                  <a:schemeClr val="tx1"/>
                </a:solidFill>
              </a:rPr>
              <a:t>Name:Mittal</a:t>
            </a:r>
            <a:r>
              <a:rPr lang="en-US" dirty="0" smtClean="0">
                <a:solidFill>
                  <a:schemeClr val="tx1"/>
                </a:solidFill>
              </a:rPr>
              <a:t> Desai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Roll </a:t>
            </a:r>
            <a:r>
              <a:rPr lang="en-US" dirty="0" smtClean="0">
                <a:solidFill>
                  <a:schemeClr val="tx1"/>
                </a:solidFill>
              </a:rPr>
              <a:t>no:239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Enrollment </a:t>
            </a:r>
            <a:r>
              <a:rPr lang="en-US" dirty="0" smtClean="0">
                <a:solidFill>
                  <a:schemeClr val="tx1"/>
                </a:solidFill>
              </a:rPr>
              <a:t>No:2021002170110024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Batch: </a:t>
            </a:r>
            <a:r>
              <a:rPr lang="en-US" dirty="0" smtClean="0">
                <a:solidFill>
                  <a:schemeClr val="tx1"/>
                </a:solidFill>
              </a:rPr>
              <a:t> 6A          </a:t>
            </a:r>
            <a:r>
              <a:rPr lang="en-US" dirty="0" err="1" smtClean="0">
                <a:solidFill>
                  <a:schemeClr val="tx1"/>
                </a:solidFill>
              </a:rPr>
              <a:t>Branch:CE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B341901-BE3E-449B-BE1E-728B0E75A7C2}"/>
              </a:ext>
            </a:extLst>
          </p:cNvPr>
          <p:cNvSpPr/>
          <p:nvPr/>
        </p:nvSpPr>
        <p:spPr>
          <a:xfrm>
            <a:off x="6665343" y="3413182"/>
            <a:ext cx="4899804" cy="1095555"/>
          </a:xfrm>
          <a:prstGeom prst="rect">
            <a:avLst/>
          </a:prstGeom>
          <a:solidFill>
            <a:srgbClr val="FFC000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Student </a:t>
            </a:r>
            <a:r>
              <a:rPr lang="en-US" dirty="0" smtClean="0">
                <a:solidFill>
                  <a:schemeClr val="tx1"/>
                </a:solidFill>
              </a:rPr>
              <a:t>2 Name: </a:t>
            </a:r>
            <a:r>
              <a:rPr lang="en-US" dirty="0" err="1" smtClean="0">
                <a:solidFill>
                  <a:schemeClr val="tx1"/>
                </a:solidFill>
              </a:rPr>
              <a:t>Pranshu</a:t>
            </a:r>
            <a:r>
              <a:rPr lang="en-US" dirty="0" smtClean="0">
                <a:solidFill>
                  <a:schemeClr val="tx1"/>
                </a:solidFill>
              </a:rPr>
              <a:t> Shah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Roll </a:t>
            </a:r>
            <a:r>
              <a:rPr lang="en-US" dirty="0" smtClean="0">
                <a:solidFill>
                  <a:schemeClr val="tx1"/>
                </a:solidFill>
              </a:rPr>
              <a:t>no:233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Enrollment </a:t>
            </a:r>
            <a:r>
              <a:rPr lang="en-US" dirty="0" smtClean="0">
                <a:solidFill>
                  <a:schemeClr val="tx1"/>
                </a:solidFill>
              </a:rPr>
              <a:t>No:2021002170110141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Batch</a:t>
            </a:r>
            <a:r>
              <a:rPr lang="en-US" dirty="0" smtClean="0">
                <a:solidFill>
                  <a:schemeClr val="tx1"/>
                </a:solidFill>
              </a:rPr>
              <a:t>: 6A           </a:t>
            </a:r>
            <a:r>
              <a:rPr lang="en-US" dirty="0" err="1" smtClean="0">
                <a:solidFill>
                  <a:schemeClr val="tx1"/>
                </a:solidFill>
              </a:rPr>
              <a:t>Branch:CE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09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825625"/>
            <a:ext cx="10990053" cy="4351338"/>
          </a:xfrm>
          <a:solidFill>
            <a:srgbClr val="FFC000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Shopping is one of the most essential part of our daily life. We’re using different types of shops to buy different kind of things everyday.</a:t>
            </a:r>
          </a:p>
          <a:p>
            <a:pPr marL="0" indent="0"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Today our life is divided into two parts :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Physical life : We met everyone physically.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Virtual life : We met people on a virtual world called ‘Internet’.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marL="0" indent="0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Introduction: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1026" name="Picture 2" descr="C:\Users\ABC\Desktop\downloa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90833" y="4224701"/>
            <a:ext cx="2950494" cy="1963419"/>
          </a:xfrm>
          <a:prstGeom prst="rect">
            <a:avLst/>
          </a:prstGeom>
          <a:noFill/>
        </p:spPr>
      </p:pic>
      <p:pic>
        <p:nvPicPr>
          <p:cNvPr id="1027" name="Picture 3" descr="C:\Users\ABC\Desktop\downlo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8338" y="4140926"/>
            <a:ext cx="2698133" cy="2013222"/>
          </a:xfrm>
          <a:prstGeom prst="rect">
            <a:avLst/>
          </a:prstGeom>
          <a:noFill/>
        </p:spPr>
      </p:pic>
      <p:pic>
        <p:nvPicPr>
          <p:cNvPr id="1028" name="Picture 4" descr="C:\Users\ABC\Desktop\download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82614" y="4258491"/>
            <a:ext cx="2612253" cy="1920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458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825625"/>
            <a:ext cx="10990053" cy="4351338"/>
          </a:xfrm>
          <a:solidFill>
            <a:srgbClr val="FFC000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First you enter your name.</a:t>
            </a:r>
          </a:p>
          <a:p>
            <a:pPr marL="0" indent="0"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Then </a:t>
            </a:r>
            <a:r>
              <a:rPr lang="en-US" sz="2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3 options pops up of </a:t>
            </a:r>
            <a:r>
              <a:rPr lang="en-US" sz="2400" dirty="0" err="1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Headphones,Shoes,Mobiles</a:t>
            </a:r>
            <a:r>
              <a:rPr lang="en-US" sz="2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.</a:t>
            </a:r>
          </a:p>
          <a:p>
            <a:pPr marL="0" indent="0"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Then </a:t>
            </a:r>
            <a:r>
              <a:rPr lang="en-US" sz="2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we select our choice .</a:t>
            </a:r>
          </a:p>
          <a:p>
            <a:pPr marL="0" indent="0"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Then </a:t>
            </a:r>
            <a:r>
              <a:rPr lang="en-US" sz="2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we select our product from our choice.</a:t>
            </a:r>
          </a:p>
          <a:p>
            <a:pPr marL="0" indent="0"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After selecting you can either add or delete items to your shopping list.</a:t>
            </a:r>
          </a:p>
          <a:p>
            <a:pPr marL="0" indent="0"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And at last you get your final bill with your products in it.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How it works;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3074" name="Picture 2" descr="C:\Users\ABC\Desktop\downloa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17704" y="1855789"/>
            <a:ext cx="2072634" cy="13446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458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825625"/>
            <a:ext cx="10990053" cy="4351338"/>
          </a:xfrm>
          <a:solidFill>
            <a:srgbClr val="FFC000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Pros-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Convenience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Greater selection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Easy to access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Cons-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Can be expensive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Leads to loner time to wait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Privacy concerns</a:t>
            </a:r>
          </a:p>
          <a:p>
            <a:pPr marL="0" indent="0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Pros and Cons: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4098" name="Picture 2" descr="C:\Users\ABC\Desktop\downloa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9774" y="2435758"/>
            <a:ext cx="3425825" cy="2768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458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2051" name="Picture 3" descr="C:\Users\ABC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4088" y="1601788"/>
            <a:ext cx="4746244" cy="42656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909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206</Words>
  <Application>Microsoft Office PowerPoint</Application>
  <PresentationFormat>Custom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Online Shopping Cart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Definition</dc:title>
  <dc:creator>LJIET</dc:creator>
  <cp:lastModifiedBy>Pranshu</cp:lastModifiedBy>
  <cp:revision>29</cp:revision>
  <dcterms:created xsi:type="dcterms:W3CDTF">2022-02-18T03:37:33Z</dcterms:created>
  <dcterms:modified xsi:type="dcterms:W3CDTF">2022-03-04T17:50:23Z</dcterms:modified>
</cp:coreProperties>
</file>