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b3794e01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b3794e01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b8e1657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b8e1657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b8e1657a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b8e1657a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b8e1657a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b8e1657a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b8e1657a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b8e1657a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b8e1657a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b8e1657a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b8e1657a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b8e1657a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b8e1657a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b8e1657a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 Risk Analysis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Lending Case Study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Study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-Prashant Shah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-Shubham Gupta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Challenge</a:t>
            </a:r>
            <a:r>
              <a:rPr lang="en-GB"/>
              <a:t>: The </a:t>
            </a:r>
            <a:r>
              <a:rPr lang="en-GB"/>
              <a:t>lending industry faces a persistent challenge with loan defaults, which can result in financial losses and impact credit decisions.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Impact</a:t>
            </a:r>
            <a:r>
              <a:rPr lang="en-GB"/>
              <a:t>: High loan default rates have substantial financial implications for lenders and investors, making it crucial to understand the factors driving these defaults.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Objective</a:t>
            </a:r>
            <a:r>
              <a:rPr lang="en-GB"/>
              <a:t>: This analysis aims to identify the key drivers of loan defaults and uncover trends that can assist in mitigating risks.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Context</a:t>
            </a:r>
            <a:r>
              <a:rPr lang="en-GB"/>
              <a:t>: In a dynamic financial landscape, where lending decisions have far-reaching consequences, a deeper understanding of the root causes of loan defaults is essential for making informed and proactive choices.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Overview and Analysis Methods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Sourcing: The dataset used: loan.csv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Cleaning: It involves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Dropping missing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Dropping consistent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Formating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Handling outliers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Analysis: Following analysis were performed: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Univariate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Segmented Univariate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Bivariate</a:t>
            </a:r>
            <a:r>
              <a:rPr lang="en-GB"/>
              <a:t>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Derived Metrics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Type-driven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Business</a:t>
            </a:r>
            <a:r>
              <a:rPr lang="en-GB"/>
              <a:t>-driven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Data-driven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Observations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Applicants are more likely to default when: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Home ownership is 'RENT'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Loan purpose is to clear other debts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Interest rate falls in the range of 13-17%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Annual income is between 31,201 - 58,402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Number of open accounts is 20-37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Employment length is 10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Funded amount by investors is between 5,000 - 10,000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Loan amount falls in the range of 5,429 - 10,357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Debt-to-income ratio (DTI) is between 12-18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Observations (Contd.)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Applicants are more likely to default when: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Monthly installments are between 145-274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Loan term is 36 months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Verification status is 'Not Verified'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Number of inquiries in the last 6 months is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Number of derogatory public records is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Loan purpose is 'debt_consolidation'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Grade is 'B'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Sub-grade is 'B5'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Observations (Contd.)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Applicants are more likely to default when: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Loan purpose is 'home improvement' with an income of 60k-70k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Home ownership is 'MORTGAGE' with an income of 60k-70k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</a:t>
            </a:r>
            <a:r>
              <a:rPr lang="en-GB"/>
              <a:t>nterest rate falls in the range of 21-24% with an income of 70k-80k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Loan amount is between 30k - 35k with an interest rate of 15-17.5%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Number of derogatory public records is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Loan purpose is 'small business' and the loan amount is greater than 14k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Home ownership is 'MORTGAGE' with a loan of 14k-16k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Observations (Contd.)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Applicants are more likely to default when: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Grade is 'F' with a loan amount between 15k-20k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Employment length is 10 years with a loan amount of 12k-14k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Loan is verified with a loan amount above 16k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Grade is 'G' and interest rate is above 20%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 and Conclusion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Recommendation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Based on the analysis, the following recommendations can be made: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Lenders should exercise caution when providing loans for 'debt consolidation' and 'small business' purposes.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Particular attention should be given to applicants with 'RENT' as their home ownership status.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Loans with higher interest rates (21-24% and above 20%) may warrant additional risk assessment.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Special considerations should be made for applicants with lower income ranges (e.g., 60k-70k).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 and Conclusion (Contd.)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conclusion, our analysis has shed light on key factors affecting loan default probability. By implementing these recommendations, lenders can make more informed decisions and potentially reduce default rates, resulting in a more sustainable lending portfolio.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