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3794e0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3794e0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Risk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-Prashant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-Shubham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