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304" r:id="rId3"/>
    <p:sldId id="306" r:id="rId4"/>
    <p:sldId id="303" r:id="rId5"/>
    <p:sldId id="305" r:id="rId6"/>
    <p:sldId id="302" r:id="rId7"/>
  </p:sldIdLst>
  <p:sldSz cx="9144000" cy="5143500" type="screen16x9"/>
  <p:notesSz cx="6858000" cy="9144000"/>
  <p:embeddedFontLst>
    <p:embeddedFont>
      <p:font typeface="Roboto Condensed" panose="020B0604020202020204" charset="0"/>
      <p:regular r:id="rId9"/>
      <p:bold r:id="rId10"/>
      <p:italic r:id="rId11"/>
      <p:boldItalic r:id="rId12"/>
    </p:embeddedFont>
    <p:embeddedFont>
      <p:font typeface="Exo 2" panose="020B0604020202020204" charset="0"/>
      <p:regular r:id="rId13"/>
      <p:bold r:id="rId14"/>
      <p:italic r:id="rId15"/>
      <p:boldItalic r:id="rId16"/>
    </p:embeddedFon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ial Unicode MS" panose="020B0604020202020204" pitchFamily="34" charset="-128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B2C07D-7A4A-4B60-B5FA-669F07A721EF}">
  <a:tblStyle styleId="{AEB2C07D-7A4A-4B60-B5FA-669F07A721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2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40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60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4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250224" y="43393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Dental Clinic Problem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3450275" y="2928802"/>
            <a:ext cx="2746498" cy="1286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3741441" y="4030624"/>
            <a:ext cx="223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Md.Safayet Islam</a:t>
            </a:r>
          </a:p>
          <a:p>
            <a:pPr algn="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2020-1-60-131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DAGGERSQUARE" pitchFamily="50" charset="0"/>
              <a:ea typeface="Roboto Condensed" panose="020B0604020202020204" charset="0"/>
            </a:endParaRPr>
          </a:p>
        </p:txBody>
      </p:sp>
      <p:cxnSp>
        <p:nvCxnSpPr>
          <p:cNvPr id="9" name="Google Shape;153;p33"/>
          <p:cNvCxnSpPr/>
          <p:nvPr/>
        </p:nvCxnSpPr>
        <p:spPr>
          <a:xfrm>
            <a:off x="3484587" y="3867251"/>
            <a:ext cx="2753474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6754874" y="3093115"/>
            <a:ext cx="204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Farhan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Tanvir</a:t>
            </a:r>
            <a:endParaRPr lang="en-US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DAGGERSQUARE" pitchFamily="50" charset="0"/>
              <a:ea typeface="Roboto Condensed" panose="020B0604020202020204" charset="0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2020-1-60-132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DAGGERSQUARE" pitchFamily="50" charset="0"/>
              <a:ea typeface="Roboto Condensed" panose="020B06040202020202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00435" y="2529304"/>
            <a:ext cx="41095" cy="22437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oogle Shape;153;p33"/>
          <p:cNvCxnSpPr/>
          <p:nvPr/>
        </p:nvCxnSpPr>
        <p:spPr>
          <a:xfrm>
            <a:off x="6403904" y="2927516"/>
            <a:ext cx="2746498" cy="1286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53;p33"/>
          <p:cNvCxnSpPr/>
          <p:nvPr/>
        </p:nvCxnSpPr>
        <p:spPr>
          <a:xfrm>
            <a:off x="6390526" y="3865965"/>
            <a:ext cx="2746498" cy="1286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3842534" y="3119104"/>
            <a:ext cx="213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Samiha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Masrura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 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2020-1-60-066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DAGGERSQUARE" pitchFamily="50" charset="0"/>
              <a:ea typeface="Roboto Condensed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4874" y="4030625"/>
            <a:ext cx="204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Md. Shah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N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awaj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DAGGERSQUARE" pitchFamily="50" charset="0"/>
              <a:ea typeface="Roboto Condensed" panose="020B0604020202020204" charset="0"/>
            </a:endParaRPr>
          </a:p>
          <a:p>
            <a:pPr algn="r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DAGGERSQUARE" pitchFamily="50" charset="0"/>
                <a:ea typeface="Roboto Condensed" panose="020B0604020202020204" charset="0"/>
              </a:rPr>
              <a:t>2020-1-60-213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DAGGERSQUARE" pitchFamily="50" charset="0"/>
              <a:ea typeface="Roboto Condense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0041" y="277402"/>
            <a:ext cx="301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panose="020B0604020202020204" charset="0"/>
              </a:rPr>
              <a:t>Project Description</a:t>
            </a:r>
            <a:endParaRPr lang="en-US" sz="2400" b="1" dirty="0">
              <a:latin typeface="Exo 2" panose="020B0604020202020204" charset="0"/>
            </a:endParaRPr>
          </a:p>
        </p:txBody>
      </p:sp>
      <p:cxnSp>
        <p:nvCxnSpPr>
          <p:cNvPr id="4" name="Google Shape;153;p33"/>
          <p:cNvCxnSpPr/>
          <p:nvPr/>
        </p:nvCxnSpPr>
        <p:spPr>
          <a:xfrm>
            <a:off x="2361408" y="739067"/>
            <a:ext cx="2746498" cy="1286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1320228" y="1709887"/>
            <a:ext cx="54812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states that this dental clinic has one dentist with one dental chair and n chairs for waiting. When there is no patients , the dentist sleeps in his chair. When a patient arrives he has to wake up the dentist. Only one patient can attend the dentist at a time. Other patients will wait if there is empty chairs otherwise they will leave.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5263" y="421242"/>
            <a:ext cx="26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Exo 2" panose="020B0604020202020204" charset="0"/>
              </a:rPr>
              <a:t>Topic Discussion</a:t>
            </a:r>
            <a:endParaRPr lang="en-US" sz="2400" b="1" dirty="0">
              <a:latin typeface="Exo 2" panose="020B0604020202020204" charset="0"/>
            </a:endParaRPr>
          </a:p>
        </p:txBody>
      </p:sp>
      <p:cxnSp>
        <p:nvCxnSpPr>
          <p:cNvPr id="4" name="Google Shape;153;p33"/>
          <p:cNvCxnSpPr/>
          <p:nvPr/>
        </p:nvCxnSpPr>
        <p:spPr>
          <a:xfrm>
            <a:off x="3131969" y="872633"/>
            <a:ext cx="2746498" cy="1286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72904" y="1723151"/>
            <a:ext cx="2854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We used 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Thread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Semaphore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Mutex</a:t>
            </a:r>
            <a:r>
              <a:rPr lang="en-US" sz="1800" dirty="0" smtClean="0"/>
              <a:t> lock.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26" y="3082866"/>
            <a:ext cx="2133898" cy="37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29" y="1102709"/>
            <a:ext cx="3154166" cy="1774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70" y="3659946"/>
            <a:ext cx="213389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38660" y="93421"/>
            <a:ext cx="721623" cy="307778"/>
            <a:chOff x="5336275" y="537172"/>
            <a:chExt cx="962164" cy="410369"/>
          </a:xfrm>
        </p:grpSpPr>
        <p:sp>
          <p:nvSpPr>
            <p:cNvPr id="4" name="Rectangle 3"/>
            <p:cNvSpPr/>
            <p:nvPr/>
          </p:nvSpPr>
          <p:spPr>
            <a:xfrm>
              <a:off x="5336275" y="586432"/>
              <a:ext cx="962164" cy="3548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33503" y="537172"/>
              <a:ext cx="81886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Start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689470" y="2209050"/>
            <a:ext cx="1334302" cy="507716"/>
            <a:chOff x="4968772" y="2907490"/>
            <a:chExt cx="1779069" cy="676954"/>
          </a:xfrm>
        </p:grpSpPr>
        <p:sp>
          <p:nvSpPr>
            <p:cNvPr id="7" name="Rectangle 6"/>
            <p:cNvSpPr/>
            <p:nvPr/>
          </p:nvSpPr>
          <p:spPr>
            <a:xfrm>
              <a:off x="5061608" y="2907490"/>
              <a:ext cx="1492158" cy="6769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68772" y="3018663"/>
              <a:ext cx="177906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Empty </a:t>
              </a:r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Chair?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9113" y="3138353"/>
            <a:ext cx="762281" cy="307777"/>
            <a:chOff x="3363217" y="4334591"/>
            <a:chExt cx="1016375" cy="410369"/>
          </a:xfrm>
        </p:grpSpPr>
        <p:sp>
          <p:nvSpPr>
            <p:cNvPr id="10" name="Rectangle 9"/>
            <p:cNvSpPr/>
            <p:nvPr/>
          </p:nvSpPr>
          <p:spPr>
            <a:xfrm>
              <a:off x="3386912" y="4358188"/>
              <a:ext cx="968991" cy="3548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3217" y="4334591"/>
              <a:ext cx="101637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Leave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93475" y="3112618"/>
            <a:ext cx="1580950" cy="307777"/>
            <a:chOff x="7519916" y="4307520"/>
            <a:chExt cx="2107933" cy="410368"/>
          </a:xfrm>
        </p:grpSpPr>
        <p:sp>
          <p:nvSpPr>
            <p:cNvPr id="13" name="Rectangle 12"/>
            <p:cNvSpPr/>
            <p:nvPr/>
          </p:nvSpPr>
          <p:spPr>
            <a:xfrm>
              <a:off x="7519916" y="4341843"/>
              <a:ext cx="1983477" cy="3548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79917" y="4307520"/>
              <a:ext cx="2047932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Wait for Dentist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03235" y="629069"/>
            <a:ext cx="1192474" cy="562970"/>
            <a:chOff x="5094025" y="1364776"/>
            <a:chExt cx="1589965" cy="750627"/>
          </a:xfrm>
        </p:grpSpPr>
        <p:sp>
          <p:nvSpPr>
            <p:cNvPr id="16" name="Flowchart: Decision 15"/>
            <p:cNvSpPr/>
            <p:nvPr/>
          </p:nvSpPr>
          <p:spPr>
            <a:xfrm>
              <a:off x="5094025" y="1364776"/>
              <a:ext cx="1589965" cy="75062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9572" y="1542584"/>
              <a:ext cx="818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Input</a:t>
              </a:r>
              <a:endParaRPr lang="en-US" sz="12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50315" y="3733778"/>
            <a:ext cx="1723504" cy="628840"/>
            <a:chOff x="4929942" y="5089054"/>
            <a:chExt cx="2298005" cy="838453"/>
          </a:xfrm>
        </p:grpSpPr>
        <p:sp>
          <p:nvSpPr>
            <p:cNvPr id="19" name="Rectangle 18"/>
            <p:cNvSpPr/>
            <p:nvPr/>
          </p:nvSpPr>
          <p:spPr>
            <a:xfrm>
              <a:off x="5133835" y="5089054"/>
              <a:ext cx="1897037" cy="83845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9942" y="5240026"/>
              <a:ext cx="229800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Take  Treatment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51256" y="4621929"/>
            <a:ext cx="721623" cy="307777"/>
            <a:chOff x="5336275" y="523180"/>
            <a:chExt cx="962164" cy="410369"/>
          </a:xfrm>
        </p:grpSpPr>
        <p:sp>
          <p:nvSpPr>
            <p:cNvPr id="22" name="Rectangle 21"/>
            <p:cNvSpPr/>
            <p:nvPr/>
          </p:nvSpPr>
          <p:spPr>
            <a:xfrm>
              <a:off x="5336275" y="559136"/>
              <a:ext cx="962164" cy="3548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07923" y="523180"/>
              <a:ext cx="81886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End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777445" y="1391183"/>
            <a:ext cx="1138736" cy="546630"/>
            <a:chOff x="5061608" y="2907490"/>
            <a:chExt cx="1518314" cy="728839"/>
          </a:xfrm>
        </p:grpSpPr>
        <p:sp>
          <p:nvSpPr>
            <p:cNvPr id="25" name="Rectangle 24"/>
            <p:cNvSpPr/>
            <p:nvPr/>
          </p:nvSpPr>
          <p:spPr>
            <a:xfrm>
              <a:off x="5061608" y="2907490"/>
              <a:ext cx="1492158" cy="6769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87763" y="2938703"/>
              <a:ext cx="1492159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Doctor Available?</a:t>
              </a:r>
              <a:endPara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4299471" y="396497"/>
            <a:ext cx="0" cy="23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937679" y="1645040"/>
            <a:ext cx="839765" cy="11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28082" y="1646729"/>
            <a:ext cx="0" cy="396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37679" y="2038130"/>
            <a:ext cx="1380977" cy="9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18656" y="2046861"/>
            <a:ext cx="0" cy="16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</p:cNvCxnSpPr>
          <p:nvPr/>
        </p:nvCxnSpPr>
        <p:spPr>
          <a:xfrm flipH="1">
            <a:off x="2760255" y="2462908"/>
            <a:ext cx="998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60254" y="2462908"/>
            <a:ext cx="1" cy="693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16180" y="2452672"/>
            <a:ext cx="1567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75688" y="2452672"/>
            <a:ext cx="0" cy="675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2"/>
          </p:cNvCxnSpPr>
          <p:nvPr/>
        </p:nvCxnSpPr>
        <p:spPr>
          <a:xfrm flipH="1">
            <a:off x="6537279" y="3404487"/>
            <a:ext cx="1" cy="12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414622" y="3531359"/>
            <a:ext cx="21226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9" idx="0"/>
          </p:cNvCxnSpPr>
          <p:nvPr/>
        </p:nvCxnSpPr>
        <p:spPr>
          <a:xfrm>
            <a:off x="4414622" y="3531359"/>
            <a:ext cx="2" cy="20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299470" y="1192039"/>
            <a:ext cx="1" cy="212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10408" y="1325708"/>
            <a:ext cx="38853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</a:t>
            </a:r>
            <a:endParaRPr lang="en-US" sz="105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81623" y="1316450"/>
            <a:ext cx="49057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Yes</a:t>
            </a:r>
            <a:endParaRPr lang="en-US" sz="105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10408" y="2146397"/>
            <a:ext cx="388535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</a:t>
            </a:r>
            <a:endParaRPr lang="en-US" sz="105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01987" y="2116155"/>
            <a:ext cx="490577" cy="2539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Yes</a:t>
            </a:r>
            <a:endParaRPr lang="en-US" sz="105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4" name="Straight Connector 43"/>
          <p:cNvCxnSpPr>
            <a:stCxn id="19" idx="2"/>
          </p:cNvCxnSpPr>
          <p:nvPr/>
        </p:nvCxnSpPr>
        <p:spPr>
          <a:xfrm flipH="1">
            <a:off x="4414622" y="4362618"/>
            <a:ext cx="2" cy="28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78217" y="1685133"/>
            <a:ext cx="2861280" cy="10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36440" y="1680789"/>
            <a:ext cx="30823" cy="2464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5104464" y="4115914"/>
            <a:ext cx="2662799" cy="3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67745" y="251398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Exo 2" panose="020B0604020202020204" charset="0"/>
              </a:rPr>
              <a:t>Project’s Flowchart</a:t>
            </a:r>
            <a:endParaRPr lang="en-US" sz="2000" b="1" dirty="0">
              <a:latin typeface="Exo 2" panose="020B0604020202020204" charset="0"/>
            </a:endParaRPr>
          </a:p>
        </p:txBody>
      </p:sp>
      <p:cxnSp>
        <p:nvCxnSpPr>
          <p:cNvPr id="59" name="Google Shape;153;p33"/>
          <p:cNvCxnSpPr/>
          <p:nvPr/>
        </p:nvCxnSpPr>
        <p:spPr>
          <a:xfrm>
            <a:off x="344666" y="651508"/>
            <a:ext cx="2616092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6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98" b="4719"/>
          <a:stretch/>
        </p:blipFill>
        <p:spPr>
          <a:xfrm>
            <a:off x="0" y="242727"/>
            <a:ext cx="3250199" cy="4900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3" b="15905"/>
          <a:stretch/>
        </p:blipFill>
        <p:spPr>
          <a:xfrm>
            <a:off x="2664571" y="0"/>
            <a:ext cx="3576504" cy="47055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1" b="52142"/>
          <a:stretch/>
        </p:blipFill>
        <p:spPr>
          <a:xfrm>
            <a:off x="5365069" y="1772756"/>
            <a:ext cx="3778931" cy="217914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83610" y="0"/>
            <a:ext cx="1152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Exo 2" panose="020B0604020202020204" charset="0"/>
              </a:rPr>
              <a:t>Output :</a:t>
            </a:r>
            <a:endParaRPr lang="en-US" sz="2000" b="1" dirty="0">
              <a:latin typeface="Exo 2" panose="020B0604020202020204" charset="0"/>
            </a:endParaRPr>
          </a:p>
        </p:txBody>
      </p:sp>
      <p:cxnSp>
        <p:nvCxnSpPr>
          <p:cNvPr id="9" name="Google Shape;153;p33"/>
          <p:cNvCxnSpPr/>
          <p:nvPr/>
        </p:nvCxnSpPr>
        <p:spPr>
          <a:xfrm>
            <a:off x="6547017" y="400110"/>
            <a:ext cx="110723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027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51397" y="1222623"/>
            <a:ext cx="5126806" cy="1849349"/>
          </a:xfrm>
        </p:spPr>
        <p:txBody>
          <a:bodyPr anchor="ctr"/>
          <a:lstStyle/>
          <a:p>
            <a:r>
              <a:rPr lang="en-US" sz="6600" dirty="0" smtClean="0">
                <a:solidFill>
                  <a:schemeClr val="tx1"/>
                </a:solidFill>
              </a:rPr>
              <a:t>Thank You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123</Words>
  <Application>Microsoft Office PowerPoint</Application>
  <PresentationFormat>On-screen Show (16:9)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Wingdings</vt:lpstr>
      <vt:lpstr>Roboto Condensed</vt:lpstr>
      <vt:lpstr>Exo 2</vt:lpstr>
      <vt:lpstr>Roboto Condensed Light</vt:lpstr>
      <vt:lpstr>DAGGERSQUARE</vt:lpstr>
      <vt:lpstr>Arial Unicode MS</vt:lpstr>
      <vt:lpstr>Times New Roman</vt:lpstr>
      <vt:lpstr>Tech Newsletter XL by Slidesgo</vt:lpstr>
      <vt:lpstr>Dental Clinic Problem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</dc:title>
  <dc:creator>nazmul</dc:creator>
  <cp:lastModifiedBy>nazmul</cp:lastModifiedBy>
  <cp:revision>40</cp:revision>
  <dcterms:modified xsi:type="dcterms:W3CDTF">2022-01-21T07:19:59Z</dcterms:modified>
</cp:coreProperties>
</file>