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F4B3E-A6E1-2541-A572-94977BDF2BC4}" v="39" dt="2022-05-07T03:15:4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9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5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5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07D20592-3DA6-84D0-B8B8-56E5B09A5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4" r="10924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F5CA94-9251-46D5-247A-95797009E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710" y="442864"/>
            <a:ext cx="7214624" cy="2016558"/>
          </a:xfrm>
        </p:spPr>
        <p:txBody>
          <a:bodyPr anchor="t">
            <a:normAutofit fontScale="90000"/>
          </a:bodyPr>
          <a:lstStyle/>
          <a:p>
            <a:r>
              <a:rPr lang="en-BD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Dental Clinic Problem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B1227-9314-453E-4ACB-D8625853295D}"/>
              </a:ext>
            </a:extLst>
          </p:cNvPr>
          <p:cNvSpPr txBox="1"/>
          <p:nvPr/>
        </p:nvSpPr>
        <p:spPr>
          <a:xfrm>
            <a:off x="1629114" y="3065686"/>
            <a:ext cx="4046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Abdullah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Al Tamim </a:t>
            </a: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2020-1-60-127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Fatema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Akter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2020-1-60-115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Fahad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Ahammed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Roboto Condensed" panose="020B060402020202020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Roboto Condensed" panose="020B0604020202020204" charset="0"/>
                <a:cs typeface="Times New Roman" panose="02020603050405020304" pitchFamily="18" charset="0"/>
              </a:rPr>
              <a:t>     2020-2-60-174</a:t>
            </a:r>
          </a:p>
        </p:txBody>
      </p:sp>
    </p:spTree>
    <p:extLst>
      <p:ext uri="{BB962C8B-B14F-4D97-AF65-F5344CB8AC3E}">
        <p14:creationId xmlns:p14="http://schemas.microsoft.com/office/powerpoint/2010/main" val="35061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F496F-5C76-DE55-21CA-5DBC7224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56" y="2913979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spc="300" dirty="0">
                <a:latin typeface="AkayaKanadaka" panose="02010502080401010103" pitchFamily="2" charset="77"/>
                <a:cs typeface="AkayaKanadaka" panose="02010502080401010103" pitchFamily="2" charset="77"/>
              </a:rPr>
              <a:t>Thank you!</a:t>
            </a:r>
          </a:p>
        </p:txBody>
      </p:sp>
      <p:pic>
        <p:nvPicPr>
          <p:cNvPr id="54" name="Graphic 6" descr="Smiling Face with No Fill">
            <a:extLst>
              <a:ext uri="{FF2B5EF4-FFF2-40B4-BE49-F238E27FC236}">
                <a16:creationId xmlns:a16="http://schemas.microsoft.com/office/drawing/2014/main" id="{1D1A2D55-1FF2-6DF2-95E5-C9A43D995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1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7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5C712-D885-03FC-1FDA-02741768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088406" cy="1360898"/>
          </a:xfrm>
        </p:spPr>
        <p:txBody>
          <a:bodyPr>
            <a:normAutofit/>
          </a:bodyPr>
          <a:lstStyle/>
          <a:p>
            <a:r>
              <a:rPr lang="en-US" b="1" dirty="0">
                <a:latin typeface="Exo 2" panose="020B0604020202020204" charset="0"/>
              </a:rPr>
              <a:t>Project Description</a:t>
            </a:r>
            <a:br>
              <a:rPr lang="en-US" b="1" dirty="0">
                <a:latin typeface="Exo 2" panose="020B0604020202020204" charset="0"/>
              </a:rPr>
            </a:br>
            <a:endParaRPr lang="en-BD" dirty="0"/>
          </a:p>
        </p:txBody>
      </p:sp>
      <p:pic>
        <p:nvPicPr>
          <p:cNvPr id="64" name="Picture 63" descr="Aerial view of robots sitting on blue chairs">
            <a:extLst>
              <a:ext uri="{FF2B5EF4-FFF2-40B4-BE49-F238E27FC236}">
                <a16:creationId xmlns:a16="http://schemas.microsoft.com/office/drawing/2014/main" id="{4A8ED92C-5E69-82B8-D65A-0F1FE9647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88" r="5618"/>
          <a:stretch/>
        </p:blipFill>
        <p:spPr>
          <a:xfrm>
            <a:off x="4462998" y="10"/>
            <a:ext cx="7729002" cy="6857990"/>
          </a:xfrm>
          <a:custGeom>
            <a:avLst/>
            <a:gdLst/>
            <a:ahLst/>
            <a:cxnLst/>
            <a:rect l="l" t="t" r="r" b="b"/>
            <a:pathLst>
              <a:path w="7729002" h="6858000">
                <a:moveTo>
                  <a:pt x="6878624" y="0"/>
                </a:moveTo>
                <a:lnTo>
                  <a:pt x="7729002" y="0"/>
                </a:lnTo>
                <a:lnTo>
                  <a:pt x="7729002" y="4099788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C9B0ABA-16CF-5348-F452-EC452F4B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30"/>
            <a:ext cx="5668460" cy="3443482"/>
          </a:xfrm>
        </p:spPr>
        <p:txBody>
          <a:bodyPr>
            <a:normAutofit/>
          </a:bodyPr>
          <a:lstStyle/>
          <a:p>
            <a:r>
              <a:rPr lang="en-GB"/>
              <a:t>The question states that this dental clinic has one dentist with one dental chair and n chairs for waiting. When there is no patients , the dentist sleeps in his chair. When a patient arrives he has to wake up the dentist. Only one patient can attend the dentist at a time. Other patients will wait if there is empty chairs otherwise they will leave.</a:t>
            </a:r>
          </a:p>
        </p:txBody>
      </p:sp>
      <p:cxnSp>
        <p:nvCxnSpPr>
          <p:cNvPr id="96" name="Straight Connector 76">
            <a:extLst>
              <a:ext uri="{FF2B5EF4-FFF2-40B4-BE49-F238E27FC236}">
                <a16:creationId xmlns:a16="http://schemas.microsoft.com/office/drawing/2014/main" id="{2AD042BA-B482-486E-9E0C-75374069B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263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DE57249B-55CD-9977-C9EA-07F352DC9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95" b="30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86897-DD72-34DE-8B7C-381EBAED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964" y="900954"/>
            <a:ext cx="7236143" cy="1787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>
                <a:solidFill>
                  <a:schemeClr val="bg1"/>
                </a:solidFill>
              </a:rPr>
              <a:t>Topics we have used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0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4" descr="Web of wires showing connections between groups and singles">
            <a:extLst>
              <a:ext uri="{FF2B5EF4-FFF2-40B4-BE49-F238E27FC236}">
                <a16:creationId xmlns:a16="http://schemas.microsoft.com/office/drawing/2014/main" id="{565669F5-C080-8AA1-8EF7-52B481DDD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E8333-5F3C-EE66-6D88-28349F0C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2" y="2969416"/>
            <a:ext cx="3576637" cy="919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Threads</a:t>
            </a: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AD662-88E7-0E9D-F537-D9AD3C899F73}"/>
              </a:ext>
            </a:extLst>
          </p:cNvPr>
          <p:cNvSpPr txBox="1"/>
          <p:nvPr/>
        </p:nvSpPr>
        <p:spPr>
          <a:xfrm>
            <a:off x="7386638" y="2371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3E5F4EC3-57A4-34B8-F21D-F633B504F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5" t="44141" r="50000" b="14676"/>
          <a:stretch/>
        </p:blipFill>
        <p:spPr>
          <a:xfrm>
            <a:off x="3662579" y="1180379"/>
            <a:ext cx="8148420" cy="46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 descr="Digital padlock art">
            <a:extLst>
              <a:ext uri="{FF2B5EF4-FFF2-40B4-BE49-F238E27FC236}">
                <a16:creationId xmlns:a16="http://schemas.microsoft.com/office/drawing/2014/main" id="{70BD8A25-B55C-D8E0-8B51-70966019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8" b="3161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FED50-0756-F3C8-6467-2D4051C7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875" y="2619355"/>
            <a:ext cx="4155140" cy="15818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MUTEX </a:t>
            </a:r>
            <a:br>
              <a:rPr lang="en-US" sz="4800" cap="all" spc="300" dirty="0">
                <a:solidFill>
                  <a:srgbClr val="FFFFFF"/>
                </a:solidFill>
              </a:rPr>
            </a:br>
            <a:r>
              <a:rPr lang="en-US" sz="4800" cap="all" spc="300" dirty="0">
                <a:solidFill>
                  <a:srgbClr val="FFFFFF"/>
                </a:solidFill>
              </a:rPr>
              <a:t>LOCK</a:t>
            </a:r>
          </a:p>
        </p:txBody>
      </p:sp>
      <p:sp>
        <p:nvSpPr>
          <p:cNvPr id="40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111AF0-08DB-AD28-E8E0-BC13E00F9E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7" t="16894" r="37527" b="12500"/>
          <a:stretch/>
        </p:blipFill>
        <p:spPr>
          <a:xfrm>
            <a:off x="4780059" y="832764"/>
            <a:ext cx="7139901" cy="5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Green colour on the traffic light">
            <a:extLst>
              <a:ext uri="{FF2B5EF4-FFF2-40B4-BE49-F238E27FC236}">
                <a16:creationId xmlns:a16="http://schemas.microsoft.com/office/drawing/2014/main" id="{F400FFDB-A824-DCF0-DE19-A673F7CCF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90" b="2340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60BD1D87-EF65-4284-8DA1-D14D5548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B43CD-75A0-9E20-2B04-26791416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8" y="3095973"/>
            <a:ext cx="4603932" cy="990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4EF467-3E79-E582-F30C-FDEEA4C1BA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7" t="44023" r="69878" b="48721"/>
          <a:stretch/>
        </p:blipFill>
        <p:spPr>
          <a:xfrm>
            <a:off x="4951609" y="1734777"/>
            <a:ext cx="6748669" cy="136119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2DE118B-1EA9-8ED3-3FF2-63593C9E1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02" t="61585" r="46474" b="14244"/>
          <a:stretch/>
        </p:blipFill>
        <p:spPr>
          <a:xfrm>
            <a:off x="4951609" y="4063598"/>
            <a:ext cx="6748669" cy="19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8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8EE9E1F-8ABC-5F48-DCDC-DA55C2AC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28599"/>
            <a:ext cx="6343649" cy="576289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EAA61D8-1DFA-C50C-E4B5-1D8EF738B2B8}"/>
              </a:ext>
            </a:extLst>
          </p:cNvPr>
          <p:cNvSpPr txBox="1"/>
          <p:nvPr/>
        </p:nvSpPr>
        <p:spPr>
          <a:xfrm>
            <a:off x="7229475" y="2243137"/>
            <a:ext cx="4725439" cy="1938992"/>
          </a:xfrm>
          <a:prstGeom prst="rect">
            <a:avLst/>
          </a:prstGeom>
          <a:solidFill>
            <a:srgbClr val="41232F"/>
          </a:solidFill>
        </p:spPr>
        <p:txBody>
          <a:bodyPr wrap="square" rtlCol="0">
            <a:spAutoFit/>
          </a:bodyPr>
          <a:lstStyle/>
          <a:p>
            <a:pPr algn="ctr"/>
            <a:endParaRPr lang="en-GB" sz="4000" dirty="0"/>
          </a:p>
          <a:p>
            <a:pPr algn="ctr"/>
            <a:r>
              <a:rPr lang="en-GB" sz="4000" dirty="0"/>
              <a:t>Project’s Flowchart</a:t>
            </a:r>
          </a:p>
          <a:p>
            <a:pPr algn="ctr"/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3816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Blue arrow amid grey arrows">
            <a:extLst>
              <a:ext uri="{FF2B5EF4-FFF2-40B4-BE49-F238E27FC236}">
                <a16:creationId xmlns:a16="http://schemas.microsoft.com/office/drawing/2014/main" id="{4F42AD88-172E-0861-D6EC-0D882D52B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53" b="14447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90F5-E2E0-7C9A-29B5-D31FC61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60" y="2786223"/>
            <a:ext cx="4155140" cy="753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0" dirty="0">
                <a:solidFill>
                  <a:srgbClr val="FFFFFF"/>
                </a:solidFill>
                <a:latin typeface="Athelas" panose="02000503000000020003" pitchFamily="2" charset="77"/>
              </a:rPr>
              <a:t>Output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6500AAA-9D84-4C36-A043-8E47D94BA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54"/>
          <a:stretch/>
        </p:blipFill>
        <p:spPr>
          <a:xfrm>
            <a:off x="3093707" y="11"/>
            <a:ext cx="4707074" cy="685798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32F63EC-1257-39F3-1548-C79B34B06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616"/>
          <a:stretch/>
        </p:blipFill>
        <p:spPr>
          <a:xfrm>
            <a:off x="7512219" y="-19924"/>
            <a:ext cx="4679780" cy="68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6D1F4DC3-EDAB-401A-BD21-33D25AB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4" descr="Blue arrow amid grey arrows">
            <a:extLst>
              <a:ext uri="{FF2B5EF4-FFF2-40B4-BE49-F238E27FC236}">
                <a16:creationId xmlns:a16="http://schemas.microsoft.com/office/drawing/2014/main" id="{32D7E31B-1252-3DD1-BAC8-049DC9487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8" b="1474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E9C7EB16-0EC8-4488-ACB2-C24CF90E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C3C4CE1C-C768-4656-8941-CE322DBE7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224AC5-A423-B973-38F1-F8454C489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" r="43594"/>
          <a:stretch/>
        </p:blipFill>
        <p:spPr>
          <a:xfrm>
            <a:off x="5318307" y="0"/>
            <a:ext cx="6885325" cy="2163286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58A9D42-6723-F198-C39F-B15FFF522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535"/>
          <a:stretch/>
        </p:blipFill>
        <p:spPr>
          <a:xfrm>
            <a:off x="5314969" y="2395273"/>
            <a:ext cx="6884287" cy="45988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A7AC66-ABD5-6037-AB79-A2FDD8AAF70B}"/>
              </a:ext>
            </a:extLst>
          </p:cNvPr>
          <p:cNvSpPr txBox="1"/>
          <p:nvPr/>
        </p:nvSpPr>
        <p:spPr>
          <a:xfrm>
            <a:off x="1156663" y="2721114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4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6176327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41242F"/>
      </a:dk2>
      <a:lt2>
        <a:srgbClr val="E2E5E8"/>
      </a:lt2>
      <a:accent1>
        <a:srgbClr val="D39460"/>
      </a:accent1>
      <a:accent2>
        <a:srgbClr val="D46864"/>
      </a:accent2>
      <a:accent3>
        <a:srgbClr val="DC80A3"/>
      </a:accent3>
      <a:accent4>
        <a:srgbClr val="D464BE"/>
      </a:accent4>
      <a:accent5>
        <a:srgbClr val="C880DC"/>
      </a:accent5>
      <a:accent6>
        <a:srgbClr val="8E64D4"/>
      </a:accent6>
      <a:hlink>
        <a:srgbClr val="5C85A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{0001C08B-7233-F74D-AB4E-0E1A5464E4AC}tf10001079_mac</Template>
  <TotalTime>176</TotalTime>
  <Words>105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AkayaKanadaka</vt:lpstr>
      <vt:lpstr>Arial</vt:lpstr>
      <vt:lpstr>Athelas</vt:lpstr>
      <vt:lpstr>Exo 2</vt:lpstr>
      <vt:lpstr>Times New Roman</vt:lpstr>
      <vt:lpstr>Walbaum Display</vt:lpstr>
      <vt:lpstr>RegattaVTI</vt:lpstr>
      <vt:lpstr>Dental Clinic Problem </vt:lpstr>
      <vt:lpstr>Project Description </vt:lpstr>
      <vt:lpstr>Topics we have used</vt:lpstr>
      <vt:lpstr>Threads</vt:lpstr>
      <vt:lpstr>MUTEX  LOCK</vt:lpstr>
      <vt:lpstr>semaphores</vt:lpstr>
      <vt:lpstr>PowerPoint Presentation</vt:lpstr>
      <vt:lpstr>Output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Ahammed</dc:creator>
  <cp:lastModifiedBy>Fahad Ahammed</cp:lastModifiedBy>
  <cp:revision>5</cp:revision>
  <dcterms:created xsi:type="dcterms:W3CDTF">2022-05-07T01:28:00Z</dcterms:created>
  <dcterms:modified xsi:type="dcterms:W3CDTF">2022-05-07T14:54:47Z</dcterms:modified>
</cp:coreProperties>
</file>