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9DECA-023A-4055-AB5F-798932CE7D97}" type="datetimeFigureOut">
              <a:rPr lang="en-US" smtClean="0"/>
              <a:t>25-Apr-22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86331-0D94-4F59-9AB3-735BA40C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1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86331-0D94-4F59-9AB3-735BA40C04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1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00A8-C139-4C72-AB9C-7B355E8B6609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5FF3-D040-4E4D-AEBC-D53D745449E2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3EE-7747-4849-829C-17B68D2A0898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4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FB-616C-4E4F-A1B3-5B48FA8A3A72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3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D47D-2327-4CEA-9DEA-47E695921195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C166-B5AE-4A2E-A4BC-5D9E5A9F7A40}" type="datetime1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BF6B-467B-4284-B1DD-B3A894B7E1EC}" type="datetime1">
              <a:rPr lang="en-US" smtClean="0"/>
              <a:t>25-Apr-22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3ADF-DC57-48C8-930B-BAC89937CEB4}" type="datetime1">
              <a:rPr lang="en-US" smtClean="0"/>
              <a:t>25-Apr-22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6189-1CA3-44C7-80B9-5E1B53BFA188}" type="datetime1">
              <a:rPr lang="en-US" smtClean="0"/>
              <a:t>25-Apr-22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EFEB-4DD7-4CCE-9CD6-6B2B4D1F6D8E}" type="datetime1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FF0D-B2F9-4DA4-BBE6-153B1D41B94C}" type="datetime1">
              <a:rPr lang="en-US" smtClean="0"/>
              <a:t>25-Apr-22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0A4E-A9AB-42A5-B522-EB1A2606C8EF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8ED6-C514-4399-AB55-26FDD2D6F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8229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Virtual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59DA-FF9A-43E6-B3FC-537D7062B182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53BB4-C400-40A2-827E-1853CC69A483}"/>
              </a:ext>
            </a:extLst>
          </p:cNvPr>
          <p:cNvSpPr txBox="1"/>
          <p:nvPr/>
        </p:nvSpPr>
        <p:spPr>
          <a:xfrm>
            <a:off x="1974574" y="3193774"/>
            <a:ext cx="88524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 memory is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common technique used in a computer's operating system (OS)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Virtual memory uses both hardware and software to enable a computer to compensate for physical memory shortages, temporarily transferring data from Random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ccess </a:t>
            </a:r>
            <a:r>
              <a:rPr lang="en-US" sz="2800" dirty="0">
                <a:solidFill>
                  <a:srgbClr val="202124"/>
                </a:solidFill>
                <a:latin typeface="arial" panose="020B0604020202020204" pitchFamily="34" charset="0"/>
              </a:rPr>
              <a:t>M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emory (RAM) to disk storage.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17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Virtual memory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– separation of user logical memory from physical memory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Only part of the program needs to be in memory for execution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Logical address space can therefore be much larger than physical address space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Allows address spaces to be shared by several processes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Allows for more efficient process creation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MS PGothic" pitchFamily="34" charset="-128"/>
              </a:rPr>
              <a:t>More programs running concurrently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3DFB-616C-4E4F-A1B3-5B48FA8A3A72}" type="datetime1">
              <a:rPr lang="en-US" smtClean="0"/>
              <a:t>25-Apr-22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FIFO Page</a:t>
            </a:r>
            <a:r>
              <a:rPr lang="en-US" spc="-20" dirty="0"/>
              <a:t> </a:t>
            </a:r>
            <a:r>
              <a:rPr lang="en-US" spc="-5" dirty="0"/>
              <a:t>Replacement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3ADF-DC57-48C8-930B-BAC89937CEB4}" type="datetime1">
              <a:rPr lang="en-US" smtClean="0"/>
              <a:t>25-Apr-22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38" y="1789805"/>
            <a:ext cx="9839458" cy="310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0749" y="5255828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15-page faults</a:t>
            </a:r>
          </a:p>
        </p:txBody>
      </p:sp>
    </p:spTree>
    <p:extLst>
      <p:ext uri="{BB962C8B-B14F-4D97-AF65-F5344CB8AC3E}">
        <p14:creationId xmlns:p14="http://schemas.microsoft.com/office/powerpoint/2010/main" val="2342392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Page Replacement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3ADF-DC57-48C8-930B-BAC89937CEB4}" type="datetime1">
              <a:rPr lang="en-US" smtClean="0"/>
              <a:t>25-Apr-22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51" y="1690688"/>
            <a:ext cx="9002331" cy="330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13371" y="530734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9-page faults</a:t>
            </a:r>
          </a:p>
        </p:txBody>
      </p:sp>
    </p:spTree>
    <p:extLst>
      <p:ext uri="{BB962C8B-B14F-4D97-AF65-F5344CB8AC3E}">
        <p14:creationId xmlns:p14="http://schemas.microsoft.com/office/powerpoint/2010/main" val="135139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Least Recently Used (LRU) Algorithm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83ADF-DC57-48C8-930B-BAC89937CEB4}" type="datetime1">
              <a:rPr lang="en-US" smtClean="0"/>
              <a:t>25-Apr-22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8ED6-C514-4399-AB55-26FDD2D6F3C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" y="1925906"/>
            <a:ext cx="9723550" cy="30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9536" y="5395106"/>
            <a:ext cx="1633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12-page faults</a:t>
            </a:r>
          </a:p>
        </p:txBody>
      </p:sp>
    </p:spTree>
    <p:extLst>
      <p:ext uri="{BB962C8B-B14F-4D97-AF65-F5344CB8AC3E}">
        <p14:creationId xmlns:p14="http://schemas.microsoft.com/office/powerpoint/2010/main" val="275950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135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Helvetica</vt:lpstr>
      <vt:lpstr>Monotype Sorts</vt:lpstr>
      <vt:lpstr>Office Theme</vt:lpstr>
      <vt:lpstr>Virtual Memory</vt:lpstr>
      <vt:lpstr>Virtual Memory</vt:lpstr>
      <vt:lpstr>FIFO Page Replacement</vt:lpstr>
      <vt:lpstr>Optimal Page Replacement</vt:lpstr>
      <vt:lpstr>Least Recently Used (LRU)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Masiath Mubassira</dc:creator>
  <cp:lastModifiedBy>Dr. Md. Nawab Yousuf Ali</cp:lastModifiedBy>
  <cp:revision>12</cp:revision>
  <dcterms:created xsi:type="dcterms:W3CDTF">2020-05-09T18:31:19Z</dcterms:created>
  <dcterms:modified xsi:type="dcterms:W3CDTF">2022-04-25T04:26:22Z</dcterms:modified>
</cp:coreProperties>
</file>