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6"/>
  </p:notesMasterIdLst>
  <p:sldIdLst>
    <p:sldId id="256" r:id="rId5"/>
    <p:sldId id="294" r:id="rId6"/>
    <p:sldId id="269" r:id="rId7"/>
    <p:sldId id="273" r:id="rId8"/>
    <p:sldId id="270" r:id="rId9"/>
    <p:sldId id="317" r:id="rId10"/>
    <p:sldId id="271" r:id="rId11"/>
    <p:sldId id="318" r:id="rId12"/>
    <p:sldId id="319" r:id="rId13"/>
    <p:sldId id="305" r:id="rId14"/>
    <p:sldId id="306" r:id="rId15"/>
    <p:sldId id="307" r:id="rId16"/>
    <p:sldId id="308" r:id="rId17"/>
    <p:sldId id="309" r:id="rId18"/>
    <p:sldId id="310" r:id="rId19"/>
    <p:sldId id="311" r:id="rId20"/>
    <p:sldId id="312" r:id="rId21"/>
    <p:sldId id="313" r:id="rId22"/>
    <p:sldId id="314" r:id="rId23"/>
    <p:sldId id="315" r:id="rId24"/>
    <p:sldId id="316"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43"/>
    <p:restoredTop sz="94718"/>
  </p:normalViewPr>
  <p:slideViewPr>
    <p:cSldViewPr snapToGrid="0">
      <p:cViewPr varScale="1">
        <p:scale>
          <a:sx n="61" d="100"/>
          <a:sy n="61" d="100"/>
        </p:scale>
        <p:origin x="600" y="43"/>
      </p:cViewPr>
      <p:guideLst/>
    </p:cSldViewPr>
  </p:slideViewPr>
  <p:notesTextViewPr>
    <p:cViewPr>
      <p:scale>
        <a:sx n="1" d="1"/>
        <a:sy n="1" d="1"/>
      </p:scale>
      <p:origin x="0" y="0"/>
    </p:cViewPr>
  </p:notesTextViewPr>
  <p:sorterViewPr>
    <p:cViewPr>
      <p:scale>
        <a:sx n="126" d="100"/>
        <a:sy n="12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10/30/2024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3" y="1122363"/>
            <a:ext cx="7096933"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9500507" cy="806675"/>
          </a:xfrm>
        </p:spPr>
        <p:txBody>
          <a:bodyPr>
            <a:noAutofit/>
          </a:bodyPr>
          <a:lstStyle>
            <a:lvl1pPr marL="0" indent="0" algn="l">
              <a:buNone/>
              <a:defRPr sz="32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 preserve="1">
  <p:cSld name="Timeline">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solidFill>
                  <a:schemeClr val="bg1"/>
                </a:solidFill>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solidFill>
                  <a:schemeClr val="bg1"/>
                </a:solidFill>
                <a:latin typeface="+mn-lt"/>
              </a:defRPr>
            </a:lvl1pPr>
            <a:lvl2pPr marL="457200" indent="0">
              <a:buNone/>
              <a:defRPr>
                <a:solidFill>
                  <a:schemeClr val="bg1"/>
                </a:solidFill>
                <a:latin typeface="+mn-lt"/>
              </a:defRPr>
            </a:lvl2pPr>
            <a:lvl3pPr marL="914400" indent="0">
              <a:buNone/>
              <a:defRPr>
                <a:solidFill>
                  <a:schemeClr val="bg1"/>
                </a:solidFill>
                <a:latin typeface="+mn-lt"/>
              </a:defRPr>
            </a:lvl3pPr>
            <a:lvl4pPr marL="1371600" indent="0">
              <a:buNone/>
              <a:defRPr>
                <a:solidFill>
                  <a:schemeClr val="bg1"/>
                </a:solidFill>
                <a:latin typeface="+mn-lt"/>
              </a:defRPr>
            </a:lvl4pPr>
            <a:lvl5pPr marL="1828800" indent="0">
              <a:buNone/>
              <a:defRPr>
                <a:solidFill>
                  <a:schemeClr val="bg1"/>
                </a:solidFill>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318848D-20AC-4E76-BA80-0F5F8E63D717}"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569275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2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B758302-DABB-4F63-BA68-4A2F88A38D99}"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6283235" y="2528203"/>
            <a:ext cx="4663440"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6283235" y="2005689"/>
            <a:ext cx="4663440"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31912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3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1" y="2526318"/>
            <a:ext cx="3218688"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rot="5400000" flipH="1">
            <a:off x="11258144" y="5924144"/>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580B36F1-A173-4442-80DA-F16DD7B446A1}"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p:nvPr>
        </p:nvSpPr>
        <p:spPr>
          <a:xfrm>
            <a:off x="4683787"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0B33DABA-7BF5-1147-BA5E-63B92F220E51}"/>
              </a:ext>
            </a:extLst>
          </p:cNvPr>
          <p:cNvSpPr>
            <a:spLocks noGrp="1"/>
          </p:cNvSpPr>
          <p:nvPr>
            <p:ph idx="11"/>
          </p:nvPr>
        </p:nvSpPr>
        <p:spPr>
          <a:xfrm>
            <a:off x="116749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a:extLst>
              <a:ext uri="{FF2B5EF4-FFF2-40B4-BE49-F238E27FC236}">
                <a16:creationId xmlns:a16="http://schemas.microsoft.com/office/drawing/2014/main" id="{1B05BEE9-8BC0-EC44-B913-DB6426DF2EA7}"/>
              </a:ext>
            </a:extLst>
          </p:cNvPr>
          <p:cNvSpPr>
            <a:spLocks noGrp="1"/>
          </p:cNvSpPr>
          <p:nvPr>
            <p:ph idx="12"/>
          </p:nvPr>
        </p:nvSpPr>
        <p:spPr>
          <a:xfrm>
            <a:off x="4683788"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a:extLst>
              <a:ext uri="{FF2B5EF4-FFF2-40B4-BE49-F238E27FC236}">
                <a16:creationId xmlns:a16="http://schemas.microsoft.com/office/drawing/2014/main" id="{43D62993-A055-DF4F-9286-4FFE3A5C7FD7}"/>
              </a:ext>
            </a:extLst>
          </p:cNvPr>
          <p:cNvSpPr>
            <a:spLocks noGrp="1"/>
          </p:cNvSpPr>
          <p:nvPr>
            <p:ph idx="13"/>
          </p:nvPr>
        </p:nvSpPr>
        <p:spPr>
          <a:xfrm>
            <a:off x="8200082" y="2526318"/>
            <a:ext cx="3173279" cy="2828613"/>
          </a:xfrm>
        </p:spPr>
        <p:txBody>
          <a:bodyPr>
            <a:noAutofit/>
          </a:bodyPr>
          <a:lstStyle>
            <a:lvl1pPr marL="0" indent="0">
              <a:buNone/>
              <a:defRPr sz="2000">
                <a:latin typeface="+mn-lt"/>
              </a:defRPr>
            </a:lvl1pPr>
            <a:lvl2pPr marL="457200" indent="0">
              <a:buNone/>
              <a:defRPr sz="1800">
                <a:latin typeface="+mn-lt"/>
              </a:defRPr>
            </a:lvl2pPr>
            <a:lvl3pPr marL="914400" indent="0">
              <a:buNone/>
              <a:defRPr sz="1600">
                <a:latin typeface="+mn-lt"/>
              </a:defRPr>
            </a:lvl3pPr>
            <a:lvl4pPr marL="1371600" indent="0">
              <a:buNone/>
              <a:defRPr sz="1400">
                <a:latin typeface="+mn-lt"/>
              </a:defRPr>
            </a:lvl4pPr>
            <a:lvl5pPr marL="1828800" indent="0">
              <a:buNone/>
              <a:defRPr sz="1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2">
            <a:extLst>
              <a:ext uri="{FF2B5EF4-FFF2-40B4-BE49-F238E27FC236}">
                <a16:creationId xmlns:a16="http://schemas.microsoft.com/office/drawing/2014/main" id="{A896DA2E-4448-254C-86D1-9E16E63CC6A0}"/>
              </a:ext>
            </a:extLst>
          </p:cNvPr>
          <p:cNvSpPr>
            <a:spLocks noGrp="1"/>
          </p:cNvSpPr>
          <p:nvPr>
            <p:ph idx="14"/>
          </p:nvPr>
        </p:nvSpPr>
        <p:spPr>
          <a:xfrm>
            <a:off x="8200083" y="2003804"/>
            <a:ext cx="3173278" cy="522514"/>
          </a:xfrm>
        </p:spPr>
        <p:txBody>
          <a:bodyPr>
            <a:noAutofit/>
          </a:bodyPr>
          <a:lstStyle>
            <a:lvl1pPr marL="0" indent="0">
              <a:buNone/>
              <a:defRPr sz="2400" b="1">
                <a:latin typeface="+mj-lt"/>
              </a:defRPr>
            </a:lvl1pPr>
            <a:lvl2pPr marL="457200" indent="0">
              <a:buNone/>
              <a:defRPr sz="2000" b="1">
                <a:latin typeface="+mj-lt"/>
              </a:defRPr>
            </a:lvl2pPr>
            <a:lvl3pPr marL="914400" indent="0">
              <a:buNone/>
              <a:defRPr sz="1800" b="1">
                <a:latin typeface="+mj-lt"/>
              </a:defRPr>
            </a:lvl3pPr>
            <a:lvl4pPr marL="1371600" indent="0">
              <a:buNone/>
              <a:defRPr sz="1600" b="1">
                <a:latin typeface="+mj-lt"/>
              </a:defRPr>
            </a:lvl4pPr>
            <a:lvl5pPr marL="1828800" indent="0">
              <a:buNone/>
              <a:defRPr sz="1600" b="1">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569764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En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122363"/>
            <a:ext cx="6220278" cy="2387600"/>
          </a:xfrm>
        </p:spPr>
        <p:txBody>
          <a:bodyPr anchor="b">
            <a:noAutofit/>
          </a:bodyPr>
          <a:lstStyle>
            <a:lvl1pPr algn="l">
              <a:defRPr sz="6000" b="1">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3" y="3602038"/>
            <a:ext cx="6220277" cy="2247219"/>
          </a:xfrm>
        </p:spPr>
        <p:txBody>
          <a:bodyPr>
            <a:no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5447069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Comparison" type="twoTxTwoObj">
  <p:cSld name="Comparison">
    <p:spTree>
      <p:nvGrpSpPr>
        <p:cNvPr id="1" name="Shape 39"/>
        <p:cNvGrpSpPr/>
        <p:nvPr/>
      </p:nvGrpSpPr>
      <p:grpSpPr>
        <a:xfrm>
          <a:off x="0" y="0"/>
          <a:ext cx="0" cy="0"/>
          <a:chOff x="0" y="0"/>
          <a:chExt cx="0" cy="0"/>
        </a:xfrm>
      </p:grpSpPr>
      <p:sp>
        <p:nvSpPr>
          <p:cNvPr id="40" name="Google Shape;40;p46"/>
          <p:cNvSpPr txBox="1">
            <a:spLocks noGrp="1"/>
          </p:cNvSpPr>
          <p:nvPr>
            <p:ph type="title"/>
          </p:nvPr>
        </p:nvSpPr>
        <p:spPr>
          <a:xfrm>
            <a:off x="839788" y="365127"/>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46"/>
          <p:cNvSpPr txBox="1">
            <a:spLocks noGrp="1"/>
          </p:cNvSpPr>
          <p:nvPr>
            <p:ph type="body" idx="1"/>
          </p:nvPr>
        </p:nvSpPr>
        <p:spPr>
          <a:xfrm>
            <a:off x="839789"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2" name="Google Shape;42;p46"/>
          <p:cNvSpPr txBox="1">
            <a:spLocks noGrp="1"/>
          </p:cNvSpPr>
          <p:nvPr>
            <p:ph type="body" idx="2"/>
          </p:nvPr>
        </p:nvSpPr>
        <p:spPr>
          <a:xfrm>
            <a:off x="839789"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 name="Google Shape;43;p46"/>
          <p:cNvSpPr txBox="1">
            <a:spLocks noGrp="1"/>
          </p:cNvSpPr>
          <p:nvPr>
            <p:ph type="body" idx="3"/>
          </p:nvPr>
        </p:nvSpPr>
        <p:spPr>
          <a:xfrm>
            <a:off x="6172201"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46"/>
          <p:cNvSpPr txBox="1">
            <a:spLocks noGrp="1"/>
          </p:cNvSpPr>
          <p:nvPr>
            <p:ph type="body" idx="4"/>
          </p:nvPr>
        </p:nvSpPr>
        <p:spPr>
          <a:xfrm>
            <a:off x="6172201"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46"/>
          <p:cNvSpPr txBox="1">
            <a:spLocks noGrp="1"/>
          </p:cNvSpPr>
          <p:nvPr>
            <p:ph type="dt" idx="10"/>
          </p:nvPr>
        </p:nvSpPr>
        <p:spPr>
          <a:xfrm>
            <a:off x="838200" y="6356352"/>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E7204E87-D926-4B35-9C7F-7788B35DCB50}" type="datetime1">
              <a:rPr lang="en-US" smtClean="0"/>
              <a:t>10/30/2024</a:t>
            </a:fld>
            <a:endParaRPr/>
          </a:p>
        </p:txBody>
      </p:sp>
      <p:sp>
        <p:nvSpPr>
          <p:cNvPr id="46" name="Google Shape;46;p46"/>
          <p:cNvSpPr txBox="1">
            <a:spLocks noGrp="1"/>
          </p:cNvSpPr>
          <p:nvPr>
            <p:ph type="ftr" idx="11"/>
          </p:nvPr>
        </p:nvSpPr>
        <p:spPr>
          <a:xfrm>
            <a:off x="4038600" y="6356352"/>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46"/>
          <p:cNvSpPr txBox="1">
            <a:spLocks noGrp="1"/>
          </p:cNvSpPr>
          <p:nvPr>
            <p:ph type="sldNum" idx="12"/>
          </p:nvPr>
        </p:nvSpPr>
        <p:spPr>
          <a:xfrm>
            <a:off x="8610600" y="6356352"/>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42268761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AF9A6B-6664-4B78-A53E-92E91601C96B}" type="datetime1">
              <a:rPr lang="en-US" smtClean="0"/>
              <a:t>10/30/2024</a:t>
            </a:fld>
            <a:endParaRPr lang="en-US"/>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FF54DE5-C571-48E8-A5BC-B369434E2F44}" type="slidenum">
              <a:rPr lang="en-US" smtClean="0"/>
              <a:t>‹#›</a:t>
            </a:fld>
            <a:endParaRPr lang="en-US"/>
          </a:p>
        </p:txBody>
      </p:sp>
    </p:spTree>
    <p:extLst>
      <p:ext uri="{BB962C8B-B14F-4D97-AF65-F5344CB8AC3E}">
        <p14:creationId xmlns:p14="http://schemas.microsoft.com/office/powerpoint/2010/main" val="3564407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17467"/>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FF407A92-F636-4A4C-AE50-6B74E5920346}"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
            <a:extLst>
              <a:ext uri="{FF2B5EF4-FFF2-40B4-BE49-F238E27FC236}">
                <a16:creationId xmlns:a16="http://schemas.microsoft.com/office/drawing/2014/main" id="{5E932F0D-7FC3-634B-932C-3625C16C8DE2}"/>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1167492" y="2653167"/>
            <a:ext cx="9779183" cy="3436483"/>
          </a:xfrm>
        </p:spPr>
        <p:txBody>
          <a:bodyPr>
            <a:noAutofit/>
          </a:bodyPr>
          <a:lstStyle>
            <a:lvl1pPr marL="0" indent="0">
              <a:lnSpc>
                <a:spcPct val="150000"/>
              </a:lnSpc>
              <a:buNone/>
              <a:defRPr sz="2400">
                <a:solidFill>
                  <a:schemeClr val="bg1"/>
                </a:solidFill>
                <a:latin typeface="+mn-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fld id="{29D4FBC1-2636-407F-8B53-E6D969902205}" type="datetime1">
              <a:rPr lang="en-US" smtClean="0"/>
              <a:t>10/30/2024</a:t>
            </a:fld>
            <a:endParaRPr lang="en-US" dirty="0"/>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026350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title">
    <p:spTree>
      <p:nvGrpSpPr>
        <p:cNvPr id="1" name=""/>
        <p:cNvGrpSpPr/>
        <p:nvPr/>
      </p:nvGrpSpPr>
      <p:grpSpPr>
        <a:xfrm>
          <a:off x="0" y="0"/>
          <a:ext cx="0" cy="0"/>
          <a:chOff x="0" y="0"/>
          <a:chExt cx="0" cy="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167494" y="1059400"/>
            <a:ext cx="6245912" cy="2387600"/>
          </a:xfrm>
        </p:spPr>
        <p:txBody>
          <a:bodyPr anchor="b">
            <a:noAutofit/>
          </a:bodyPr>
          <a:lstStyle>
            <a:lvl1pPr algn="l">
              <a:defRPr sz="6000" b="1">
                <a:solidFill>
                  <a:schemeClr val="bg1"/>
                </a:solidFill>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167494" y="3539075"/>
            <a:ext cx="6245912" cy="1406101"/>
          </a:xfrm>
        </p:spPr>
        <p:txBody>
          <a:bodyPr>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Grap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1"/>
            <a:ext cx="9779182" cy="3366815"/>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2"/>
                </a:solidFill>
                <a:latin typeface="+mn-lt"/>
              </a:defRPr>
            </a:lvl1pPr>
          </a:lstStyle>
          <a:p>
            <a:fld id="{6B63A8C4-58D2-4D6F-8DD2-547AC2DD4D60}"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9781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obj" preserve="1">
  <p:cSld name="Chart 2">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67492" y="381000"/>
            <a:ext cx="9779183" cy="1325563"/>
          </a:xfrm>
        </p:spPr>
        <p:txBody>
          <a:bodyPr anchor="b">
            <a:noAutofit/>
          </a:bodyPr>
          <a:lstStyle>
            <a:lvl1pPr>
              <a:defRPr sz="4800" b="1">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67493" y="2087563"/>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fld id="{2E16B4CC-87C8-410A-A76E-FD25B49DDAE5}" type="datetime1">
              <a:rPr lang="en-US" smtClean="0"/>
              <a:t>10/30/2024</a:t>
            </a:fld>
            <a:endParaRPr lang="en-US" dirty="0"/>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r>
              <a:rPr lang="en-US" dirty="0"/>
              <a:t>PRESENTATION TITLE</a:t>
            </a:r>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a:xfrm>
            <a:off x="1798721" y="1684338"/>
            <a:ext cx="8594558" cy="2810460"/>
          </a:xfrm>
        </p:spPr>
        <p:txBody>
          <a:bodyPr>
            <a:noAutofit/>
          </a:bodyPr>
          <a:lstStyle>
            <a:lvl1pPr algn="ctr">
              <a:lnSpc>
                <a:spcPct val="100000"/>
              </a:lnSpc>
              <a:defRPr sz="4600">
                <a:solidFill>
                  <a:schemeClr val="bg1"/>
                </a:solidFill>
                <a:latin typeface="+mj-lt"/>
              </a:defRPr>
            </a:lvl1pPr>
          </a:lstStyle>
          <a:p>
            <a:r>
              <a:rPr lang="en-US" dirty="0"/>
              <a:t>Click to edit Master title style</a:t>
            </a:r>
          </a:p>
        </p:txBody>
      </p:sp>
      <p:sp>
        <p:nvSpPr>
          <p:cNvPr id="8" name="Text Placeholder 7">
            <a:extLst>
              <a:ext uri="{FF2B5EF4-FFF2-40B4-BE49-F238E27FC236}">
                <a16:creationId xmlns:a16="http://schemas.microsoft.com/office/drawing/2014/main" id="{4C91C146-F9A8-9A4C-9508-8590923B8D9A}"/>
              </a:ext>
            </a:extLst>
          </p:cNvPr>
          <p:cNvSpPr>
            <a:spLocks noGrp="1"/>
          </p:cNvSpPr>
          <p:nvPr>
            <p:ph type="body" sz="quarter" idx="13" hasCustomPrompt="1"/>
          </p:nvPr>
        </p:nvSpPr>
        <p:spPr>
          <a:xfrm>
            <a:off x="381000" y="519405"/>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10" name="Text Placeholder 9">
            <a:extLst>
              <a:ext uri="{FF2B5EF4-FFF2-40B4-BE49-F238E27FC236}">
                <a16:creationId xmlns:a16="http://schemas.microsoft.com/office/drawing/2014/main" id="{322D6C2B-78AC-DD47-9289-067C968B06C1}"/>
              </a:ext>
            </a:extLst>
          </p:cNvPr>
          <p:cNvSpPr>
            <a:spLocks noGrp="1"/>
          </p:cNvSpPr>
          <p:nvPr>
            <p:ph type="body" sz="quarter" idx="14"/>
          </p:nvPr>
        </p:nvSpPr>
        <p:spPr>
          <a:xfrm>
            <a:off x="6881813" y="4494213"/>
            <a:ext cx="3511550" cy="679450"/>
          </a:xfrm>
        </p:spPr>
        <p:txBody>
          <a:bodyPr>
            <a:noAutofit/>
          </a:bodyPr>
          <a:lstStyle>
            <a:lvl1pPr marL="0" indent="0" algn="r">
              <a:buNone/>
              <a:defRPr sz="2000">
                <a:solidFill>
                  <a:schemeClr val="bg1"/>
                </a:solidFill>
                <a:latin typeface="+mn-lt"/>
              </a:defRPr>
            </a:lvl1pPr>
            <a:lvl2pPr marL="457200" indent="0" algn="r">
              <a:buNone/>
              <a:defRPr sz="1800">
                <a:solidFill>
                  <a:schemeClr val="bg1"/>
                </a:solidFill>
                <a:latin typeface="Tenorite" pitchFamily="2" charset="0"/>
              </a:defRPr>
            </a:lvl2pPr>
            <a:lvl3pPr marL="914400" indent="0" algn="r">
              <a:buNone/>
              <a:defRPr sz="1600">
                <a:solidFill>
                  <a:schemeClr val="bg1"/>
                </a:solidFill>
                <a:latin typeface="Tenorite" pitchFamily="2" charset="0"/>
              </a:defRPr>
            </a:lvl3pPr>
            <a:lvl4pPr marL="1371600" indent="0" algn="r">
              <a:buNone/>
              <a:defRPr sz="1400">
                <a:solidFill>
                  <a:schemeClr val="bg1"/>
                </a:solidFill>
                <a:latin typeface="Tenorite" pitchFamily="2" charset="0"/>
              </a:defRPr>
            </a:lvl4pPr>
            <a:lvl5pPr marL="1828800" indent="0" algn="r">
              <a:buNone/>
              <a:defRPr sz="1400">
                <a:solidFill>
                  <a:schemeClr val="bg1"/>
                </a:solidFill>
                <a:latin typeface="Tenorite" pitchFamily="2"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612193CD-03AD-D74D-A5CD-747A9B53F49A}"/>
              </a:ext>
            </a:extLst>
          </p:cNvPr>
          <p:cNvSpPr>
            <a:spLocks noGrp="1"/>
          </p:cNvSpPr>
          <p:nvPr>
            <p:ph type="body" sz="quarter" idx="15" hasCustomPrompt="1"/>
          </p:nvPr>
        </p:nvSpPr>
        <p:spPr>
          <a:xfrm>
            <a:off x="10609104" y="3399692"/>
            <a:ext cx="1364297" cy="1094521"/>
          </a:xfrm>
        </p:spPr>
        <p:txBody>
          <a:bodyPr>
            <a:noAutofit/>
          </a:bodyPr>
          <a:lstStyle>
            <a:lvl1pPr marL="0" indent="0" algn="ctr">
              <a:buNone/>
              <a:defRPr sz="23900" b="1">
                <a:solidFill>
                  <a:schemeClr val="accent1">
                    <a:lumMod val="75000"/>
                  </a:schemeClr>
                </a:solidFill>
                <a:latin typeface="Tenorite" pitchFamily="2" charset="0"/>
              </a:defRPr>
            </a:lvl1pPr>
            <a:lvl2pPr marL="457200" indent="0">
              <a:buNone/>
              <a:defRPr b="1">
                <a:solidFill>
                  <a:schemeClr val="bg1"/>
                </a:solidFill>
                <a:latin typeface="Tenorite" pitchFamily="2" charset="0"/>
              </a:defRPr>
            </a:lvl2pPr>
            <a:lvl3pPr marL="914400" indent="0">
              <a:buNone/>
              <a:defRPr b="1">
                <a:solidFill>
                  <a:schemeClr val="bg1"/>
                </a:solidFill>
                <a:latin typeface="Tenorite" pitchFamily="2" charset="0"/>
              </a:defRPr>
            </a:lvl3pPr>
            <a:lvl4pPr marL="1371600" indent="0">
              <a:buNone/>
              <a:defRPr b="1">
                <a:solidFill>
                  <a:schemeClr val="bg1"/>
                </a:solidFill>
                <a:latin typeface="Tenorite" pitchFamily="2" charset="0"/>
              </a:defRPr>
            </a:lvl4pPr>
            <a:lvl5pPr marL="1828800" indent="0">
              <a:buNone/>
              <a:defRPr b="1">
                <a:solidFill>
                  <a:schemeClr val="bg1"/>
                </a:solidFill>
                <a:latin typeface="Tenorite" pitchFamily="2" charset="0"/>
              </a:defRPr>
            </a:lvl5pPr>
          </a:lstStyle>
          <a:p>
            <a:pPr lvl="0"/>
            <a:r>
              <a:rPr lang="en-US" dirty="0"/>
              <a:t>”</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noAutofit/>
          </a:bodyPr>
          <a:lstStyle>
            <a:lvl1pPr>
              <a:defRPr>
                <a:solidFill>
                  <a:schemeClr val="accent2"/>
                </a:solidFill>
                <a:latin typeface="+mn-lt"/>
              </a:defRPr>
            </a:lvl1pPr>
          </a:lstStyle>
          <a:p>
            <a:fld id="{BFFFEF15-8151-4F09-832D-6574246B27D3}" type="datetime1">
              <a:rPr lang="en-US" smtClean="0"/>
              <a:t>10/30/2024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noAutofit/>
          </a:bodyPr>
          <a:lstStyle>
            <a:lvl1pPr>
              <a:defRPr>
                <a:solidFill>
                  <a:schemeClr val="accent2"/>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noAutofit/>
          </a:bodyPr>
          <a:lstStyle>
            <a:lvl1pPr>
              <a:defRPr>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8C225EC-F6EF-1144-834A-F0B91974AA41}"/>
              </a:ext>
            </a:extLst>
          </p:cNvPr>
          <p:cNvSpPr/>
          <p:nvPr userDrawn="1"/>
        </p:nvSpPr>
        <p:spPr>
          <a:xfrm>
            <a:off x="0" y="-1664"/>
            <a:ext cx="9857012" cy="68596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Title 1">
            <a:extLst>
              <a:ext uri="{FF2B5EF4-FFF2-40B4-BE49-F238E27FC236}">
                <a16:creationId xmlns:a16="http://schemas.microsoft.com/office/drawing/2014/main" id="{1E40CEAF-B1BB-174E-A798-3BA60D9C0458}"/>
              </a:ext>
            </a:extLst>
          </p:cNvPr>
          <p:cNvSpPr>
            <a:spLocks noGrp="1"/>
          </p:cNvSpPr>
          <p:nvPr>
            <p:ph type="title"/>
          </p:nvPr>
        </p:nvSpPr>
        <p:spPr>
          <a:xfrm>
            <a:off x="750430" y="381000"/>
            <a:ext cx="8401624"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2123351" y="2426400"/>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2123350" y="2811646"/>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7" name="Picture Placeholder 23">
            <a:extLst>
              <a:ext uri="{FF2B5EF4-FFF2-40B4-BE49-F238E27FC236}">
                <a16:creationId xmlns:a16="http://schemas.microsoft.com/office/drawing/2014/main" id="{9ABA5222-6FD6-405B-8AC8-18022C36590F}"/>
              </a:ext>
            </a:extLst>
          </p:cNvPr>
          <p:cNvSpPr>
            <a:spLocks noGrp="1"/>
          </p:cNvSpPr>
          <p:nvPr>
            <p:ph type="pic" sz="quarter" idx="14"/>
          </p:nvPr>
        </p:nvSpPr>
        <p:spPr>
          <a:xfrm>
            <a:off x="5495813" y="2227758"/>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6870817" y="242256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6870816" y="280781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8" name="Picture Placeholder 23">
            <a:extLst>
              <a:ext uri="{FF2B5EF4-FFF2-40B4-BE49-F238E27FC236}">
                <a16:creationId xmlns:a16="http://schemas.microsoft.com/office/drawing/2014/main" id="{124DE785-775F-4AE4-94B3-FA728188EBA5}"/>
              </a:ext>
            </a:extLst>
          </p:cNvPr>
          <p:cNvSpPr>
            <a:spLocks noGrp="1"/>
          </p:cNvSpPr>
          <p:nvPr>
            <p:ph type="pic" sz="quarter" idx="15"/>
          </p:nvPr>
        </p:nvSpPr>
        <p:spPr>
          <a:xfrm>
            <a:off x="750429"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2123351"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2123350"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9" name="Picture Placeholder 23">
            <a:extLst>
              <a:ext uri="{FF2B5EF4-FFF2-40B4-BE49-F238E27FC236}">
                <a16:creationId xmlns:a16="http://schemas.microsoft.com/office/drawing/2014/main" id="{F5694B35-7776-4DB9-9EB7-3AF076EC357D}"/>
              </a:ext>
            </a:extLst>
          </p:cNvPr>
          <p:cNvSpPr>
            <a:spLocks noGrp="1"/>
          </p:cNvSpPr>
          <p:nvPr>
            <p:ph type="pic" sz="quarter" idx="16"/>
          </p:nvPr>
        </p:nvSpPr>
        <p:spPr>
          <a:xfrm>
            <a:off x="5495813" y="4254273"/>
            <a:ext cx="1200374" cy="1201242"/>
          </a:xfrm>
        </p:spPr>
        <p:txBody>
          <a:bodyPr>
            <a:noAutofit/>
          </a:bodyPr>
          <a:lstStyle>
            <a:lvl1pPr marL="0" indent="0">
              <a:buNone/>
              <a:defRPr sz="1400">
                <a:solidFill>
                  <a:schemeClr val="tx1"/>
                </a:solidFill>
                <a:latin typeface="+mn-lt"/>
              </a:defRPr>
            </a:lvl1pPr>
          </a:lstStyle>
          <a:p>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6870817" y="4498793"/>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6870816" y="4884039"/>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a:xfrm>
            <a:off x="381000" y="6356350"/>
            <a:ext cx="1569803" cy="365125"/>
          </a:xfrm>
        </p:spPr>
        <p:txBody>
          <a:bodyPr>
            <a:noAutofit/>
          </a:bodyPr>
          <a:lstStyle>
            <a:lvl1pPr>
              <a:defRPr>
                <a:solidFill>
                  <a:schemeClr val="accent3"/>
                </a:solidFill>
                <a:latin typeface="+mn-lt"/>
              </a:defRPr>
            </a:lvl1pPr>
          </a:lstStyle>
          <a:p>
            <a:fld id="{4F58AF4A-B48E-4F1C-88D6-2E3DD12193DB}" type="datetime1">
              <a:rPr lang="en-US" smtClean="0"/>
              <a:t>10/30/2024</a:t>
            </a:fld>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a:xfrm>
            <a:off x="2871106" y="6356350"/>
            <a:ext cx="4114800" cy="365125"/>
          </a:xfrm>
        </p:spPr>
        <p:txBody>
          <a:bodyPr>
            <a:noAutofit/>
          </a:bodyPr>
          <a:lstStyle>
            <a:lvl1pPr>
              <a:defRPr>
                <a:solidFill>
                  <a:schemeClr val="accent3"/>
                </a:solidFill>
                <a:latin typeface="+mn-lt"/>
              </a:defRPr>
            </a:lvl1pPr>
          </a:lstStyle>
          <a:p>
            <a:r>
              <a:rPr lang="en-US" dirty="0"/>
              <a:t>PRESENTATION TITLE</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8332334" y="6356350"/>
            <a:ext cx="1167495"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
        <p:nvSpPr>
          <p:cNvPr id="19" name="Freeform 18">
            <a:extLst>
              <a:ext uri="{FF2B5EF4-FFF2-40B4-BE49-F238E27FC236}">
                <a16:creationId xmlns:a16="http://schemas.microsoft.com/office/drawing/2014/main" id="{AAB3BC7E-B34F-EF47-B125-1574C5484E22}"/>
              </a:ext>
            </a:extLst>
          </p:cNvPr>
          <p:cNvSpPr/>
          <p:nvPr userDrawn="1"/>
        </p:nvSpPr>
        <p:spPr>
          <a:xfrm rot="16200000" flipV="1">
            <a:off x="9499940" y="355410"/>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Freeform 20">
            <a:extLst>
              <a:ext uri="{FF2B5EF4-FFF2-40B4-BE49-F238E27FC236}">
                <a16:creationId xmlns:a16="http://schemas.microsoft.com/office/drawing/2014/main" id="{7CBC82D0-4F72-C649-8B7F-D4B087957B6C}"/>
              </a:ext>
            </a:extLst>
          </p:cNvPr>
          <p:cNvSpPr/>
          <p:nvPr userDrawn="1"/>
        </p:nvSpPr>
        <p:spPr>
          <a:xfrm flipH="1">
            <a:off x="10866436" y="1879977"/>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24">
            <a:extLst>
              <a:ext uri="{FF2B5EF4-FFF2-40B4-BE49-F238E27FC236}">
                <a16:creationId xmlns:a16="http://schemas.microsoft.com/office/drawing/2014/main" id="{9383F23A-D872-2A4C-B386-A9D269BE694D}"/>
              </a:ext>
            </a:extLst>
          </p:cNvPr>
          <p:cNvSpPr/>
          <p:nvPr userDrawn="1"/>
        </p:nvSpPr>
        <p:spPr>
          <a:xfrm>
            <a:off x="11024507" y="-1664"/>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Oval 25">
            <a:extLst>
              <a:ext uri="{FF2B5EF4-FFF2-40B4-BE49-F238E27FC236}">
                <a16:creationId xmlns:a16="http://schemas.microsoft.com/office/drawing/2014/main" id="{9221FFDB-AAE2-5943-97A1-82D66AE05DB4}"/>
              </a:ext>
            </a:extLst>
          </p:cNvPr>
          <p:cNvSpPr/>
          <p:nvPr userDrawn="1"/>
        </p:nvSpPr>
        <p:spPr>
          <a:xfrm>
            <a:off x="10334091" y="2737752"/>
            <a:ext cx="1380830" cy="138083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7" name="Freeform 26">
            <a:extLst>
              <a:ext uri="{FF2B5EF4-FFF2-40B4-BE49-F238E27FC236}">
                <a16:creationId xmlns:a16="http://schemas.microsoft.com/office/drawing/2014/main" id="{2E58EEF7-63CA-A845-BAC4-9D3BE05918B5}"/>
              </a:ext>
            </a:extLst>
          </p:cNvPr>
          <p:cNvSpPr/>
          <p:nvPr userDrawn="1"/>
        </p:nvSpPr>
        <p:spPr>
          <a:xfrm rot="16200000" flipH="1">
            <a:off x="10667432" y="5333432"/>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757A4624-D8ED-2E4B-AF8C-00DFA6A72D5F}"/>
              </a:ext>
            </a:extLst>
          </p:cNvPr>
          <p:cNvSpPr/>
          <p:nvPr userDrawn="1"/>
        </p:nvSpPr>
        <p:spPr>
          <a:xfrm flipV="1">
            <a:off x="9857012" y="3651505"/>
            <a:ext cx="1325563" cy="1325563"/>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28">
            <a:extLst>
              <a:ext uri="{FF2B5EF4-FFF2-40B4-BE49-F238E27FC236}">
                <a16:creationId xmlns:a16="http://schemas.microsoft.com/office/drawing/2014/main" id="{DF312EF8-91BE-5946-BE31-8CFE107A2FEA}"/>
              </a:ext>
            </a:extLst>
          </p:cNvPr>
          <p:cNvSpPr/>
          <p:nvPr userDrawn="1"/>
        </p:nvSpPr>
        <p:spPr>
          <a:xfrm flipH="1" flipV="1">
            <a:off x="9857013" y="4976359"/>
            <a:ext cx="1167494" cy="1881641"/>
          </a:xfrm>
          <a:custGeom>
            <a:avLst/>
            <a:gdLst>
              <a:gd name="connsiteX0" fmla="*/ 1167473 w 1167494"/>
              <a:gd name="connsiteY0" fmla="*/ 0 h 1881641"/>
              <a:gd name="connsiteX1" fmla="*/ 1167493 w 1167494"/>
              <a:gd name="connsiteY1" fmla="*/ 0 h 1881641"/>
              <a:gd name="connsiteX2" fmla="*/ 1167493 w 1167494"/>
              <a:gd name="connsiteY2" fmla="*/ 714148 h 1881641"/>
              <a:gd name="connsiteX3" fmla="*/ 1166666 w 1167494"/>
              <a:gd name="connsiteY3" fmla="*/ 730534 h 1881641"/>
              <a:gd name="connsiteX4" fmla="*/ 1167494 w 1167494"/>
              <a:gd name="connsiteY4" fmla="*/ 730534 h 1881641"/>
              <a:gd name="connsiteX5" fmla="*/ 1167494 w 1167494"/>
              <a:gd name="connsiteY5" fmla="*/ 1378059 h 1881641"/>
              <a:gd name="connsiteX6" fmla="*/ 1167493 w 1167494"/>
              <a:gd name="connsiteY6" fmla="*/ 1378059 h 1881641"/>
              <a:gd name="connsiteX7" fmla="*/ 1167493 w 1167494"/>
              <a:gd name="connsiteY7" fmla="*/ 1881641 h 1881641"/>
              <a:gd name="connsiteX8" fmla="*/ 0 w 1167494"/>
              <a:gd name="connsiteY8" fmla="*/ 1881641 h 1881641"/>
              <a:gd name="connsiteX9" fmla="*/ 0 w 1167494"/>
              <a:gd name="connsiteY9" fmla="*/ 1234116 h 1881641"/>
              <a:gd name="connsiteX10" fmla="*/ 0 w 1167494"/>
              <a:gd name="connsiteY10" fmla="*/ 1167492 h 1881641"/>
              <a:gd name="connsiteX11" fmla="*/ 1048124 w 1167494"/>
              <a:gd name="connsiteY11" fmla="*/ 6027 h 1881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67494" h="1881641">
                <a:moveTo>
                  <a:pt x="1167473" y="0"/>
                </a:moveTo>
                <a:lnTo>
                  <a:pt x="1167493" y="0"/>
                </a:lnTo>
                <a:lnTo>
                  <a:pt x="1167493" y="714148"/>
                </a:lnTo>
                <a:lnTo>
                  <a:pt x="1166666" y="730534"/>
                </a:lnTo>
                <a:lnTo>
                  <a:pt x="1167494" y="730534"/>
                </a:lnTo>
                <a:lnTo>
                  <a:pt x="1167494" y="1378059"/>
                </a:lnTo>
                <a:lnTo>
                  <a:pt x="1167493" y="1378059"/>
                </a:lnTo>
                <a:lnTo>
                  <a:pt x="1167493" y="1881641"/>
                </a:lnTo>
                <a:lnTo>
                  <a:pt x="0" y="1881641"/>
                </a:lnTo>
                <a:lnTo>
                  <a:pt x="0" y="1234116"/>
                </a:lnTo>
                <a:lnTo>
                  <a:pt x="0" y="1167492"/>
                </a:lnTo>
                <a:cubicBezTo>
                  <a:pt x="0" y="563002"/>
                  <a:pt x="459408" y="65814"/>
                  <a:pt x="1048124" y="6027"/>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Whole team">
    <p:spTree>
      <p:nvGrpSpPr>
        <p:cNvPr id="1" name=""/>
        <p:cNvGrpSpPr/>
        <p:nvPr/>
      </p:nvGrpSpPr>
      <p:grpSpPr>
        <a:xfrm>
          <a:off x="0" y="0"/>
          <a:ext cx="0" cy="0"/>
          <a:chOff x="0" y="0"/>
          <a:chExt cx="0" cy="0"/>
        </a:xfrm>
      </p:grpSpPr>
      <p:sp>
        <p:nvSpPr>
          <p:cNvPr id="54" name="Title 1">
            <a:extLst>
              <a:ext uri="{FF2B5EF4-FFF2-40B4-BE49-F238E27FC236}">
                <a16:creationId xmlns:a16="http://schemas.microsoft.com/office/drawing/2014/main" id="{6825B690-1AD7-4243-AC42-D2CF19B7B02C}"/>
              </a:ext>
            </a:extLst>
          </p:cNvPr>
          <p:cNvSpPr>
            <a:spLocks noGrp="1"/>
          </p:cNvSpPr>
          <p:nvPr>
            <p:ph type="title"/>
          </p:nvPr>
        </p:nvSpPr>
        <p:spPr>
          <a:xfrm>
            <a:off x="750430" y="381000"/>
            <a:ext cx="10678142" cy="1325563"/>
          </a:xfrm>
        </p:spPr>
        <p:txBody>
          <a:bodyPr lIns="0" anchor="b">
            <a:noAutofit/>
          </a:bodyPr>
          <a:lstStyle>
            <a:lvl1pPr>
              <a:defRPr sz="4800" b="1">
                <a:latin typeface="+mj-lt"/>
              </a:defRPr>
            </a:lvl1pPr>
          </a:lstStyle>
          <a:p>
            <a:r>
              <a:rPr lang="en-US" dirty="0"/>
              <a:t>Click to edit Master title style</a:t>
            </a:r>
          </a:p>
        </p:txBody>
      </p:sp>
      <p:sp>
        <p:nvSpPr>
          <p:cNvPr id="6" name="Picture Placeholder 23">
            <a:extLst>
              <a:ext uri="{FF2B5EF4-FFF2-40B4-BE49-F238E27FC236}">
                <a16:creationId xmlns:a16="http://schemas.microsoft.com/office/drawing/2014/main" id="{5E48B363-63E8-4F17-842B-53AD935A6529}"/>
              </a:ext>
            </a:extLst>
          </p:cNvPr>
          <p:cNvSpPr>
            <a:spLocks noGrp="1"/>
          </p:cNvSpPr>
          <p:nvPr>
            <p:ph type="pic" sz="quarter" idx="13"/>
          </p:nvPr>
        </p:nvSpPr>
        <p:spPr>
          <a:xfrm>
            <a:off x="750429" y="2068734"/>
            <a:ext cx="904987" cy="905641"/>
          </a:xfrm>
        </p:spPr>
        <p:txBody>
          <a:bodyPr>
            <a:noAutofit/>
          </a:bodyPr>
          <a:lstStyle>
            <a:lvl1pPr marL="0" indent="0">
              <a:buNone/>
              <a:defRPr sz="1400">
                <a:solidFill>
                  <a:schemeClr val="tx1"/>
                </a:solidFill>
              </a:defRPr>
            </a:lvl1pPr>
          </a:lstStyle>
          <a:p>
            <a:endParaRPr lang="en-US" dirty="0"/>
          </a:p>
        </p:txBody>
      </p:sp>
      <p:sp>
        <p:nvSpPr>
          <p:cNvPr id="31" name="Text Placeholder 28">
            <a:extLst>
              <a:ext uri="{FF2B5EF4-FFF2-40B4-BE49-F238E27FC236}">
                <a16:creationId xmlns:a16="http://schemas.microsoft.com/office/drawing/2014/main" id="{1825005B-0520-EC49-9A5C-554CB700387B}"/>
              </a:ext>
            </a:extLst>
          </p:cNvPr>
          <p:cNvSpPr>
            <a:spLocks noGrp="1"/>
          </p:cNvSpPr>
          <p:nvPr>
            <p:ph type="body" sz="quarter" idx="17" hasCustomPrompt="1"/>
          </p:nvPr>
        </p:nvSpPr>
        <p:spPr>
          <a:xfrm>
            <a:off x="750430"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2" name="Text Placeholder 28">
            <a:extLst>
              <a:ext uri="{FF2B5EF4-FFF2-40B4-BE49-F238E27FC236}">
                <a16:creationId xmlns:a16="http://schemas.microsoft.com/office/drawing/2014/main" id="{B6697B92-AF89-2C46-BC1E-6CB47E8EA421}"/>
              </a:ext>
            </a:extLst>
          </p:cNvPr>
          <p:cNvSpPr>
            <a:spLocks noGrp="1"/>
          </p:cNvSpPr>
          <p:nvPr>
            <p:ph type="body" sz="quarter" idx="18" hasCustomPrompt="1"/>
          </p:nvPr>
        </p:nvSpPr>
        <p:spPr>
          <a:xfrm>
            <a:off x="750429"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3" name="Picture Placeholder 23">
            <a:extLst>
              <a:ext uri="{FF2B5EF4-FFF2-40B4-BE49-F238E27FC236}">
                <a16:creationId xmlns:a16="http://schemas.microsoft.com/office/drawing/2014/main" id="{FA9FEBB0-45F1-DF45-89C4-B343F8B20BA0}"/>
              </a:ext>
            </a:extLst>
          </p:cNvPr>
          <p:cNvSpPr>
            <a:spLocks noGrp="1"/>
          </p:cNvSpPr>
          <p:nvPr>
            <p:ph type="pic" sz="quarter" idx="28"/>
          </p:nvPr>
        </p:nvSpPr>
        <p:spPr>
          <a:xfrm>
            <a:off x="3549397" y="2068734"/>
            <a:ext cx="904987" cy="905641"/>
          </a:xfrm>
        </p:spPr>
        <p:txBody>
          <a:bodyPr>
            <a:noAutofit/>
          </a:bodyPr>
          <a:lstStyle>
            <a:lvl1pPr marL="0" indent="0">
              <a:buNone/>
              <a:defRPr sz="1400">
                <a:solidFill>
                  <a:schemeClr val="tx1"/>
                </a:solidFill>
              </a:defRPr>
            </a:lvl1pPr>
          </a:lstStyle>
          <a:p>
            <a:endParaRPr lang="en-US" dirty="0"/>
          </a:p>
        </p:txBody>
      </p:sp>
      <p:sp>
        <p:nvSpPr>
          <p:cNvPr id="34" name="Text Placeholder 28">
            <a:extLst>
              <a:ext uri="{FF2B5EF4-FFF2-40B4-BE49-F238E27FC236}">
                <a16:creationId xmlns:a16="http://schemas.microsoft.com/office/drawing/2014/main" id="{EF331731-A7FC-C245-A9C1-0B1A2E994DB6}"/>
              </a:ext>
            </a:extLst>
          </p:cNvPr>
          <p:cNvSpPr>
            <a:spLocks noGrp="1"/>
          </p:cNvSpPr>
          <p:nvPr>
            <p:ph type="body" sz="quarter" idx="29" hasCustomPrompt="1"/>
          </p:nvPr>
        </p:nvSpPr>
        <p:spPr>
          <a:xfrm>
            <a:off x="354939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5" name="Text Placeholder 28">
            <a:extLst>
              <a:ext uri="{FF2B5EF4-FFF2-40B4-BE49-F238E27FC236}">
                <a16:creationId xmlns:a16="http://schemas.microsoft.com/office/drawing/2014/main" id="{313B974E-E762-EE48-B2DF-C8F10DF73444}"/>
              </a:ext>
            </a:extLst>
          </p:cNvPr>
          <p:cNvSpPr>
            <a:spLocks noGrp="1"/>
          </p:cNvSpPr>
          <p:nvPr>
            <p:ph type="body" sz="quarter" idx="30" hasCustomPrompt="1"/>
          </p:nvPr>
        </p:nvSpPr>
        <p:spPr>
          <a:xfrm>
            <a:off x="354939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6" name="Picture Placeholder 23">
            <a:extLst>
              <a:ext uri="{FF2B5EF4-FFF2-40B4-BE49-F238E27FC236}">
                <a16:creationId xmlns:a16="http://schemas.microsoft.com/office/drawing/2014/main" id="{8BA62E8C-79E6-D245-B706-FFB1E051B2D6}"/>
              </a:ext>
            </a:extLst>
          </p:cNvPr>
          <p:cNvSpPr>
            <a:spLocks noGrp="1"/>
          </p:cNvSpPr>
          <p:nvPr>
            <p:ph type="pic" sz="quarter" idx="31"/>
          </p:nvPr>
        </p:nvSpPr>
        <p:spPr>
          <a:xfrm>
            <a:off x="6348367" y="2068734"/>
            <a:ext cx="904987" cy="905641"/>
          </a:xfrm>
        </p:spPr>
        <p:txBody>
          <a:bodyPr>
            <a:noAutofit/>
          </a:bodyPr>
          <a:lstStyle>
            <a:lvl1pPr marL="0" indent="0">
              <a:buNone/>
              <a:defRPr sz="1400">
                <a:solidFill>
                  <a:schemeClr val="tx1"/>
                </a:solidFill>
              </a:defRPr>
            </a:lvl1pPr>
          </a:lstStyle>
          <a:p>
            <a:endParaRPr lang="en-US" dirty="0"/>
          </a:p>
        </p:txBody>
      </p:sp>
      <p:sp>
        <p:nvSpPr>
          <p:cNvPr id="37" name="Text Placeholder 28">
            <a:extLst>
              <a:ext uri="{FF2B5EF4-FFF2-40B4-BE49-F238E27FC236}">
                <a16:creationId xmlns:a16="http://schemas.microsoft.com/office/drawing/2014/main" id="{4199EE50-5386-0446-8ADA-23C1B0D6EA4F}"/>
              </a:ext>
            </a:extLst>
          </p:cNvPr>
          <p:cNvSpPr>
            <a:spLocks noGrp="1"/>
          </p:cNvSpPr>
          <p:nvPr>
            <p:ph type="body" sz="quarter" idx="32" hasCustomPrompt="1"/>
          </p:nvPr>
        </p:nvSpPr>
        <p:spPr>
          <a:xfrm>
            <a:off x="6348368"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38" name="Text Placeholder 28">
            <a:extLst>
              <a:ext uri="{FF2B5EF4-FFF2-40B4-BE49-F238E27FC236}">
                <a16:creationId xmlns:a16="http://schemas.microsoft.com/office/drawing/2014/main" id="{478AB5CA-B5A5-934D-BF51-1485953A703D}"/>
              </a:ext>
            </a:extLst>
          </p:cNvPr>
          <p:cNvSpPr>
            <a:spLocks noGrp="1"/>
          </p:cNvSpPr>
          <p:nvPr>
            <p:ph type="body" sz="quarter" idx="33" hasCustomPrompt="1"/>
          </p:nvPr>
        </p:nvSpPr>
        <p:spPr>
          <a:xfrm>
            <a:off x="6348367"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39" name="Picture Placeholder 23">
            <a:extLst>
              <a:ext uri="{FF2B5EF4-FFF2-40B4-BE49-F238E27FC236}">
                <a16:creationId xmlns:a16="http://schemas.microsoft.com/office/drawing/2014/main" id="{3D78BE06-1FC7-3C43-BD15-F4137B564B58}"/>
              </a:ext>
            </a:extLst>
          </p:cNvPr>
          <p:cNvSpPr>
            <a:spLocks noGrp="1"/>
          </p:cNvSpPr>
          <p:nvPr>
            <p:ph type="pic" sz="quarter" idx="34"/>
          </p:nvPr>
        </p:nvSpPr>
        <p:spPr>
          <a:xfrm>
            <a:off x="9147335" y="2068734"/>
            <a:ext cx="904987" cy="905641"/>
          </a:xfrm>
        </p:spPr>
        <p:txBody>
          <a:bodyPr>
            <a:noAutofit/>
          </a:bodyPr>
          <a:lstStyle>
            <a:lvl1pPr marL="0" indent="0">
              <a:buNone/>
              <a:defRPr sz="1400">
                <a:solidFill>
                  <a:schemeClr val="tx1"/>
                </a:solidFill>
              </a:defRPr>
            </a:lvl1pPr>
          </a:lstStyle>
          <a:p>
            <a:endParaRPr lang="en-US" dirty="0"/>
          </a:p>
        </p:txBody>
      </p:sp>
      <p:sp>
        <p:nvSpPr>
          <p:cNvPr id="40" name="Text Placeholder 28">
            <a:extLst>
              <a:ext uri="{FF2B5EF4-FFF2-40B4-BE49-F238E27FC236}">
                <a16:creationId xmlns:a16="http://schemas.microsoft.com/office/drawing/2014/main" id="{14F01FCC-4797-0343-8739-20331C751C18}"/>
              </a:ext>
            </a:extLst>
          </p:cNvPr>
          <p:cNvSpPr>
            <a:spLocks noGrp="1"/>
          </p:cNvSpPr>
          <p:nvPr>
            <p:ph type="body" sz="quarter" idx="35" hasCustomPrompt="1"/>
          </p:nvPr>
        </p:nvSpPr>
        <p:spPr>
          <a:xfrm>
            <a:off x="9147336" y="2994545"/>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1" name="Text Placeholder 28">
            <a:extLst>
              <a:ext uri="{FF2B5EF4-FFF2-40B4-BE49-F238E27FC236}">
                <a16:creationId xmlns:a16="http://schemas.microsoft.com/office/drawing/2014/main" id="{33FBE6CA-EC7A-1A4B-ADA3-6B78F2DE09C2}"/>
              </a:ext>
            </a:extLst>
          </p:cNvPr>
          <p:cNvSpPr>
            <a:spLocks noGrp="1"/>
          </p:cNvSpPr>
          <p:nvPr>
            <p:ph type="body" sz="quarter" idx="36" hasCustomPrompt="1"/>
          </p:nvPr>
        </p:nvSpPr>
        <p:spPr>
          <a:xfrm>
            <a:off x="9147335" y="3379791"/>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2" name="Picture Placeholder 23">
            <a:extLst>
              <a:ext uri="{FF2B5EF4-FFF2-40B4-BE49-F238E27FC236}">
                <a16:creationId xmlns:a16="http://schemas.microsoft.com/office/drawing/2014/main" id="{6DD7CCE4-AD48-B64F-909E-F88961FBDFC5}"/>
              </a:ext>
            </a:extLst>
          </p:cNvPr>
          <p:cNvSpPr>
            <a:spLocks noGrp="1"/>
          </p:cNvSpPr>
          <p:nvPr>
            <p:ph type="pic" sz="quarter" idx="37"/>
          </p:nvPr>
        </p:nvSpPr>
        <p:spPr>
          <a:xfrm>
            <a:off x="750429" y="4118551"/>
            <a:ext cx="904987" cy="905641"/>
          </a:xfrm>
        </p:spPr>
        <p:txBody>
          <a:bodyPr>
            <a:noAutofit/>
          </a:bodyPr>
          <a:lstStyle>
            <a:lvl1pPr marL="0" indent="0">
              <a:buNone/>
              <a:defRPr sz="1400">
                <a:solidFill>
                  <a:schemeClr val="tx1"/>
                </a:solidFill>
              </a:defRPr>
            </a:lvl1pPr>
          </a:lstStyle>
          <a:p>
            <a:endParaRPr lang="en-US" dirty="0"/>
          </a:p>
        </p:txBody>
      </p:sp>
      <p:sp>
        <p:nvSpPr>
          <p:cNvPr id="43" name="Text Placeholder 28">
            <a:extLst>
              <a:ext uri="{FF2B5EF4-FFF2-40B4-BE49-F238E27FC236}">
                <a16:creationId xmlns:a16="http://schemas.microsoft.com/office/drawing/2014/main" id="{C076E7E2-3D95-EA47-BF86-444615F1F141}"/>
              </a:ext>
            </a:extLst>
          </p:cNvPr>
          <p:cNvSpPr>
            <a:spLocks noGrp="1"/>
          </p:cNvSpPr>
          <p:nvPr>
            <p:ph type="body" sz="quarter" idx="38" hasCustomPrompt="1"/>
          </p:nvPr>
        </p:nvSpPr>
        <p:spPr>
          <a:xfrm>
            <a:off x="750430"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4" name="Text Placeholder 28">
            <a:extLst>
              <a:ext uri="{FF2B5EF4-FFF2-40B4-BE49-F238E27FC236}">
                <a16:creationId xmlns:a16="http://schemas.microsoft.com/office/drawing/2014/main" id="{612499D2-373C-3940-97A5-FCA8B245BE45}"/>
              </a:ext>
            </a:extLst>
          </p:cNvPr>
          <p:cNvSpPr>
            <a:spLocks noGrp="1"/>
          </p:cNvSpPr>
          <p:nvPr>
            <p:ph type="body" sz="quarter" idx="39" hasCustomPrompt="1"/>
          </p:nvPr>
        </p:nvSpPr>
        <p:spPr>
          <a:xfrm>
            <a:off x="750429"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5" name="Picture Placeholder 23">
            <a:extLst>
              <a:ext uri="{FF2B5EF4-FFF2-40B4-BE49-F238E27FC236}">
                <a16:creationId xmlns:a16="http://schemas.microsoft.com/office/drawing/2014/main" id="{24B34D6D-4F7E-3942-B8D7-9970BDE53C10}"/>
              </a:ext>
            </a:extLst>
          </p:cNvPr>
          <p:cNvSpPr>
            <a:spLocks noGrp="1"/>
          </p:cNvSpPr>
          <p:nvPr>
            <p:ph type="pic" sz="quarter" idx="40"/>
          </p:nvPr>
        </p:nvSpPr>
        <p:spPr>
          <a:xfrm>
            <a:off x="3549397" y="4118551"/>
            <a:ext cx="904987" cy="905641"/>
          </a:xfrm>
        </p:spPr>
        <p:txBody>
          <a:bodyPr>
            <a:noAutofit/>
          </a:bodyPr>
          <a:lstStyle>
            <a:lvl1pPr marL="0" indent="0">
              <a:buNone/>
              <a:defRPr sz="1400">
                <a:solidFill>
                  <a:schemeClr val="tx1"/>
                </a:solidFill>
              </a:defRPr>
            </a:lvl1pPr>
          </a:lstStyle>
          <a:p>
            <a:endParaRPr lang="en-US" dirty="0"/>
          </a:p>
        </p:txBody>
      </p:sp>
      <p:sp>
        <p:nvSpPr>
          <p:cNvPr id="46" name="Text Placeholder 28">
            <a:extLst>
              <a:ext uri="{FF2B5EF4-FFF2-40B4-BE49-F238E27FC236}">
                <a16:creationId xmlns:a16="http://schemas.microsoft.com/office/drawing/2014/main" id="{D34EDB1D-7E85-D242-B6AE-F6D6907D325A}"/>
              </a:ext>
            </a:extLst>
          </p:cNvPr>
          <p:cNvSpPr>
            <a:spLocks noGrp="1"/>
          </p:cNvSpPr>
          <p:nvPr>
            <p:ph type="body" sz="quarter" idx="41" hasCustomPrompt="1"/>
          </p:nvPr>
        </p:nvSpPr>
        <p:spPr>
          <a:xfrm>
            <a:off x="354939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47" name="Text Placeholder 28">
            <a:extLst>
              <a:ext uri="{FF2B5EF4-FFF2-40B4-BE49-F238E27FC236}">
                <a16:creationId xmlns:a16="http://schemas.microsoft.com/office/drawing/2014/main" id="{3E3BFFF0-114B-6D42-B5E0-8020AC2E26BF}"/>
              </a:ext>
            </a:extLst>
          </p:cNvPr>
          <p:cNvSpPr>
            <a:spLocks noGrp="1"/>
          </p:cNvSpPr>
          <p:nvPr>
            <p:ph type="body" sz="quarter" idx="42" hasCustomPrompt="1"/>
          </p:nvPr>
        </p:nvSpPr>
        <p:spPr>
          <a:xfrm>
            <a:off x="354939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48" name="Picture Placeholder 23">
            <a:extLst>
              <a:ext uri="{FF2B5EF4-FFF2-40B4-BE49-F238E27FC236}">
                <a16:creationId xmlns:a16="http://schemas.microsoft.com/office/drawing/2014/main" id="{EB4488EE-E854-724E-95AE-B9943EE249EA}"/>
              </a:ext>
            </a:extLst>
          </p:cNvPr>
          <p:cNvSpPr>
            <a:spLocks noGrp="1"/>
          </p:cNvSpPr>
          <p:nvPr>
            <p:ph type="pic" sz="quarter" idx="43"/>
          </p:nvPr>
        </p:nvSpPr>
        <p:spPr>
          <a:xfrm>
            <a:off x="6348367" y="4118551"/>
            <a:ext cx="904987" cy="905641"/>
          </a:xfrm>
        </p:spPr>
        <p:txBody>
          <a:bodyPr>
            <a:noAutofit/>
          </a:bodyPr>
          <a:lstStyle>
            <a:lvl1pPr marL="0" indent="0">
              <a:buNone/>
              <a:defRPr sz="1400">
                <a:solidFill>
                  <a:schemeClr val="tx1"/>
                </a:solidFill>
              </a:defRPr>
            </a:lvl1pPr>
          </a:lstStyle>
          <a:p>
            <a:endParaRPr lang="en-US" dirty="0"/>
          </a:p>
        </p:txBody>
      </p:sp>
      <p:sp>
        <p:nvSpPr>
          <p:cNvPr id="49" name="Text Placeholder 28">
            <a:extLst>
              <a:ext uri="{FF2B5EF4-FFF2-40B4-BE49-F238E27FC236}">
                <a16:creationId xmlns:a16="http://schemas.microsoft.com/office/drawing/2014/main" id="{C5551B4D-583E-D644-9069-EC096CE76F50}"/>
              </a:ext>
            </a:extLst>
          </p:cNvPr>
          <p:cNvSpPr>
            <a:spLocks noGrp="1"/>
          </p:cNvSpPr>
          <p:nvPr>
            <p:ph type="body" sz="quarter" idx="44" hasCustomPrompt="1"/>
          </p:nvPr>
        </p:nvSpPr>
        <p:spPr>
          <a:xfrm>
            <a:off x="6348368"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0" name="Text Placeholder 28">
            <a:extLst>
              <a:ext uri="{FF2B5EF4-FFF2-40B4-BE49-F238E27FC236}">
                <a16:creationId xmlns:a16="http://schemas.microsoft.com/office/drawing/2014/main" id="{E30C4783-1643-2243-BB4F-E99E04D9216B}"/>
              </a:ext>
            </a:extLst>
          </p:cNvPr>
          <p:cNvSpPr>
            <a:spLocks noGrp="1"/>
          </p:cNvSpPr>
          <p:nvPr>
            <p:ph type="body" sz="quarter" idx="45" hasCustomPrompt="1"/>
          </p:nvPr>
        </p:nvSpPr>
        <p:spPr>
          <a:xfrm>
            <a:off x="6348367"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51" name="Picture Placeholder 23">
            <a:extLst>
              <a:ext uri="{FF2B5EF4-FFF2-40B4-BE49-F238E27FC236}">
                <a16:creationId xmlns:a16="http://schemas.microsoft.com/office/drawing/2014/main" id="{7BBADCE0-02E8-3249-8CBA-17D3783DFE70}"/>
              </a:ext>
            </a:extLst>
          </p:cNvPr>
          <p:cNvSpPr>
            <a:spLocks noGrp="1"/>
          </p:cNvSpPr>
          <p:nvPr>
            <p:ph type="pic" sz="quarter" idx="46"/>
          </p:nvPr>
        </p:nvSpPr>
        <p:spPr>
          <a:xfrm>
            <a:off x="9147335" y="4118551"/>
            <a:ext cx="904987" cy="905641"/>
          </a:xfrm>
        </p:spPr>
        <p:txBody>
          <a:bodyPr>
            <a:noAutofit/>
          </a:bodyPr>
          <a:lstStyle>
            <a:lvl1pPr marL="0" indent="0">
              <a:buNone/>
              <a:defRPr sz="1400">
                <a:solidFill>
                  <a:schemeClr val="tx1"/>
                </a:solidFill>
              </a:defRPr>
            </a:lvl1pPr>
          </a:lstStyle>
          <a:p>
            <a:endParaRPr lang="en-US" dirty="0"/>
          </a:p>
        </p:txBody>
      </p:sp>
      <p:sp>
        <p:nvSpPr>
          <p:cNvPr id="52" name="Text Placeholder 28">
            <a:extLst>
              <a:ext uri="{FF2B5EF4-FFF2-40B4-BE49-F238E27FC236}">
                <a16:creationId xmlns:a16="http://schemas.microsoft.com/office/drawing/2014/main" id="{8D294C40-97E4-FF4F-8A02-10FC7D0EE8B0}"/>
              </a:ext>
            </a:extLst>
          </p:cNvPr>
          <p:cNvSpPr>
            <a:spLocks noGrp="1"/>
          </p:cNvSpPr>
          <p:nvPr>
            <p:ph type="body" sz="quarter" idx="47" hasCustomPrompt="1"/>
          </p:nvPr>
        </p:nvSpPr>
        <p:spPr>
          <a:xfrm>
            <a:off x="9147336" y="5044362"/>
            <a:ext cx="2281237" cy="347662"/>
          </a:xfrm>
        </p:spPr>
        <p:txBody>
          <a:bodyPr lIns="0" tIns="0" rIns="0" bIns="0" anchor="b" anchorCtr="0">
            <a:noAutofit/>
          </a:bodyPr>
          <a:lstStyle>
            <a:lvl1pPr marL="0" indent="0" algn="l">
              <a:lnSpc>
                <a:spcPct val="100000"/>
              </a:lnSpc>
              <a:spcBef>
                <a:spcPts val="0"/>
              </a:spcBef>
              <a:buNone/>
              <a:defRPr sz="1800" b="1" spc="20" baseline="0">
                <a:solidFill>
                  <a:schemeClr val="tx1"/>
                </a:solidFill>
                <a:latin typeface="+mn-lt"/>
              </a:defRPr>
            </a:lvl1pPr>
          </a:lstStyle>
          <a:p>
            <a:pPr lvl="0"/>
            <a:r>
              <a:rPr lang="en-US" dirty="0"/>
              <a:t>Name</a:t>
            </a:r>
          </a:p>
        </p:txBody>
      </p:sp>
      <p:sp>
        <p:nvSpPr>
          <p:cNvPr id="53" name="Text Placeholder 28">
            <a:extLst>
              <a:ext uri="{FF2B5EF4-FFF2-40B4-BE49-F238E27FC236}">
                <a16:creationId xmlns:a16="http://schemas.microsoft.com/office/drawing/2014/main" id="{8B38241F-01B5-574C-A827-67C6352C463C}"/>
              </a:ext>
            </a:extLst>
          </p:cNvPr>
          <p:cNvSpPr>
            <a:spLocks noGrp="1"/>
          </p:cNvSpPr>
          <p:nvPr>
            <p:ph type="body" sz="quarter" idx="48" hasCustomPrompt="1"/>
          </p:nvPr>
        </p:nvSpPr>
        <p:spPr>
          <a:xfrm>
            <a:off x="9147335" y="5429608"/>
            <a:ext cx="2281237" cy="347662"/>
          </a:xfrm>
        </p:spPr>
        <p:txBody>
          <a:bodyPr lIns="0" tIns="0" rIns="0" bIns="0">
            <a:noAutofit/>
          </a:bodyPr>
          <a:lstStyle>
            <a:lvl1pPr marL="0" indent="0" algn="l">
              <a:lnSpc>
                <a:spcPct val="100000"/>
              </a:lnSpc>
              <a:spcBef>
                <a:spcPts val="0"/>
              </a:spcBef>
              <a:buNone/>
              <a:defRPr sz="1400" b="0" spc="20" baseline="0">
                <a:solidFill>
                  <a:schemeClr val="tx1"/>
                </a:solidFill>
                <a:latin typeface="+mn-lt"/>
              </a:defRPr>
            </a:lvl1pPr>
          </a:lstStyle>
          <a:p>
            <a:pPr lvl="0"/>
            <a:r>
              <a:rPr lang="en-US" dirty="0"/>
              <a:t>Title</a:t>
            </a:r>
          </a:p>
        </p:txBody>
      </p:sp>
      <p:sp>
        <p:nvSpPr>
          <p:cNvPr id="18" name="Date Placeholder 17">
            <a:extLst>
              <a:ext uri="{FF2B5EF4-FFF2-40B4-BE49-F238E27FC236}">
                <a16:creationId xmlns:a16="http://schemas.microsoft.com/office/drawing/2014/main" id="{30445668-2DC5-E84C-8B16-922BC95F13F2}"/>
              </a:ext>
            </a:extLst>
          </p:cNvPr>
          <p:cNvSpPr>
            <a:spLocks noGrp="1"/>
          </p:cNvSpPr>
          <p:nvPr>
            <p:ph type="dt" sz="half" idx="25"/>
          </p:nvPr>
        </p:nvSpPr>
        <p:spPr/>
        <p:txBody>
          <a:bodyPr>
            <a:noAutofit/>
          </a:bodyPr>
          <a:lstStyle>
            <a:lvl1pPr>
              <a:defRPr>
                <a:solidFill>
                  <a:schemeClr val="accent3"/>
                </a:solidFill>
                <a:latin typeface="+mn-lt"/>
              </a:defRPr>
            </a:lvl1pPr>
          </a:lstStyle>
          <a:p>
            <a:fld id="{08979BC2-D13F-4600-8CD6-288F726C8667}" type="datetime1">
              <a:rPr lang="en-US" smtClean="0"/>
              <a:t>10/30/2024</a:t>
            </a:fld>
            <a:endParaRPr lang="en-US" dirty="0"/>
          </a:p>
        </p:txBody>
      </p:sp>
      <p:sp>
        <p:nvSpPr>
          <p:cNvPr id="22" name="Footer Placeholder 21">
            <a:extLst>
              <a:ext uri="{FF2B5EF4-FFF2-40B4-BE49-F238E27FC236}">
                <a16:creationId xmlns:a16="http://schemas.microsoft.com/office/drawing/2014/main" id="{D9227732-A878-814C-8621-64ED1B2CCF9F}"/>
              </a:ext>
            </a:extLst>
          </p:cNvPr>
          <p:cNvSpPr>
            <a:spLocks noGrp="1"/>
          </p:cNvSpPr>
          <p:nvPr>
            <p:ph type="ftr" sz="quarter" idx="26"/>
          </p:nvPr>
        </p:nvSpPr>
        <p:spPr/>
        <p:txBody>
          <a:bodyPr>
            <a:noAutofit/>
          </a:bodyPr>
          <a:lstStyle>
            <a:lvl1pPr>
              <a:defRPr>
                <a:solidFill>
                  <a:schemeClr val="accent3"/>
                </a:solidFill>
                <a:latin typeface="+mn-lt"/>
              </a:defRPr>
            </a:lvl1pPr>
          </a:lstStyle>
          <a:p>
            <a:r>
              <a:rPr lang="en-US" dirty="0"/>
              <a:t>PRESENTATION TITLE</a:t>
            </a:r>
          </a:p>
        </p:txBody>
      </p:sp>
      <p:sp>
        <p:nvSpPr>
          <p:cNvPr id="23" name="Slide Number Placeholder 22">
            <a:extLst>
              <a:ext uri="{FF2B5EF4-FFF2-40B4-BE49-F238E27FC236}">
                <a16:creationId xmlns:a16="http://schemas.microsoft.com/office/drawing/2014/main" id="{CE9F02AC-6DFB-0C47-BC8E-4B0594007F33}"/>
              </a:ext>
            </a:extLst>
          </p:cNvPr>
          <p:cNvSpPr>
            <a:spLocks noGrp="1"/>
          </p:cNvSpPr>
          <p:nvPr>
            <p:ph type="sldNum" sz="quarter" idx="27"/>
          </p:nvPr>
        </p:nvSpPr>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05721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fld id="{49B50F82-DCB4-49AB-9AB4-703D5A29E5AC}" type="datetime1">
              <a:rPr lang="en-US" smtClean="0"/>
              <a:t>10/30/2024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r>
              <a:rPr lang="en-US" dirty="0"/>
              <a:t>PRESENTATION TITLE</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9" r:id="rId4"/>
    <p:sldLayoutId id="2147483660" r:id="rId5"/>
    <p:sldLayoutId id="2147483661" r:id="rId6"/>
    <p:sldLayoutId id="2147483654" r:id="rId7"/>
    <p:sldLayoutId id="2147483658" r:id="rId8"/>
    <p:sldLayoutId id="2147483662" r:id="rId9"/>
    <p:sldLayoutId id="2147483663" r:id="rId10"/>
    <p:sldLayoutId id="2147483664" r:id="rId11"/>
    <p:sldLayoutId id="2147483665" r:id="rId12"/>
    <p:sldLayoutId id="2147483666" r:id="rId13"/>
    <p:sldLayoutId id="2147483667" r:id="rId14"/>
    <p:sldLayoutId id="2147483669"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1122363"/>
            <a:ext cx="9805307" cy="2387600"/>
          </a:xfrm>
        </p:spPr>
        <p:txBody>
          <a:bodyPr/>
          <a:lstStyle/>
          <a:p>
            <a:pPr algn="ctr"/>
            <a:r>
              <a:rPr lang="en-US" sz="5400" b="1" i="0" dirty="0">
                <a:solidFill>
                  <a:srgbClr val="333333"/>
                </a:solidFill>
                <a:effectLst/>
                <a:latin typeface="Cambria" panose="02040503050406030204" pitchFamily="18" charset="0"/>
              </a:rPr>
              <a:t>CSE 430:</a:t>
            </a:r>
            <a:br>
              <a:rPr lang="en-US" sz="5400" b="1" i="0" dirty="0">
                <a:solidFill>
                  <a:srgbClr val="333333"/>
                </a:solidFill>
                <a:effectLst/>
                <a:latin typeface="Cambria" panose="02040503050406030204" pitchFamily="18" charset="0"/>
              </a:rPr>
            </a:br>
            <a:r>
              <a:rPr lang="en-US" sz="5400" b="1" i="0" dirty="0">
                <a:solidFill>
                  <a:srgbClr val="333333"/>
                </a:solidFill>
                <a:effectLst/>
                <a:latin typeface="Cambria" panose="02040503050406030204" pitchFamily="18" charset="0"/>
              </a:rPr>
              <a:t>Software Quality Assurance and Testing</a:t>
            </a:r>
            <a:endParaRPr lang="en-US" sz="5400" dirty="0"/>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EB7E0CF2-2735-DFA3-096C-F23359234EEC}"/>
              </a:ext>
            </a:extLst>
          </p:cNvPr>
          <p:cNvSpPr>
            <a:spLocks noGrp="1" noChangeArrowheads="1"/>
          </p:cNvSpPr>
          <p:nvPr>
            <p:ph type="title"/>
          </p:nvPr>
        </p:nvSpPr>
        <p:spPr>
          <a:xfrm>
            <a:off x="1167492" y="381000"/>
            <a:ext cx="9779183" cy="1325563"/>
          </a:xfrm>
        </p:spPr>
        <p:txBody>
          <a:bodyPr/>
          <a:lstStyle/>
          <a:p>
            <a:r>
              <a:rPr lang="en-US" dirty="0"/>
              <a:t>2. Software project life cycle components</a:t>
            </a:r>
          </a:p>
        </p:txBody>
      </p:sp>
      <p:sp>
        <p:nvSpPr>
          <p:cNvPr id="22531" name="Rectangle 3">
            <a:extLst>
              <a:ext uri="{FF2B5EF4-FFF2-40B4-BE49-F238E27FC236}">
                <a16:creationId xmlns:a16="http://schemas.microsoft.com/office/drawing/2014/main" id="{C3035B8A-AB9C-B898-5A5C-CB79FDA91C23}"/>
              </a:ext>
            </a:extLst>
          </p:cNvPr>
          <p:cNvSpPr>
            <a:spLocks noGrp="1" noChangeArrowheads="1"/>
          </p:cNvSpPr>
          <p:nvPr>
            <p:ph idx="1"/>
          </p:nvPr>
        </p:nvSpPr>
        <p:spPr>
          <a:xfrm>
            <a:off x="1166813" y="2017713"/>
            <a:ext cx="9780587" cy="3768490"/>
          </a:xfrm>
        </p:spPr>
        <p:txBody>
          <a:bodyPr>
            <a:normAutofit/>
          </a:bodyPr>
          <a:lstStyle/>
          <a:p>
            <a:r>
              <a:rPr lang="en-US" sz="3200" dirty="0"/>
              <a:t>Software testing</a:t>
            </a:r>
          </a:p>
          <a:p>
            <a:pPr marL="342900" indent="-342900">
              <a:buFont typeface="Arial" panose="020B0604020202020204" pitchFamily="34" charset="0"/>
              <a:buChar char="•"/>
            </a:pPr>
            <a:r>
              <a:rPr lang="en-US" dirty="0"/>
              <a:t>It is a formal process carried out by specialized testing team in which a software unit, several integrated SW units or an entire SW package are examined by running the programs on a computer. Testing can be classified as:</a:t>
            </a:r>
          </a:p>
          <a:p>
            <a:pPr marL="800100" lvl="1" indent="-342900">
              <a:buFont typeface="Arial" panose="020B0604020202020204" pitchFamily="34" charset="0"/>
              <a:buChar char="•"/>
            </a:pPr>
            <a:r>
              <a:rPr lang="en-US" dirty="0"/>
              <a:t>Black Box Testing (functionality test)</a:t>
            </a:r>
          </a:p>
          <a:p>
            <a:pPr marL="800100" lvl="1" indent="-342900">
              <a:buFont typeface="Arial" panose="020B0604020202020204" pitchFamily="34" charset="0"/>
              <a:buChar char="•"/>
            </a:pPr>
            <a:r>
              <a:rPr lang="en-US" dirty="0"/>
              <a:t>White Box Testing (Structural test)</a:t>
            </a:r>
          </a:p>
          <a:p>
            <a:r>
              <a:rPr lang="en-US" dirty="0"/>
              <a:t>Software maintenance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72982EB1-405A-864E-7215-D9DD9708F271}"/>
              </a:ext>
            </a:extLst>
          </p:cNvPr>
          <p:cNvSpPr>
            <a:spLocks noGrp="1" noChangeArrowheads="1"/>
          </p:cNvSpPr>
          <p:nvPr>
            <p:ph type="title"/>
          </p:nvPr>
        </p:nvSpPr>
        <p:spPr>
          <a:xfrm>
            <a:off x="1167492" y="381000"/>
            <a:ext cx="9779183" cy="1325563"/>
          </a:xfrm>
        </p:spPr>
        <p:txBody>
          <a:bodyPr/>
          <a:lstStyle/>
          <a:p>
            <a:r>
              <a:rPr lang="en-US" dirty="0"/>
              <a:t>2. Software project life cycle components</a:t>
            </a:r>
          </a:p>
        </p:txBody>
      </p:sp>
      <p:sp>
        <p:nvSpPr>
          <p:cNvPr id="24579" name="Rectangle 3">
            <a:extLst>
              <a:ext uri="{FF2B5EF4-FFF2-40B4-BE49-F238E27FC236}">
                <a16:creationId xmlns:a16="http://schemas.microsoft.com/office/drawing/2014/main" id="{F646D47C-1344-C079-D38D-F8962AE11621}"/>
              </a:ext>
            </a:extLst>
          </p:cNvPr>
          <p:cNvSpPr>
            <a:spLocks noGrp="1" noChangeArrowheads="1"/>
          </p:cNvSpPr>
          <p:nvPr>
            <p:ph idx="1"/>
          </p:nvPr>
        </p:nvSpPr>
        <p:spPr>
          <a:xfrm>
            <a:off x="1166813" y="2017713"/>
            <a:ext cx="9780587" cy="3888412"/>
          </a:xfrm>
        </p:spPr>
        <p:txBody>
          <a:bodyPr/>
          <a:lstStyle/>
          <a:p>
            <a:r>
              <a:rPr lang="en-US" sz="3200" dirty="0"/>
              <a:t>Assurance of the quality of the external parts</a:t>
            </a:r>
          </a:p>
          <a:p>
            <a:pPr marL="342900" indent="-342900">
              <a:buFont typeface="Arial" panose="020B0604020202020204" pitchFamily="34" charset="0"/>
              <a:buChar char="•"/>
            </a:pPr>
            <a:r>
              <a:rPr lang="en-US" sz="2600" dirty="0"/>
              <a:t>Subcontractors and customers frequently join the directly contracted developers (the suppliers) in carrying out software development projects.</a:t>
            </a:r>
          </a:p>
          <a:p>
            <a:pPr marL="342900" indent="-342900">
              <a:buFont typeface="Arial" panose="020B0604020202020204" pitchFamily="34" charset="0"/>
              <a:buChar char="•"/>
            </a:pPr>
            <a:r>
              <a:rPr lang="en-US" sz="2600" dirty="0"/>
              <a:t>The larger and more complex the project, the greater the possibility that external participants will be required. (why we may need to subcontract part or all of the project?)</a:t>
            </a:r>
          </a:p>
          <a:p>
            <a:pPr marL="342900" indent="-342900">
              <a:buFont typeface="Arial" panose="020B0604020202020204" pitchFamily="34" charset="0"/>
              <a:buChar char="•"/>
            </a:pPr>
            <a:r>
              <a:rPr lang="en-US" sz="2600" dirty="0"/>
              <a:t>Most of the SQA controls applied to external participants are defined in the contracts signed between the relevant parties.</a:t>
            </a:r>
          </a:p>
          <a:p>
            <a:endParaRPr lang="en-US" sz="2400" dirty="0"/>
          </a:p>
          <a:p>
            <a:endParaRPr lang="en-US" sz="2400" dirty="0"/>
          </a:p>
          <a:p>
            <a:endParaRPr lang="en-US"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4A50630C-BD31-13F2-001E-81B4E8DDBC55}"/>
              </a:ext>
            </a:extLst>
          </p:cNvPr>
          <p:cNvSpPr>
            <a:spLocks noGrp="1" noChangeArrowheads="1"/>
          </p:cNvSpPr>
          <p:nvPr>
            <p:ph type="title"/>
          </p:nvPr>
        </p:nvSpPr>
        <p:spPr>
          <a:xfrm>
            <a:off x="1167492" y="381000"/>
            <a:ext cx="9779183" cy="1325563"/>
          </a:xfrm>
        </p:spPr>
        <p:txBody>
          <a:bodyPr/>
          <a:lstStyle/>
          <a:p>
            <a:r>
              <a:rPr lang="en-US" dirty="0"/>
              <a:t>3. Management SQA Components</a:t>
            </a:r>
          </a:p>
        </p:txBody>
      </p:sp>
      <p:sp>
        <p:nvSpPr>
          <p:cNvPr id="26627" name="Rectangle 3">
            <a:extLst>
              <a:ext uri="{FF2B5EF4-FFF2-40B4-BE49-F238E27FC236}">
                <a16:creationId xmlns:a16="http://schemas.microsoft.com/office/drawing/2014/main" id="{BF670F9E-958A-0975-832A-1691E113C776}"/>
              </a:ext>
            </a:extLst>
          </p:cNvPr>
          <p:cNvSpPr>
            <a:spLocks noGrp="1" noChangeArrowheads="1"/>
          </p:cNvSpPr>
          <p:nvPr>
            <p:ph idx="1"/>
          </p:nvPr>
        </p:nvSpPr>
        <p:spPr>
          <a:xfrm>
            <a:off x="1167493" y="2017467"/>
            <a:ext cx="9779182" cy="3366815"/>
          </a:xfrm>
        </p:spPr>
        <p:txBody>
          <a:bodyPr>
            <a:normAutofit lnSpcReduction="10000"/>
          </a:bodyPr>
          <a:lstStyle/>
          <a:p>
            <a:r>
              <a:rPr lang="en-US" sz="3200" dirty="0"/>
              <a:t>Managerial SQA components support the managerial control of software development projects and maintenance services. </a:t>
            </a:r>
          </a:p>
          <a:p>
            <a:r>
              <a:rPr lang="en-US" sz="3200" u="sng" dirty="0"/>
              <a:t>Control components include:</a:t>
            </a:r>
          </a:p>
          <a:p>
            <a:pPr marL="457200" indent="-457200">
              <a:buFont typeface="Arial" panose="020B0604020202020204" pitchFamily="34" charset="0"/>
              <a:buChar char="•"/>
            </a:pPr>
            <a:r>
              <a:rPr lang="en-US" dirty="0"/>
              <a:t>Project progress control</a:t>
            </a:r>
          </a:p>
          <a:p>
            <a:pPr marL="457200" indent="-457200">
              <a:buFont typeface="Arial" panose="020B0604020202020204" pitchFamily="34" charset="0"/>
              <a:buChar char="•"/>
            </a:pPr>
            <a:r>
              <a:rPr lang="en-US" dirty="0"/>
              <a:t>Software quality metrics</a:t>
            </a:r>
          </a:p>
          <a:p>
            <a:pPr marL="457200" indent="-457200">
              <a:buFont typeface="Arial" panose="020B0604020202020204" pitchFamily="34" charset="0"/>
              <a:buChar char="•"/>
            </a:pPr>
            <a:r>
              <a:rPr lang="en-US" dirty="0"/>
              <a:t>Software quality costs.</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5627052E-A1CE-9057-9DD9-A9FADCF99116}"/>
              </a:ext>
            </a:extLst>
          </p:cNvPr>
          <p:cNvSpPr>
            <a:spLocks noGrp="1" noChangeArrowheads="1"/>
          </p:cNvSpPr>
          <p:nvPr>
            <p:ph type="title"/>
          </p:nvPr>
        </p:nvSpPr>
        <p:spPr>
          <a:xfrm>
            <a:off x="1167492" y="381000"/>
            <a:ext cx="9779183" cy="1325563"/>
          </a:xfrm>
        </p:spPr>
        <p:txBody>
          <a:bodyPr/>
          <a:lstStyle/>
          <a:p>
            <a:r>
              <a:rPr lang="en-US" dirty="0"/>
              <a:t>3. Management SQA Components</a:t>
            </a:r>
          </a:p>
        </p:txBody>
      </p:sp>
      <p:sp>
        <p:nvSpPr>
          <p:cNvPr id="27651" name="Rectangle 3">
            <a:extLst>
              <a:ext uri="{FF2B5EF4-FFF2-40B4-BE49-F238E27FC236}">
                <a16:creationId xmlns:a16="http://schemas.microsoft.com/office/drawing/2014/main" id="{523507D7-B573-D155-4481-DB6FE4047FC7}"/>
              </a:ext>
            </a:extLst>
          </p:cNvPr>
          <p:cNvSpPr>
            <a:spLocks noGrp="1" noChangeArrowheads="1"/>
          </p:cNvSpPr>
          <p:nvPr>
            <p:ph idx="1"/>
          </p:nvPr>
        </p:nvSpPr>
        <p:spPr>
          <a:xfrm>
            <a:off x="1167493" y="2017467"/>
            <a:ext cx="9779182" cy="3366815"/>
          </a:xfrm>
        </p:spPr>
        <p:txBody>
          <a:bodyPr>
            <a:normAutofit lnSpcReduction="10000"/>
          </a:bodyPr>
          <a:lstStyle/>
          <a:p>
            <a:r>
              <a:rPr lang="en-US" sz="3200" dirty="0"/>
              <a:t>Project progress control</a:t>
            </a:r>
          </a:p>
          <a:p>
            <a:pPr marL="457200" indent="-457200">
              <a:buFont typeface="Arial" panose="020B0604020202020204" pitchFamily="34" charset="0"/>
              <a:buChar char="•"/>
            </a:pPr>
            <a:r>
              <a:rPr lang="en-US" dirty="0"/>
              <a:t>To detect the appearance of any situation that may make difference from the projects plans and maintenance performance. Project control activities include: Resource usage, Schedules, Risk management and Budget.</a:t>
            </a:r>
          </a:p>
          <a:p>
            <a:r>
              <a:rPr lang="en-US" sz="3200" dirty="0"/>
              <a:t>Software quality metrics</a:t>
            </a:r>
          </a:p>
          <a:p>
            <a:pPr marL="457200" indent="-457200">
              <a:buFont typeface="Arial" panose="020B0604020202020204" pitchFamily="34" charset="0"/>
              <a:buChar char="•"/>
            </a:pPr>
            <a:r>
              <a:rPr lang="en-US" dirty="0"/>
              <a:t>measurement is an effective tool for the support of control activities and the initiation of process improvements.</a:t>
            </a:r>
          </a:p>
          <a:p>
            <a:endParaRPr lang="ar-JO" dirty="0"/>
          </a:p>
          <a:p>
            <a:endParaRPr lang="en-US" dirty="0"/>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3FEF7-FA1C-1A00-9A2B-C1DEF9F151AB}"/>
              </a:ext>
            </a:extLst>
          </p:cNvPr>
          <p:cNvSpPr>
            <a:spLocks noGrp="1"/>
          </p:cNvSpPr>
          <p:nvPr>
            <p:ph type="title"/>
          </p:nvPr>
        </p:nvSpPr>
        <p:spPr>
          <a:xfrm>
            <a:off x="1167492" y="381000"/>
            <a:ext cx="9779183" cy="1325563"/>
          </a:xfrm>
        </p:spPr>
        <p:txBody>
          <a:bodyPr/>
          <a:lstStyle/>
          <a:p>
            <a:r>
              <a:rPr lang="en-US" dirty="0"/>
              <a:t>3. Management </a:t>
            </a:r>
            <a:r>
              <a:rPr lang="en-US"/>
              <a:t>SQA Components</a:t>
            </a:r>
            <a:endParaRPr lang="ar-JO" dirty="0"/>
          </a:p>
        </p:txBody>
      </p:sp>
      <p:sp>
        <p:nvSpPr>
          <p:cNvPr id="3" name="Content Placeholder 2">
            <a:extLst>
              <a:ext uri="{FF2B5EF4-FFF2-40B4-BE49-F238E27FC236}">
                <a16:creationId xmlns:a16="http://schemas.microsoft.com/office/drawing/2014/main" id="{585E8FE0-A126-6816-E08F-BCDBE000BD90}"/>
              </a:ext>
            </a:extLst>
          </p:cNvPr>
          <p:cNvSpPr>
            <a:spLocks noGrp="1"/>
          </p:cNvSpPr>
          <p:nvPr>
            <p:ph idx="1"/>
          </p:nvPr>
        </p:nvSpPr>
        <p:spPr>
          <a:xfrm>
            <a:off x="1167493" y="2017467"/>
            <a:ext cx="9779182" cy="3366815"/>
          </a:xfrm>
        </p:spPr>
        <p:txBody>
          <a:bodyPr>
            <a:normAutofit/>
          </a:bodyPr>
          <a:lstStyle/>
          <a:p>
            <a:r>
              <a:rPr lang="en-US" sz="3200" dirty="0"/>
              <a:t>Software quality costs</a:t>
            </a:r>
          </a:p>
          <a:p>
            <a:pPr marL="457200" indent="-457200">
              <a:buFont typeface="Arial" panose="020B0604020202020204" pitchFamily="34" charset="0"/>
              <a:buChar char="•"/>
            </a:pPr>
            <a:r>
              <a:rPr lang="en-US" dirty="0"/>
              <a:t>Management is especially interested in the total sum of the quality costs.</a:t>
            </a:r>
          </a:p>
          <a:p>
            <a:pPr marL="457200" indent="-457200">
              <a:buFont typeface="Arial" panose="020B0604020202020204" pitchFamily="34" charset="0"/>
              <a:buChar char="•"/>
            </a:pPr>
            <a:r>
              <a:rPr lang="en-US" dirty="0"/>
              <a:t>Quality cost analysis can help in identifying those teams whose ineffective quality assurance efforts result in higher than average quality cost. The results can then be used to help the teams improve</a:t>
            </a:r>
            <a:endParaRPr lang="ar-JO" dirty="0"/>
          </a:p>
          <a:p>
            <a:endParaRPr lang="ar-JO"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F38822FE-D8FB-75CE-FB22-56C1CF9A9C81}"/>
              </a:ext>
            </a:extLst>
          </p:cNvPr>
          <p:cNvSpPr>
            <a:spLocks noGrp="1" noChangeArrowheads="1"/>
          </p:cNvSpPr>
          <p:nvPr>
            <p:ph type="title"/>
          </p:nvPr>
        </p:nvSpPr>
        <p:spPr>
          <a:xfrm>
            <a:off x="1167492" y="381000"/>
            <a:ext cx="9779183" cy="1325563"/>
          </a:xfrm>
        </p:spPr>
        <p:txBody>
          <a:bodyPr/>
          <a:lstStyle/>
          <a:p>
            <a:r>
              <a:rPr lang="en-US" dirty="0"/>
              <a:t>4. Infrastructure components for error avoidance and improvement</a:t>
            </a:r>
          </a:p>
        </p:txBody>
      </p:sp>
      <p:sp>
        <p:nvSpPr>
          <p:cNvPr id="25603" name="Rectangle 3">
            <a:extLst>
              <a:ext uri="{FF2B5EF4-FFF2-40B4-BE49-F238E27FC236}">
                <a16:creationId xmlns:a16="http://schemas.microsoft.com/office/drawing/2014/main" id="{E524732A-0F7E-951C-8DD4-3E4F27EFB9C7}"/>
              </a:ext>
            </a:extLst>
          </p:cNvPr>
          <p:cNvSpPr>
            <a:spLocks noGrp="1" noChangeArrowheads="1"/>
          </p:cNvSpPr>
          <p:nvPr>
            <p:ph idx="1"/>
          </p:nvPr>
        </p:nvSpPr>
        <p:spPr>
          <a:xfrm>
            <a:off x="1167493" y="2017467"/>
            <a:ext cx="9779182" cy="3366815"/>
          </a:xfrm>
        </p:spPr>
        <p:txBody>
          <a:bodyPr/>
          <a:lstStyle/>
          <a:p>
            <a:r>
              <a:rPr lang="en-US" sz="3200" dirty="0"/>
              <a:t>Goal of infrastructure are the avoidance of software faults or at least lowering faults rates as well as improving the productivity</a:t>
            </a:r>
          </a:p>
          <a:p>
            <a:r>
              <a:rPr lang="en-US" sz="3200" dirty="0"/>
              <a:t>SQA infrastructure components include:</a:t>
            </a:r>
          </a:p>
          <a:p>
            <a:pPr marL="457200" indent="-457200">
              <a:buFont typeface="Arial" panose="020B0604020202020204" pitchFamily="34" charset="0"/>
              <a:buChar char="•"/>
            </a:pPr>
            <a:r>
              <a:rPr lang="en-US" sz="2800" dirty="0"/>
              <a:t>Procedures and work instructions</a:t>
            </a:r>
            <a:endParaRPr lang="en-US" dirty="0"/>
          </a:p>
          <a:p>
            <a:pPr marL="914400" lvl="1" indent="-457200">
              <a:buFont typeface="Arial" panose="020B0604020202020204" pitchFamily="34" charset="0"/>
              <a:buChar char="•"/>
            </a:pPr>
            <a:r>
              <a:rPr lang="en-US" dirty="0"/>
              <a:t>Procedures are planned to be generally applicable and to serve the entire organization.</a:t>
            </a:r>
          </a:p>
          <a:p>
            <a:endParaRPr lang="en-US" sz="32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99609-93EA-5A0A-2BF0-13F51F73BFA1}"/>
              </a:ext>
            </a:extLst>
          </p:cNvPr>
          <p:cNvSpPr>
            <a:spLocks noGrp="1"/>
          </p:cNvSpPr>
          <p:nvPr>
            <p:ph type="title"/>
          </p:nvPr>
        </p:nvSpPr>
        <p:spPr>
          <a:xfrm>
            <a:off x="1167492" y="381000"/>
            <a:ext cx="9779183" cy="1325563"/>
          </a:xfrm>
        </p:spPr>
        <p:txBody>
          <a:bodyPr/>
          <a:lstStyle/>
          <a:p>
            <a:r>
              <a:rPr lang="en-US" dirty="0"/>
              <a:t>4. Infrastructure components for error avoidance and improvement</a:t>
            </a:r>
            <a:endParaRPr lang="ar-JO" dirty="0"/>
          </a:p>
        </p:txBody>
      </p:sp>
      <p:sp>
        <p:nvSpPr>
          <p:cNvPr id="3" name="Content Placeholder 2">
            <a:extLst>
              <a:ext uri="{FF2B5EF4-FFF2-40B4-BE49-F238E27FC236}">
                <a16:creationId xmlns:a16="http://schemas.microsoft.com/office/drawing/2014/main" id="{EA614A7E-0C1E-9080-F6ED-013429D4A4CB}"/>
              </a:ext>
            </a:extLst>
          </p:cNvPr>
          <p:cNvSpPr>
            <a:spLocks noGrp="1"/>
          </p:cNvSpPr>
          <p:nvPr>
            <p:ph idx="1"/>
          </p:nvPr>
        </p:nvSpPr>
        <p:spPr>
          <a:xfrm>
            <a:off x="1167493" y="2017467"/>
            <a:ext cx="9779182" cy="3366815"/>
          </a:xfrm>
        </p:spPr>
        <p:txBody>
          <a:bodyPr>
            <a:normAutofit fontScale="92500" lnSpcReduction="20000"/>
          </a:bodyPr>
          <a:lstStyle/>
          <a:p>
            <a:pPr marL="342900" indent="-342900">
              <a:buFont typeface="Arial" panose="020B0604020202020204" pitchFamily="34" charset="0"/>
              <a:buChar char="•"/>
            </a:pPr>
            <a:r>
              <a:rPr lang="en-US" sz="3000" dirty="0"/>
              <a:t>Staff training, retraining and certification</a:t>
            </a:r>
          </a:p>
          <a:p>
            <a:pPr marL="342900" indent="-342900">
              <a:buFont typeface="Arial" panose="020B0604020202020204" pitchFamily="34" charset="0"/>
              <a:buChar char="•"/>
            </a:pPr>
            <a:r>
              <a:rPr lang="en-US" sz="3000" dirty="0"/>
              <a:t>Preventive and corrective actions</a:t>
            </a:r>
          </a:p>
          <a:p>
            <a:pPr marL="800100" lvl="1" indent="-342900">
              <a:buFont typeface="Arial" panose="020B0604020202020204" pitchFamily="34" charset="0"/>
              <a:buChar char="•"/>
            </a:pPr>
            <a:r>
              <a:rPr lang="en-US" sz="2600" dirty="0"/>
              <a:t>Implementation of changes that prevent similar failures in the future.</a:t>
            </a:r>
          </a:p>
          <a:p>
            <a:pPr marL="800100" lvl="1" indent="-342900">
              <a:buFont typeface="Arial" panose="020B0604020202020204" pitchFamily="34" charset="0"/>
              <a:buChar char="•"/>
            </a:pPr>
            <a:r>
              <a:rPr lang="en-US" sz="2600" dirty="0"/>
              <a:t>Correction of similar faults found in among the activities performed by other teams.</a:t>
            </a:r>
          </a:p>
          <a:p>
            <a:pPr marL="800100" lvl="1" indent="-342900">
              <a:buFont typeface="Arial" panose="020B0604020202020204" pitchFamily="34" charset="0"/>
              <a:buChar char="•"/>
            </a:pPr>
            <a:r>
              <a:rPr lang="en-US" sz="2600" dirty="0"/>
              <a:t>Implementing proven successful methodologies to enhance the probability of repeat successes.</a:t>
            </a:r>
          </a:p>
          <a:p>
            <a:r>
              <a:rPr lang="en-US" dirty="0"/>
              <a:t>The sources of these data are design review reports, software test reports, and customers’ complaints.</a:t>
            </a:r>
          </a:p>
          <a:p>
            <a:endParaRPr lang="ar-JO"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0BB1-B383-5116-1988-77C50D9F20D9}"/>
              </a:ext>
            </a:extLst>
          </p:cNvPr>
          <p:cNvSpPr>
            <a:spLocks noGrp="1"/>
          </p:cNvSpPr>
          <p:nvPr>
            <p:ph type="title"/>
          </p:nvPr>
        </p:nvSpPr>
        <p:spPr>
          <a:xfrm>
            <a:off x="1167492" y="381000"/>
            <a:ext cx="9779183" cy="1325563"/>
          </a:xfrm>
        </p:spPr>
        <p:txBody>
          <a:bodyPr/>
          <a:lstStyle/>
          <a:p>
            <a:r>
              <a:rPr lang="en-US" dirty="0"/>
              <a:t>4. Infrastructure components for error avoidance and improvement</a:t>
            </a:r>
            <a:endParaRPr lang="ar-JO" dirty="0"/>
          </a:p>
        </p:txBody>
      </p:sp>
      <p:sp>
        <p:nvSpPr>
          <p:cNvPr id="3" name="Content Placeholder 2">
            <a:extLst>
              <a:ext uri="{FF2B5EF4-FFF2-40B4-BE49-F238E27FC236}">
                <a16:creationId xmlns:a16="http://schemas.microsoft.com/office/drawing/2014/main" id="{C00A18F2-8775-1681-CBEC-B27A27709CFC}"/>
              </a:ext>
            </a:extLst>
          </p:cNvPr>
          <p:cNvSpPr>
            <a:spLocks noGrp="1"/>
          </p:cNvSpPr>
          <p:nvPr>
            <p:ph idx="1"/>
          </p:nvPr>
        </p:nvSpPr>
        <p:spPr>
          <a:xfrm>
            <a:off x="1167493" y="2017467"/>
            <a:ext cx="9779182" cy="3366815"/>
          </a:xfrm>
        </p:spPr>
        <p:txBody>
          <a:bodyPr/>
          <a:lstStyle/>
          <a:p>
            <a:pPr marL="457200" indent="-457200">
              <a:buFont typeface="Arial" panose="020B0604020202020204" pitchFamily="34" charset="0"/>
              <a:buChar char="•"/>
            </a:pPr>
            <a:r>
              <a:rPr lang="en-US" dirty="0"/>
              <a:t>Configuration management</a:t>
            </a:r>
          </a:p>
          <a:p>
            <a:pPr marL="914400" lvl="1" indent="-457200">
              <a:buFont typeface="Arial" panose="020B0604020202020204" pitchFamily="34" charset="0"/>
              <a:buChar char="•"/>
            </a:pPr>
            <a:r>
              <a:rPr lang="en-US" dirty="0"/>
              <a:t>Configuration management deals with modifying software to create new versions and releases by introducing procedures to control the change process.</a:t>
            </a:r>
          </a:p>
          <a:p>
            <a:pPr marL="457200" indent="-457200">
              <a:buFont typeface="Arial" panose="020B0604020202020204" pitchFamily="34" charset="0"/>
              <a:buChar char="•"/>
            </a:pPr>
            <a:r>
              <a:rPr lang="en-US" dirty="0"/>
              <a:t>Documentation control</a:t>
            </a:r>
          </a:p>
          <a:p>
            <a:pPr lvl="1"/>
            <a:endParaRPr lang="ar-JO"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C1EC43AB-AB2F-41A0-9DF4-47A1D47F90C4}"/>
              </a:ext>
            </a:extLst>
          </p:cNvPr>
          <p:cNvSpPr>
            <a:spLocks noGrp="1" noChangeArrowheads="1"/>
          </p:cNvSpPr>
          <p:nvPr>
            <p:ph type="title"/>
          </p:nvPr>
        </p:nvSpPr>
        <p:spPr>
          <a:xfrm>
            <a:off x="974361" y="381000"/>
            <a:ext cx="10478124" cy="1325563"/>
          </a:xfrm>
        </p:spPr>
        <p:txBody>
          <a:bodyPr/>
          <a:lstStyle/>
          <a:p>
            <a:r>
              <a:rPr lang="en-US" dirty="0"/>
              <a:t>5. SQA standards, system certification and assessment components</a:t>
            </a:r>
          </a:p>
        </p:txBody>
      </p:sp>
      <p:sp>
        <p:nvSpPr>
          <p:cNvPr id="28675" name="Rectangle 3">
            <a:extLst>
              <a:ext uri="{FF2B5EF4-FFF2-40B4-BE49-F238E27FC236}">
                <a16:creationId xmlns:a16="http://schemas.microsoft.com/office/drawing/2014/main" id="{E4C166F6-0198-B19F-737A-FF001D78BB07}"/>
              </a:ext>
            </a:extLst>
          </p:cNvPr>
          <p:cNvSpPr>
            <a:spLocks noGrp="1" noChangeArrowheads="1"/>
          </p:cNvSpPr>
          <p:nvPr>
            <p:ph idx="1"/>
          </p:nvPr>
        </p:nvSpPr>
        <p:spPr>
          <a:xfrm>
            <a:off x="1167493" y="2017467"/>
            <a:ext cx="9779182" cy="3366815"/>
          </a:xfrm>
        </p:spPr>
        <p:txBody>
          <a:bodyPr/>
          <a:lstStyle/>
          <a:p>
            <a:r>
              <a:rPr lang="en-US" sz="3200" dirty="0"/>
              <a:t>Objectives:</a:t>
            </a:r>
          </a:p>
          <a:p>
            <a:pPr marL="457200" indent="-457200">
              <a:buFont typeface="Arial" panose="020B0604020202020204" pitchFamily="34" charset="0"/>
              <a:buChar char="•"/>
            </a:pPr>
            <a:r>
              <a:rPr lang="en-US" sz="2800" dirty="0"/>
              <a:t>Utilization of international professional knowledge</a:t>
            </a:r>
          </a:p>
          <a:p>
            <a:pPr marL="457200" indent="-457200">
              <a:buFont typeface="Arial" panose="020B0604020202020204" pitchFamily="34" charset="0"/>
              <a:buChar char="•"/>
            </a:pPr>
            <a:r>
              <a:rPr lang="en-US" sz="2800" dirty="0"/>
              <a:t>Objective professional evaluation and measurement of the organization’s SQA achievement</a:t>
            </a:r>
          </a:p>
          <a:p>
            <a:r>
              <a:rPr lang="en-US" sz="3200" dirty="0"/>
              <a:t>The standards available may be classified into two sub-classes:</a:t>
            </a:r>
          </a:p>
          <a:p>
            <a:pPr marL="457200" indent="-457200">
              <a:buFont typeface="Arial" panose="020B0604020202020204" pitchFamily="34" charset="0"/>
              <a:buChar char="•"/>
            </a:pPr>
            <a:r>
              <a:rPr lang="en-US" dirty="0"/>
              <a:t>Quality management standards and</a:t>
            </a:r>
          </a:p>
          <a:p>
            <a:pPr marL="457200" indent="-457200">
              <a:buFont typeface="Arial" panose="020B0604020202020204" pitchFamily="34" charset="0"/>
              <a:buChar char="•"/>
            </a:pPr>
            <a:r>
              <a:rPr lang="en-US" dirty="0"/>
              <a:t>Project process standards.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8231-A51B-A220-0DC2-6AFA1F03B416}"/>
              </a:ext>
            </a:extLst>
          </p:cNvPr>
          <p:cNvSpPr>
            <a:spLocks noGrp="1"/>
          </p:cNvSpPr>
          <p:nvPr>
            <p:ph type="title"/>
          </p:nvPr>
        </p:nvSpPr>
        <p:spPr>
          <a:xfrm>
            <a:off x="944381" y="381000"/>
            <a:ext cx="10478124" cy="1325563"/>
          </a:xfrm>
        </p:spPr>
        <p:txBody>
          <a:bodyPr/>
          <a:lstStyle/>
          <a:p>
            <a:r>
              <a:rPr lang="en-US" dirty="0"/>
              <a:t>5. SQA standards, system certification and assessment components</a:t>
            </a:r>
            <a:endParaRPr lang="ar-JO" dirty="0"/>
          </a:p>
        </p:txBody>
      </p:sp>
      <p:sp>
        <p:nvSpPr>
          <p:cNvPr id="3" name="Content Placeholder 2">
            <a:extLst>
              <a:ext uri="{FF2B5EF4-FFF2-40B4-BE49-F238E27FC236}">
                <a16:creationId xmlns:a16="http://schemas.microsoft.com/office/drawing/2014/main" id="{DF862AB3-4C6C-61C6-F7F3-04A21E94BB8B}"/>
              </a:ext>
            </a:extLst>
          </p:cNvPr>
          <p:cNvSpPr>
            <a:spLocks noGrp="1"/>
          </p:cNvSpPr>
          <p:nvPr>
            <p:ph idx="1"/>
          </p:nvPr>
        </p:nvSpPr>
        <p:spPr>
          <a:xfrm>
            <a:off x="1166813" y="2017713"/>
            <a:ext cx="9780587" cy="4008333"/>
          </a:xfrm>
        </p:spPr>
        <p:txBody>
          <a:bodyPr>
            <a:normAutofit fontScale="92500" lnSpcReduction="20000"/>
          </a:bodyPr>
          <a:lstStyle/>
          <a:p>
            <a:r>
              <a:rPr lang="en-US" sz="3500" dirty="0"/>
              <a:t>Quality management standards</a:t>
            </a:r>
          </a:p>
          <a:p>
            <a:pPr marL="457200" indent="-457200">
              <a:buFont typeface="Arial" panose="020B0604020202020204" pitchFamily="34" charset="0"/>
              <a:buChar char="•"/>
            </a:pPr>
            <a:r>
              <a:rPr lang="en-US" sz="3000" dirty="0"/>
              <a:t>These standards focus on what is required and leave the decision about how to achieve it to the organization.</a:t>
            </a:r>
          </a:p>
          <a:p>
            <a:pPr marL="457200" indent="-457200">
              <a:buFont typeface="Arial" panose="020B0604020202020204" pitchFamily="34" charset="0"/>
              <a:buChar char="•"/>
            </a:pPr>
            <a:r>
              <a:rPr lang="en-US" sz="3000" dirty="0"/>
              <a:t>The application of a managerial quality system provides a fairly objective assessment of the organization’s achievements.</a:t>
            </a:r>
          </a:p>
          <a:p>
            <a:pPr marL="457200" indent="-457200">
              <a:buFont typeface="Arial" panose="020B0604020202020204" pitchFamily="34" charset="0"/>
              <a:buChar char="•"/>
            </a:pPr>
            <a:r>
              <a:rPr lang="en-US" sz="3000" dirty="0"/>
              <a:t>Organizations that comply with quality achievement requirements can then seek SQA certification.</a:t>
            </a:r>
          </a:p>
          <a:p>
            <a:pPr marL="457200" indent="-457200">
              <a:buFont typeface="Arial" panose="020B0604020202020204" pitchFamily="34" charset="0"/>
              <a:buChar char="•"/>
            </a:pPr>
            <a:r>
              <a:rPr lang="en-US" sz="3000" dirty="0"/>
              <a:t>Examples of this type of standard are: </a:t>
            </a:r>
          </a:p>
          <a:p>
            <a:pPr marL="914400" lvl="1" indent="-457200">
              <a:buFont typeface="Arial" panose="020B0604020202020204" pitchFamily="34" charset="0"/>
              <a:buChar char="•"/>
            </a:pPr>
            <a:r>
              <a:rPr lang="en-US" sz="2600" dirty="0"/>
              <a:t>CMMI, ISO 9001, 9000-3</a:t>
            </a:r>
          </a:p>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3D32C-0ECC-F239-4A80-58059C491ABB}"/>
              </a:ext>
            </a:extLst>
          </p:cNvPr>
          <p:cNvSpPr>
            <a:spLocks noGrp="1"/>
          </p:cNvSpPr>
          <p:nvPr>
            <p:ph type="ctrTitle"/>
          </p:nvPr>
        </p:nvSpPr>
        <p:spPr/>
        <p:txBody>
          <a:bodyPr/>
          <a:lstStyle/>
          <a:p>
            <a:r>
              <a:rPr lang="en-US" dirty="0">
                <a:solidFill>
                  <a:schemeClr val="tx1"/>
                </a:solidFill>
              </a:rPr>
              <a:t>Lecture 03</a:t>
            </a:r>
          </a:p>
        </p:txBody>
      </p:sp>
      <p:sp>
        <p:nvSpPr>
          <p:cNvPr id="3" name="Subtitle 2">
            <a:extLst>
              <a:ext uri="{FF2B5EF4-FFF2-40B4-BE49-F238E27FC236}">
                <a16:creationId xmlns:a16="http://schemas.microsoft.com/office/drawing/2014/main" id="{E58BDB94-457C-9843-83E2-550DB6612580}"/>
              </a:ext>
            </a:extLst>
          </p:cNvPr>
          <p:cNvSpPr>
            <a:spLocks noGrp="1"/>
          </p:cNvSpPr>
          <p:nvPr>
            <p:ph type="subTitle" idx="1"/>
          </p:nvPr>
        </p:nvSpPr>
        <p:spPr/>
        <p:txBody>
          <a:bodyPr/>
          <a:lstStyle/>
          <a:p>
            <a:r>
              <a:rPr lang="en-US" dirty="0">
                <a:solidFill>
                  <a:schemeClr val="tx1"/>
                </a:solidFill>
              </a:rPr>
              <a:t>Components of Software Quality Assurance System</a:t>
            </a:r>
          </a:p>
        </p:txBody>
      </p:sp>
    </p:spTree>
    <p:extLst>
      <p:ext uri="{BB962C8B-B14F-4D97-AF65-F5344CB8AC3E}">
        <p14:creationId xmlns:p14="http://schemas.microsoft.com/office/powerpoint/2010/main" val="17809380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D09D4-164F-B55A-55E9-18F0FAE0511A}"/>
              </a:ext>
            </a:extLst>
          </p:cNvPr>
          <p:cNvSpPr>
            <a:spLocks noGrp="1"/>
          </p:cNvSpPr>
          <p:nvPr>
            <p:ph type="title"/>
          </p:nvPr>
        </p:nvSpPr>
        <p:spPr>
          <a:xfrm>
            <a:off x="944380" y="381000"/>
            <a:ext cx="10373193" cy="1325563"/>
          </a:xfrm>
        </p:spPr>
        <p:txBody>
          <a:bodyPr/>
          <a:lstStyle/>
          <a:p>
            <a:r>
              <a:rPr lang="en-US" dirty="0"/>
              <a:t>5. SQA standards, system certification and assessment components</a:t>
            </a:r>
            <a:endParaRPr lang="ar-JO" dirty="0"/>
          </a:p>
        </p:txBody>
      </p:sp>
      <p:sp>
        <p:nvSpPr>
          <p:cNvPr id="3" name="Content Placeholder 2">
            <a:extLst>
              <a:ext uri="{FF2B5EF4-FFF2-40B4-BE49-F238E27FC236}">
                <a16:creationId xmlns:a16="http://schemas.microsoft.com/office/drawing/2014/main" id="{24D755DF-648F-D250-0114-82529169FFB0}"/>
              </a:ext>
            </a:extLst>
          </p:cNvPr>
          <p:cNvSpPr>
            <a:spLocks noGrp="1"/>
          </p:cNvSpPr>
          <p:nvPr>
            <p:ph idx="1"/>
          </p:nvPr>
        </p:nvSpPr>
        <p:spPr>
          <a:xfrm>
            <a:off x="1167493" y="2017467"/>
            <a:ext cx="9779182" cy="3366815"/>
          </a:xfrm>
        </p:spPr>
        <p:txBody>
          <a:bodyPr>
            <a:normAutofit/>
          </a:bodyPr>
          <a:lstStyle/>
          <a:p>
            <a:r>
              <a:rPr lang="en-US" sz="3200" dirty="0"/>
              <a:t>Project process standards</a:t>
            </a:r>
          </a:p>
          <a:p>
            <a:pPr marL="457200" indent="-457200">
              <a:buFont typeface="Arial" panose="020B0604020202020204" pitchFamily="34" charset="0"/>
              <a:buChar char="•"/>
            </a:pPr>
            <a:r>
              <a:rPr lang="en-US" dirty="0"/>
              <a:t>Project process standards are professional standards that provide practical guidelines (dealing with the question of “how”) for the development team.</a:t>
            </a:r>
          </a:p>
          <a:p>
            <a:pPr marL="457200" indent="-457200">
              <a:buFont typeface="Arial" panose="020B0604020202020204" pitchFamily="34" charset="0"/>
              <a:buChar char="•"/>
            </a:pPr>
            <a:r>
              <a:rPr lang="en-US" dirty="0"/>
              <a:t>Well-known examples of this type of standards are:</a:t>
            </a:r>
          </a:p>
          <a:p>
            <a:pPr marL="914400" lvl="1" indent="-457200">
              <a:buFont typeface="Arial" panose="020B0604020202020204" pitchFamily="34" charset="0"/>
              <a:buChar char="•"/>
            </a:pPr>
            <a:r>
              <a:rPr lang="en-US" dirty="0"/>
              <a:t>ISO 12207</a:t>
            </a:r>
          </a:p>
          <a:p>
            <a:pPr marL="914400" lvl="1" indent="-457200">
              <a:buFont typeface="Arial" panose="020B0604020202020204" pitchFamily="34" charset="0"/>
              <a:buChar char="•"/>
            </a:pPr>
            <a:r>
              <a:rPr lang="en-US" dirty="0"/>
              <a:t>ISO 1012</a:t>
            </a:r>
          </a:p>
          <a:p>
            <a:endParaRPr lang="ar-JO"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3D6B2-BB1B-4A23-770C-808FE25D9D81}"/>
              </a:ext>
            </a:extLst>
          </p:cNvPr>
          <p:cNvSpPr>
            <a:spLocks noGrp="1"/>
          </p:cNvSpPr>
          <p:nvPr>
            <p:ph type="title"/>
          </p:nvPr>
        </p:nvSpPr>
        <p:spPr>
          <a:xfrm>
            <a:off x="1167492" y="381000"/>
            <a:ext cx="9779183" cy="1325563"/>
          </a:xfrm>
        </p:spPr>
        <p:txBody>
          <a:bodyPr/>
          <a:lstStyle/>
          <a:p>
            <a:r>
              <a:rPr lang="en-US" dirty="0"/>
              <a:t>6. Organizing for SQA – the human components</a:t>
            </a:r>
            <a:endParaRPr lang="ar-JO" dirty="0"/>
          </a:p>
        </p:txBody>
      </p:sp>
      <p:sp>
        <p:nvSpPr>
          <p:cNvPr id="3" name="Content Placeholder 2">
            <a:extLst>
              <a:ext uri="{FF2B5EF4-FFF2-40B4-BE49-F238E27FC236}">
                <a16:creationId xmlns:a16="http://schemas.microsoft.com/office/drawing/2014/main" id="{C093A729-E099-E87A-E025-50F938356F46}"/>
              </a:ext>
            </a:extLst>
          </p:cNvPr>
          <p:cNvSpPr>
            <a:spLocks noGrp="1"/>
          </p:cNvSpPr>
          <p:nvPr>
            <p:ph idx="1"/>
          </p:nvPr>
        </p:nvSpPr>
        <p:spPr>
          <a:xfrm>
            <a:off x="1167493" y="2017467"/>
            <a:ext cx="9779182" cy="3366815"/>
          </a:xfrm>
        </p:spPr>
        <p:txBody>
          <a:bodyPr/>
          <a:lstStyle/>
          <a:p>
            <a:r>
              <a:rPr lang="en-US" dirty="0"/>
              <a:t>The SQA organizational base includes:</a:t>
            </a:r>
          </a:p>
          <a:p>
            <a:pPr marL="457200" indent="-457200">
              <a:buFont typeface="Arial" panose="020B0604020202020204" pitchFamily="34" charset="0"/>
              <a:buChar char="•"/>
            </a:pPr>
            <a:r>
              <a:rPr lang="en-US" sz="2400" dirty="0"/>
              <a:t>Managers</a:t>
            </a:r>
          </a:p>
          <a:p>
            <a:pPr marL="457200" indent="-457200">
              <a:buFont typeface="Arial" panose="020B0604020202020204" pitchFamily="34" charset="0"/>
              <a:buChar char="•"/>
            </a:pPr>
            <a:r>
              <a:rPr lang="en-US" sz="2400" dirty="0"/>
              <a:t>Testing personnel</a:t>
            </a:r>
          </a:p>
          <a:p>
            <a:pPr marL="457200" indent="-457200">
              <a:buFont typeface="Arial" panose="020B0604020202020204" pitchFamily="34" charset="0"/>
              <a:buChar char="•"/>
            </a:pPr>
            <a:r>
              <a:rPr lang="en-US" sz="2400" dirty="0"/>
              <a:t>The SQA unit and practitioners interested in SQ.</a:t>
            </a:r>
          </a:p>
          <a:p>
            <a:r>
              <a:rPr lang="en-US" dirty="0"/>
              <a:t>The main objectives are:</a:t>
            </a:r>
          </a:p>
          <a:p>
            <a:pPr marL="457200" indent="-457200">
              <a:buFont typeface="Arial" panose="020B0604020202020204" pitchFamily="34" charset="0"/>
              <a:buChar char="•"/>
            </a:pPr>
            <a:r>
              <a:rPr lang="en-US" sz="2400" dirty="0"/>
              <a:t>to initiate and support the implementation of SQA components</a:t>
            </a:r>
          </a:p>
          <a:p>
            <a:pPr marL="457200" indent="-457200">
              <a:buFont typeface="Arial" panose="020B0604020202020204" pitchFamily="34" charset="0"/>
              <a:buChar char="•"/>
            </a:pPr>
            <a:r>
              <a:rPr lang="en-US" sz="2400" dirty="0"/>
              <a:t>Detect deviation from SQA procedures and methodology</a:t>
            </a:r>
          </a:p>
          <a:p>
            <a:pPr marL="457200" indent="-457200">
              <a:buFont typeface="Arial" panose="020B0604020202020204" pitchFamily="34" charset="0"/>
              <a:buChar char="•"/>
            </a:pPr>
            <a:r>
              <a:rPr lang="en-US" sz="2400" dirty="0"/>
              <a:t>Suggest improvements</a:t>
            </a:r>
            <a:endParaRPr lang="ar-JO" sz="24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615E4F9F-8A6F-C94A-93AA-2604E0CA1FF6}"/>
              </a:ext>
            </a:extLst>
          </p:cNvPr>
          <p:cNvSpPr>
            <a:spLocks noGrp="1" noChangeArrowheads="1"/>
          </p:cNvSpPr>
          <p:nvPr>
            <p:ph type="title"/>
          </p:nvPr>
        </p:nvSpPr>
        <p:spPr>
          <a:xfrm>
            <a:off x="1167492" y="381000"/>
            <a:ext cx="9779183" cy="1325563"/>
          </a:xfrm>
        </p:spPr>
        <p:txBody>
          <a:bodyPr anchor="b"/>
          <a:lstStyle/>
          <a:p>
            <a:r>
              <a:rPr lang="en-US" altLang="en-US" dirty="0"/>
              <a:t>Classes of SQA System Components</a:t>
            </a:r>
          </a:p>
        </p:txBody>
      </p:sp>
      <p:sp>
        <p:nvSpPr>
          <p:cNvPr id="3" name="Content Placeholder 2">
            <a:extLst>
              <a:ext uri="{FF2B5EF4-FFF2-40B4-BE49-F238E27FC236}">
                <a16:creationId xmlns:a16="http://schemas.microsoft.com/office/drawing/2014/main" id="{2F13A4AD-7D53-1A5D-8336-EED68FB71773}"/>
              </a:ext>
            </a:extLst>
          </p:cNvPr>
          <p:cNvSpPr>
            <a:spLocks noGrp="1"/>
          </p:cNvSpPr>
          <p:nvPr>
            <p:ph idx="1"/>
          </p:nvPr>
        </p:nvSpPr>
        <p:spPr>
          <a:xfrm>
            <a:off x="1167493" y="2017467"/>
            <a:ext cx="9779182" cy="3366815"/>
          </a:xfrm>
        </p:spPr>
        <p:txBody>
          <a:bodyPr/>
          <a:lstStyle/>
          <a:p>
            <a:pPr marL="457200" indent="-457200">
              <a:buFont typeface="+mj-lt"/>
              <a:buAutoNum type="arabicPeriod"/>
            </a:pPr>
            <a:r>
              <a:rPr lang="en-US" dirty="0"/>
              <a:t>Pre-project components</a:t>
            </a:r>
          </a:p>
          <a:p>
            <a:pPr marL="457200" indent="-457200">
              <a:buFont typeface="+mj-lt"/>
              <a:buAutoNum type="arabicPeriod"/>
            </a:pPr>
            <a:r>
              <a:rPr lang="en-US" dirty="0"/>
              <a:t>Software project life cycle components</a:t>
            </a:r>
          </a:p>
          <a:p>
            <a:pPr marL="457200" indent="-457200">
              <a:buFont typeface="+mj-lt"/>
              <a:buAutoNum type="arabicPeriod"/>
            </a:pPr>
            <a:r>
              <a:rPr lang="en-US" dirty="0"/>
              <a:t>Infrastructure components for error avoidance and improvements</a:t>
            </a:r>
          </a:p>
          <a:p>
            <a:pPr marL="457200" indent="-457200">
              <a:buFont typeface="+mj-lt"/>
              <a:buAutoNum type="arabicPeriod"/>
            </a:pPr>
            <a:r>
              <a:rPr lang="en-US" dirty="0"/>
              <a:t>Management SQA components</a:t>
            </a:r>
          </a:p>
          <a:p>
            <a:pPr marL="457200" indent="-457200">
              <a:buFont typeface="+mj-lt"/>
              <a:buAutoNum type="arabicPeriod"/>
            </a:pPr>
            <a:r>
              <a:rPr lang="en-US" dirty="0"/>
              <a:t>SQA standards, system certification and assessment components</a:t>
            </a:r>
          </a:p>
          <a:p>
            <a:pPr marL="457200" indent="-457200">
              <a:buFont typeface="+mj-lt"/>
              <a:buAutoNum type="arabicPeriod"/>
            </a:pPr>
            <a:r>
              <a:rPr lang="en-US" dirty="0"/>
              <a:t>Organizing for SQA – the human components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 name="Group 41">
            <a:extLst>
              <a:ext uri="{FF2B5EF4-FFF2-40B4-BE49-F238E27FC236}">
                <a16:creationId xmlns:a16="http://schemas.microsoft.com/office/drawing/2014/main" id="{DDED042B-4165-F3EA-351A-EA0EC65F473E}"/>
              </a:ext>
            </a:extLst>
          </p:cNvPr>
          <p:cNvGrpSpPr>
            <a:grpSpLocks/>
          </p:cNvGrpSpPr>
          <p:nvPr/>
        </p:nvGrpSpPr>
        <p:grpSpPr bwMode="auto">
          <a:xfrm>
            <a:off x="1642196" y="0"/>
            <a:ext cx="10196762" cy="6857999"/>
            <a:chOff x="528" y="192"/>
            <a:chExt cx="4368" cy="3648"/>
          </a:xfrm>
        </p:grpSpPr>
        <p:sp>
          <p:nvSpPr>
            <p:cNvPr id="9" name="Rectangle 42">
              <a:extLst>
                <a:ext uri="{FF2B5EF4-FFF2-40B4-BE49-F238E27FC236}">
                  <a16:creationId xmlns:a16="http://schemas.microsoft.com/office/drawing/2014/main" id="{16534E73-28DB-20CE-4AB6-9C3CA309BE7C}"/>
                </a:ext>
              </a:extLst>
            </p:cNvPr>
            <p:cNvSpPr>
              <a:spLocks noChangeArrowheads="1"/>
            </p:cNvSpPr>
            <p:nvPr/>
          </p:nvSpPr>
          <p:spPr bwMode="auto">
            <a:xfrm>
              <a:off x="960" y="192"/>
              <a:ext cx="3180"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r>
                <a:rPr lang="en-US" altLang="en-US" sz="3200" b="0" dirty="0">
                  <a:solidFill>
                    <a:schemeClr val="tx2"/>
                  </a:solidFill>
                  <a:latin typeface="Times New Roman" panose="02020603050405020304" pitchFamily="18" charset="0"/>
                  <a:cs typeface="Times New Roman" panose="02020603050405020304" pitchFamily="18" charset="0"/>
                </a:rPr>
                <a:t>The Software Quality temple</a:t>
              </a:r>
            </a:p>
          </p:txBody>
        </p:sp>
        <p:sp>
          <p:nvSpPr>
            <p:cNvPr id="10" name="Text Box 43">
              <a:extLst>
                <a:ext uri="{FF2B5EF4-FFF2-40B4-BE49-F238E27FC236}">
                  <a16:creationId xmlns:a16="http://schemas.microsoft.com/office/drawing/2014/main" id="{B3118E89-EAAF-DA8D-5539-6FF7125A8AA3}"/>
                </a:ext>
              </a:extLst>
            </p:cNvPr>
            <p:cNvSpPr txBox="1">
              <a:spLocks noChangeArrowheads="1"/>
            </p:cNvSpPr>
            <p:nvPr/>
          </p:nvSpPr>
          <p:spPr bwMode="auto">
            <a:xfrm>
              <a:off x="912" y="2064"/>
              <a:ext cx="1200" cy="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endParaRPr lang="en-GB" altLang="en-US" b="0">
                <a:solidFill>
                  <a:schemeClr val="tx1"/>
                </a:solidFill>
                <a:latin typeface="Times New Roman" panose="02020603050405020304" pitchFamily="18" charset="0"/>
                <a:cs typeface="Times New Roman" panose="02020603050405020304" pitchFamily="18" charset="0"/>
              </a:endParaRPr>
            </a:p>
          </p:txBody>
        </p:sp>
        <p:sp>
          <p:nvSpPr>
            <p:cNvPr id="11" name="AutoShape 44">
              <a:extLst>
                <a:ext uri="{FF2B5EF4-FFF2-40B4-BE49-F238E27FC236}">
                  <a16:creationId xmlns:a16="http://schemas.microsoft.com/office/drawing/2014/main" id="{FFE3DACB-D6CC-92A9-4933-B70DCADE10B9}"/>
                </a:ext>
              </a:extLst>
            </p:cNvPr>
            <p:cNvSpPr>
              <a:spLocks noChangeArrowheads="1"/>
            </p:cNvSpPr>
            <p:nvPr/>
          </p:nvSpPr>
          <p:spPr bwMode="auto">
            <a:xfrm>
              <a:off x="2696" y="775"/>
              <a:ext cx="1818" cy="633"/>
            </a:xfrm>
            <a:prstGeom prst="rtTriangle">
              <a:avLst/>
            </a:prstGeom>
            <a:solidFill>
              <a:schemeClr val="accent1"/>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lnSpc>
                  <a:spcPct val="80000"/>
                </a:lnSpc>
                <a:spcBef>
                  <a:spcPct val="0"/>
                </a:spcBef>
              </a:pPr>
              <a:r>
                <a:rPr lang="en-US" altLang="en-US" sz="1000">
                  <a:solidFill>
                    <a:schemeClr val="tx1"/>
                  </a:solidFill>
                  <a:latin typeface="Times New Roman" panose="02020603050405020304" pitchFamily="18" charset="0"/>
                  <a:cs typeface="Times New Roman" panose="02020603050405020304" pitchFamily="18" charset="0"/>
                </a:rPr>
                <a:t>Project </a:t>
              </a:r>
            </a:p>
            <a:p>
              <a:pPr algn="ctr" eaLnBrk="1" hangingPunct="1">
                <a:lnSpc>
                  <a:spcPct val="80000"/>
                </a:lnSpc>
                <a:spcBef>
                  <a:spcPct val="0"/>
                </a:spcBef>
              </a:pPr>
              <a:r>
                <a:rPr lang="en-US" altLang="en-US" sz="1000">
                  <a:solidFill>
                    <a:schemeClr val="tx1"/>
                  </a:solidFill>
                  <a:latin typeface="Times New Roman" panose="02020603050405020304" pitchFamily="18" charset="0"/>
                  <a:cs typeface="Times New Roman" panose="02020603050405020304" pitchFamily="18" charset="0"/>
                </a:rPr>
                <a:t>Development plan</a:t>
              </a:r>
            </a:p>
            <a:p>
              <a:pPr algn="ctr" eaLnBrk="1" hangingPunct="1">
                <a:lnSpc>
                  <a:spcPct val="80000"/>
                </a:lnSpc>
                <a:spcBef>
                  <a:spcPct val="0"/>
                </a:spcBef>
              </a:pPr>
              <a:r>
                <a:rPr lang="en-US" altLang="en-US" sz="1000">
                  <a:solidFill>
                    <a:schemeClr val="tx1"/>
                  </a:solidFill>
                  <a:latin typeface="Times New Roman" panose="02020603050405020304" pitchFamily="18" charset="0"/>
                  <a:cs typeface="Times New Roman" panose="02020603050405020304" pitchFamily="18" charset="0"/>
                </a:rPr>
                <a:t> and Quality Plan</a:t>
              </a:r>
            </a:p>
            <a:p>
              <a:pPr algn="ctr" eaLnBrk="1" hangingPunct="1">
                <a:lnSpc>
                  <a:spcPct val="80000"/>
                </a:lnSpc>
                <a:spcBef>
                  <a:spcPct val="0"/>
                </a:spcBef>
              </a:pPr>
              <a:r>
                <a:rPr lang="en-US" altLang="en-US" sz="1000">
                  <a:solidFill>
                    <a:schemeClr val="tx1"/>
                  </a:solidFill>
                  <a:latin typeface="Times New Roman" panose="02020603050405020304" pitchFamily="18" charset="0"/>
                  <a:cs typeface="Times New Roman" panose="02020603050405020304" pitchFamily="18" charset="0"/>
                </a:rPr>
                <a:t>Ch.6</a:t>
              </a:r>
            </a:p>
          </p:txBody>
        </p:sp>
        <p:sp>
          <p:nvSpPr>
            <p:cNvPr id="12" name="Text Box 45">
              <a:extLst>
                <a:ext uri="{FF2B5EF4-FFF2-40B4-BE49-F238E27FC236}">
                  <a16:creationId xmlns:a16="http://schemas.microsoft.com/office/drawing/2014/main" id="{747C33C5-2072-6A36-9536-EB324F452D62}"/>
                </a:ext>
              </a:extLst>
            </p:cNvPr>
            <p:cNvSpPr txBox="1">
              <a:spLocks noChangeArrowheads="1"/>
            </p:cNvSpPr>
            <p:nvPr/>
          </p:nvSpPr>
          <p:spPr bwMode="auto">
            <a:xfrm rot="1152800">
              <a:off x="2971" y="958"/>
              <a:ext cx="1558"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1400" dirty="0">
                  <a:solidFill>
                    <a:schemeClr val="tx1"/>
                  </a:solidFill>
                  <a:latin typeface="Times New Roman" panose="02020603050405020304" pitchFamily="18" charset="0"/>
                  <a:cs typeface="Times New Roman" panose="02020603050405020304" pitchFamily="18" charset="0"/>
                </a:rPr>
                <a:t>Pre-project SQA components</a:t>
              </a:r>
            </a:p>
          </p:txBody>
        </p:sp>
        <p:sp>
          <p:nvSpPr>
            <p:cNvPr id="13" name="Text Box 46">
              <a:extLst>
                <a:ext uri="{FF2B5EF4-FFF2-40B4-BE49-F238E27FC236}">
                  <a16:creationId xmlns:a16="http://schemas.microsoft.com/office/drawing/2014/main" id="{612B5113-2707-BFCF-3285-F66AD2FFD027}"/>
                </a:ext>
              </a:extLst>
            </p:cNvPr>
            <p:cNvSpPr txBox="1">
              <a:spLocks noChangeArrowheads="1"/>
            </p:cNvSpPr>
            <p:nvPr/>
          </p:nvSpPr>
          <p:spPr bwMode="auto">
            <a:xfrm>
              <a:off x="856" y="1456"/>
              <a:ext cx="3658" cy="164"/>
            </a:xfrm>
            <a:prstGeom prst="rect">
              <a:avLst/>
            </a:prstGeom>
            <a:solidFill>
              <a:srgbClr val="FFFFCC"/>
            </a:solidFill>
            <a:ln w="9525">
              <a:solidFill>
                <a:schemeClr val="tx1"/>
              </a:solidFill>
              <a:miter lim="800000"/>
              <a:headEnd/>
              <a:tailEnd/>
            </a:ln>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1400">
                  <a:solidFill>
                    <a:schemeClr val="tx1"/>
                  </a:solidFill>
                  <a:latin typeface="Times New Roman" panose="02020603050405020304" pitchFamily="18" charset="0"/>
                  <a:cs typeface="Times New Roman" panose="02020603050405020304" pitchFamily="18" charset="0"/>
                </a:rPr>
                <a:t>Project Life Cycle SQA components</a:t>
              </a:r>
            </a:p>
          </p:txBody>
        </p:sp>
        <p:sp>
          <p:nvSpPr>
            <p:cNvPr id="14" name="Rectangle 47">
              <a:extLst>
                <a:ext uri="{FF2B5EF4-FFF2-40B4-BE49-F238E27FC236}">
                  <a16:creationId xmlns:a16="http://schemas.microsoft.com/office/drawing/2014/main" id="{673D9888-2BB1-BA8C-3B6D-36E55EDD11E1}"/>
                </a:ext>
              </a:extLst>
            </p:cNvPr>
            <p:cNvSpPr>
              <a:spLocks noChangeArrowheads="1"/>
            </p:cNvSpPr>
            <p:nvPr/>
          </p:nvSpPr>
          <p:spPr bwMode="auto">
            <a:xfrm rot="-5400000">
              <a:off x="487" y="2077"/>
              <a:ext cx="1167" cy="273"/>
            </a:xfrm>
            <a:prstGeom prst="rect">
              <a:avLst/>
            </a:prstGeom>
            <a:solidFill>
              <a:srgbClr val="FFFFCC"/>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Formal Design Reviews</a:t>
              </a:r>
            </a:p>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Sec. 8.2</a:t>
              </a:r>
            </a:p>
          </p:txBody>
        </p:sp>
        <p:sp>
          <p:nvSpPr>
            <p:cNvPr id="15" name="Rectangle 48">
              <a:extLst>
                <a:ext uri="{FF2B5EF4-FFF2-40B4-BE49-F238E27FC236}">
                  <a16:creationId xmlns:a16="http://schemas.microsoft.com/office/drawing/2014/main" id="{6137BAC4-77CE-7CD3-6222-D53B7CD0EE8A}"/>
                </a:ext>
              </a:extLst>
            </p:cNvPr>
            <p:cNvSpPr>
              <a:spLocks noChangeArrowheads="1"/>
            </p:cNvSpPr>
            <p:nvPr/>
          </p:nvSpPr>
          <p:spPr bwMode="auto">
            <a:xfrm rot="-5398810">
              <a:off x="1813" y="2084"/>
              <a:ext cx="1167" cy="273"/>
            </a:xfrm>
            <a:prstGeom prst="rect">
              <a:avLst/>
            </a:prstGeom>
            <a:solidFill>
              <a:srgbClr val="FFFFCC"/>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Experts Opinion</a:t>
              </a:r>
            </a:p>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Sec. 8.5</a:t>
              </a:r>
            </a:p>
          </p:txBody>
        </p:sp>
        <p:sp>
          <p:nvSpPr>
            <p:cNvPr id="16" name="Rectangle 49">
              <a:extLst>
                <a:ext uri="{FF2B5EF4-FFF2-40B4-BE49-F238E27FC236}">
                  <a16:creationId xmlns:a16="http://schemas.microsoft.com/office/drawing/2014/main" id="{D95BA2D7-6241-12A6-6D16-90F717F5340A}"/>
                </a:ext>
              </a:extLst>
            </p:cNvPr>
            <p:cNvSpPr>
              <a:spLocks noChangeArrowheads="1"/>
            </p:cNvSpPr>
            <p:nvPr/>
          </p:nvSpPr>
          <p:spPr bwMode="auto">
            <a:xfrm rot="-5387380">
              <a:off x="1148" y="2079"/>
              <a:ext cx="1167" cy="273"/>
            </a:xfrm>
            <a:prstGeom prst="rect">
              <a:avLst/>
            </a:prstGeom>
            <a:solidFill>
              <a:srgbClr val="FFFFCC"/>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Peer Reviews</a:t>
              </a:r>
            </a:p>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Sec. 8.3</a:t>
              </a:r>
            </a:p>
          </p:txBody>
        </p:sp>
        <p:sp>
          <p:nvSpPr>
            <p:cNvPr id="17" name="Rectangle 50">
              <a:extLst>
                <a:ext uri="{FF2B5EF4-FFF2-40B4-BE49-F238E27FC236}">
                  <a16:creationId xmlns:a16="http://schemas.microsoft.com/office/drawing/2014/main" id="{BCFF1423-7E0E-9AB9-3ACA-1FE6540A0FB0}"/>
                </a:ext>
              </a:extLst>
            </p:cNvPr>
            <p:cNvSpPr>
              <a:spLocks noChangeArrowheads="1"/>
            </p:cNvSpPr>
            <p:nvPr/>
          </p:nvSpPr>
          <p:spPr bwMode="auto">
            <a:xfrm rot="-5400000">
              <a:off x="3737" y="2079"/>
              <a:ext cx="1167" cy="273"/>
            </a:xfrm>
            <a:prstGeom prst="rect">
              <a:avLst/>
            </a:prstGeom>
            <a:solidFill>
              <a:srgbClr val="FFFFCC"/>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SQA of External Participants </a:t>
              </a:r>
            </a:p>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Ch 12</a:t>
              </a:r>
            </a:p>
          </p:txBody>
        </p:sp>
        <p:sp>
          <p:nvSpPr>
            <p:cNvPr id="18" name="Rectangle 51">
              <a:extLst>
                <a:ext uri="{FF2B5EF4-FFF2-40B4-BE49-F238E27FC236}">
                  <a16:creationId xmlns:a16="http://schemas.microsoft.com/office/drawing/2014/main" id="{F947FCB1-62DE-E859-8C18-26610156F3B2}"/>
                </a:ext>
              </a:extLst>
            </p:cNvPr>
            <p:cNvSpPr>
              <a:spLocks noChangeArrowheads="1"/>
            </p:cNvSpPr>
            <p:nvPr/>
          </p:nvSpPr>
          <p:spPr bwMode="auto">
            <a:xfrm rot="-5406753">
              <a:off x="3109" y="2083"/>
              <a:ext cx="1167" cy="273"/>
            </a:xfrm>
            <a:prstGeom prst="rect">
              <a:avLst/>
            </a:prstGeom>
            <a:solidFill>
              <a:srgbClr val="FFFFCC"/>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Software Maintenance</a:t>
              </a:r>
            </a:p>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Ch. 11</a:t>
              </a:r>
            </a:p>
          </p:txBody>
        </p:sp>
        <p:sp>
          <p:nvSpPr>
            <p:cNvPr id="19" name="Rectangle 52">
              <a:extLst>
                <a:ext uri="{FF2B5EF4-FFF2-40B4-BE49-F238E27FC236}">
                  <a16:creationId xmlns:a16="http://schemas.microsoft.com/office/drawing/2014/main" id="{C27503E3-4F1B-16AB-7D71-DBF4A24CA0C6}"/>
                </a:ext>
              </a:extLst>
            </p:cNvPr>
            <p:cNvSpPr>
              <a:spLocks noChangeArrowheads="1"/>
            </p:cNvSpPr>
            <p:nvPr/>
          </p:nvSpPr>
          <p:spPr bwMode="auto">
            <a:xfrm rot="-5399978">
              <a:off x="2452" y="2089"/>
              <a:ext cx="1167" cy="273"/>
            </a:xfrm>
            <a:prstGeom prst="rect">
              <a:avLst/>
            </a:prstGeom>
            <a:solidFill>
              <a:srgbClr val="FFFFCC"/>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Software Testing</a:t>
              </a:r>
            </a:p>
            <a:p>
              <a:pPr algn="ctr" eaLnBrk="1" hangingPunct="1">
                <a:spcBef>
                  <a:spcPct val="0"/>
                </a:spcBef>
              </a:pPr>
              <a:r>
                <a:rPr lang="en-US" altLang="en-US" sz="1200">
                  <a:solidFill>
                    <a:schemeClr val="tx1"/>
                  </a:solidFill>
                  <a:latin typeface="Times New Roman" panose="02020603050405020304" pitchFamily="18" charset="0"/>
                  <a:cs typeface="Times New Roman" panose="02020603050405020304" pitchFamily="18" charset="0"/>
                </a:rPr>
                <a:t>Chs. 9-10</a:t>
              </a:r>
            </a:p>
          </p:txBody>
        </p:sp>
        <p:sp>
          <p:nvSpPr>
            <p:cNvPr id="20" name="Text Box 53">
              <a:extLst>
                <a:ext uri="{FF2B5EF4-FFF2-40B4-BE49-F238E27FC236}">
                  <a16:creationId xmlns:a16="http://schemas.microsoft.com/office/drawing/2014/main" id="{7D51CF9C-8D83-0A80-57FF-42AF4AA7EA3F}"/>
                </a:ext>
              </a:extLst>
            </p:cNvPr>
            <p:cNvSpPr txBox="1">
              <a:spLocks noChangeArrowheads="1"/>
            </p:cNvSpPr>
            <p:nvPr/>
          </p:nvSpPr>
          <p:spPr bwMode="auto">
            <a:xfrm>
              <a:off x="702" y="2815"/>
              <a:ext cx="2228" cy="164"/>
            </a:xfrm>
            <a:prstGeom prst="rect">
              <a:avLst/>
            </a:prstGeom>
            <a:solidFill>
              <a:srgbClr val="99FF99"/>
            </a:solidFill>
            <a:ln w="9525">
              <a:solidFill>
                <a:schemeClr val="tx1"/>
              </a:solidFill>
              <a:miter lim="800000"/>
              <a:headEnd/>
              <a:tailEnd/>
            </a:ln>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1400">
                  <a:solidFill>
                    <a:schemeClr val="tx1"/>
                  </a:solidFill>
                  <a:latin typeface="Times New Roman" panose="02020603050405020304" pitchFamily="18" charset="0"/>
                  <a:cs typeface="Times New Roman" panose="02020603050405020304" pitchFamily="18" charset="0"/>
                </a:rPr>
                <a:t>Quality Infrastructure components</a:t>
              </a:r>
            </a:p>
          </p:txBody>
        </p:sp>
        <p:sp>
          <p:nvSpPr>
            <p:cNvPr id="21" name="AutoShape 54">
              <a:extLst>
                <a:ext uri="{FF2B5EF4-FFF2-40B4-BE49-F238E27FC236}">
                  <a16:creationId xmlns:a16="http://schemas.microsoft.com/office/drawing/2014/main" id="{AB6279B7-7F76-7402-931D-642F55789588}"/>
                </a:ext>
              </a:extLst>
            </p:cNvPr>
            <p:cNvSpPr>
              <a:spLocks noChangeArrowheads="1"/>
            </p:cNvSpPr>
            <p:nvPr/>
          </p:nvSpPr>
          <p:spPr bwMode="auto">
            <a:xfrm rot="5437205" flipV="1">
              <a:off x="698" y="2923"/>
              <a:ext cx="266" cy="407"/>
            </a:xfrm>
            <a:prstGeom prst="flowChartManualInput">
              <a:avLst/>
            </a:prstGeom>
            <a:solidFill>
              <a:srgbClr val="99FF99"/>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a:spcBef>
                  <a:spcPct val="0"/>
                </a:spcBef>
              </a:pPr>
              <a:endParaRPr lang="ar-JO" altLang="en-US" sz="1800" b="0">
                <a:solidFill>
                  <a:schemeClr val="tx1"/>
                </a:solidFill>
              </a:endParaRPr>
            </a:p>
          </p:txBody>
        </p:sp>
        <p:sp>
          <p:nvSpPr>
            <p:cNvPr id="22" name="Text Box 55">
              <a:extLst>
                <a:ext uri="{FF2B5EF4-FFF2-40B4-BE49-F238E27FC236}">
                  <a16:creationId xmlns:a16="http://schemas.microsoft.com/office/drawing/2014/main" id="{33765B2D-646A-83E5-8F37-A85E497E02F8}"/>
                </a:ext>
              </a:extLst>
            </p:cNvPr>
            <p:cNvSpPr txBox="1">
              <a:spLocks noChangeArrowheads="1"/>
            </p:cNvSpPr>
            <p:nvPr/>
          </p:nvSpPr>
          <p:spPr bwMode="auto">
            <a:xfrm>
              <a:off x="583" y="3094"/>
              <a:ext cx="569" cy="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Procedures</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Ch. 14</a:t>
              </a:r>
            </a:p>
          </p:txBody>
        </p:sp>
        <p:sp>
          <p:nvSpPr>
            <p:cNvPr id="23" name="Rectangle 56">
              <a:extLst>
                <a:ext uri="{FF2B5EF4-FFF2-40B4-BE49-F238E27FC236}">
                  <a16:creationId xmlns:a16="http://schemas.microsoft.com/office/drawing/2014/main" id="{0FC15D85-D4C1-59EE-3761-4379D059F000}"/>
                </a:ext>
              </a:extLst>
            </p:cNvPr>
            <p:cNvSpPr>
              <a:spLocks noChangeArrowheads="1"/>
            </p:cNvSpPr>
            <p:nvPr/>
          </p:nvSpPr>
          <p:spPr bwMode="auto">
            <a:xfrm>
              <a:off x="1089" y="2995"/>
              <a:ext cx="338" cy="268"/>
            </a:xfrm>
            <a:prstGeom prst="rect">
              <a:avLst/>
            </a:prstGeom>
            <a:solidFill>
              <a:srgbClr val="99FF99"/>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r>
                <a:rPr lang="en-US" altLang="en-US" sz="700">
                  <a:solidFill>
                    <a:schemeClr val="tx1"/>
                  </a:solidFill>
                  <a:latin typeface="Times New Roman" panose="02020603050405020304" pitchFamily="18" charset="0"/>
                  <a:cs typeface="Times New Roman" panose="02020603050405020304" pitchFamily="18" charset="0"/>
                </a:rPr>
                <a:t>Supporting </a:t>
              </a:r>
            </a:p>
            <a:p>
              <a:pPr algn="ctr" eaLnBrk="1" hangingPunct="1">
                <a:spcBef>
                  <a:spcPct val="0"/>
                </a:spcBef>
              </a:pPr>
              <a:r>
                <a:rPr lang="en-US" altLang="en-US" sz="700">
                  <a:solidFill>
                    <a:schemeClr val="tx1"/>
                  </a:solidFill>
                  <a:latin typeface="Times New Roman" panose="02020603050405020304" pitchFamily="18" charset="0"/>
                  <a:cs typeface="Times New Roman" panose="02020603050405020304" pitchFamily="18" charset="0"/>
                </a:rPr>
                <a:t>Devices</a:t>
              </a:r>
            </a:p>
            <a:p>
              <a:pPr algn="ctr" eaLnBrk="1" hangingPunct="1">
                <a:spcBef>
                  <a:spcPct val="0"/>
                </a:spcBef>
              </a:pPr>
              <a:r>
                <a:rPr lang="en-US" altLang="en-US" sz="700">
                  <a:solidFill>
                    <a:schemeClr val="tx1"/>
                  </a:solidFill>
                  <a:latin typeface="Times New Roman" panose="02020603050405020304" pitchFamily="18" charset="0"/>
                  <a:cs typeface="Times New Roman" panose="02020603050405020304" pitchFamily="18" charset="0"/>
                </a:rPr>
                <a:t>Ch. 15</a:t>
              </a:r>
            </a:p>
          </p:txBody>
        </p:sp>
        <p:sp>
          <p:nvSpPr>
            <p:cNvPr id="24" name="Rectangle 57">
              <a:extLst>
                <a:ext uri="{FF2B5EF4-FFF2-40B4-BE49-F238E27FC236}">
                  <a16:creationId xmlns:a16="http://schemas.microsoft.com/office/drawing/2014/main" id="{0C3FD87D-A213-4A26-6696-0E5B573EF9E0}"/>
                </a:ext>
              </a:extLst>
            </p:cNvPr>
            <p:cNvSpPr>
              <a:spLocks noChangeArrowheads="1"/>
            </p:cNvSpPr>
            <p:nvPr/>
          </p:nvSpPr>
          <p:spPr bwMode="auto">
            <a:xfrm>
              <a:off x="1466" y="2995"/>
              <a:ext cx="338" cy="268"/>
            </a:xfrm>
            <a:prstGeom prst="rect">
              <a:avLst/>
            </a:prstGeom>
            <a:solidFill>
              <a:srgbClr val="99FF99"/>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r>
                <a:rPr lang="en-US" altLang="en-US" sz="700">
                  <a:solidFill>
                    <a:schemeClr val="tx1"/>
                  </a:solidFill>
                  <a:latin typeface="Times New Roman" panose="02020603050405020304" pitchFamily="18" charset="0"/>
                  <a:cs typeface="Times New Roman" panose="02020603050405020304" pitchFamily="18" charset="0"/>
                </a:rPr>
                <a:t>Training</a:t>
              </a:r>
            </a:p>
            <a:p>
              <a:pPr algn="ctr" eaLnBrk="1" hangingPunct="1">
                <a:spcBef>
                  <a:spcPct val="0"/>
                </a:spcBef>
              </a:pPr>
              <a:r>
                <a:rPr lang="en-US" altLang="en-US" sz="700">
                  <a:solidFill>
                    <a:schemeClr val="tx1"/>
                  </a:solidFill>
                  <a:latin typeface="Times New Roman" panose="02020603050405020304" pitchFamily="18" charset="0"/>
                  <a:cs typeface="Times New Roman" panose="02020603050405020304" pitchFamily="18" charset="0"/>
                </a:rPr>
                <a:t>Instruction</a:t>
              </a:r>
            </a:p>
            <a:p>
              <a:pPr algn="ctr" eaLnBrk="1" hangingPunct="1">
                <a:spcBef>
                  <a:spcPct val="0"/>
                </a:spcBef>
              </a:pPr>
              <a:r>
                <a:rPr lang="en-US" altLang="en-US" sz="700">
                  <a:solidFill>
                    <a:schemeClr val="tx1"/>
                  </a:solidFill>
                  <a:latin typeface="Times New Roman" panose="02020603050405020304" pitchFamily="18" charset="0"/>
                  <a:cs typeface="Times New Roman" panose="02020603050405020304" pitchFamily="18" charset="0"/>
                </a:rPr>
                <a:t>Ch. 16</a:t>
              </a:r>
            </a:p>
          </p:txBody>
        </p:sp>
        <p:sp>
          <p:nvSpPr>
            <p:cNvPr id="25" name="Rectangle 58">
              <a:extLst>
                <a:ext uri="{FF2B5EF4-FFF2-40B4-BE49-F238E27FC236}">
                  <a16:creationId xmlns:a16="http://schemas.microsoft.com/office/drawing/2014/main" id="{310D6DCA-EE90-D9E6-1662-2BF7A1F8C83B}"/>
                </a:ext>
              </a:extLst>
            </p:cNvPr>
            <p:cNvSpPr>
              <a:spLocks noChangeArrowheads="1"/>
            </p:cNvSpPr>
            <p:nvPr/>
          </p:nvSpPr>
          <p:spPr bwMode="auto">
            <a:xfrm>
              <a:off x="1840" y="2997"/>
              <a:ext cx="337" cy="268"/>
            </a:xfrm>
            <a:prstGeom prst="rect">
              <a:avLst/>
            </a:prstGeom>
            <a:solidFill>
              <a:srgbClr val="99FF99"/>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endParaRPr lang="en-US" altLang="en-US" sz="700">
                <a:solidFill>
                  <a:schemeClr val="tx1"/>
                </a:solidFill>
                <a:latin typeface="Times New Roman" panose="02020603050405020304" pitchFamily="18" charset="0"/>
                <a:cs typeface="Times New Roman" panose="02020603050405020304" pitchFamily="18" charset="0"/>
              </a:endParaRPr>
            </a:p>
            <a:p>
              <a:pPr algn="ctr" eaLnBrk="1" hangingPunct="1">
                <a:spcBef>
                  <a:spcPct val="0"/>
                </a:spcBef>
              </a:pPr>
              <a:r>
                <a:rPr lang="en-US" altLang="en-US" sz="700">
                  <a:solidFill>
                    <a:schemeClr val="tx1"/>
                  </a:solidFill>
                  <a:latin typeface="Times New Roman" panose="02020603050405020304" pitchFamily="18" charset="0"/>
                  <a:cs typeface="Times New Roman" panose="02020603050405020304" pitchFamily="18" charset="0"/>
                </a:rPr>
                <a:t>Preventive</a:t>
              </a:r>
            </a:p>
            <a:p>
              <a:pPr algn="ctr" eaLnBrk="1" hangingPunct="1">
                <a:spcBef>
                  <a:spcPct val="0"/>
                </a:spcBef>
              </a:pPr>
              <a:r>
                <a:rPr lang="en-US" altLang="en-US" sz="700">
                  <a:solidFill>
                    <a:schemeClr val="tx1"/>
                  </a:solidFill>
                  <a:latin typeface="Times New Roman" panose="02020603050405020304" pitchFamily="18" charset="0"/>
                  <a:cs typeface="Times New Roman" panose="02020603050405020304" pitchFamily="18" charset="0"/>
                </a:rPr>
                <a:t>Actions</a:t>
              </a:r>
            </a:p>
            <a:p>
              <a:pPr algn="ctr" eaLnBrk="1" hangingPunct="1">
                <a:spcBef>
                  <a:spcPct val="0"/>
                </a:spcBef>
              </a:pPr>
              <a:r>
                <a:rPr lang="en-US" altLang="en-US" sz="700">
                  <a:solidFill>
                    <a:schemeClr val="tx1"/>
                  </a:solidFill>
                  <a:latin typeface="Times New Roman" panose="02020603050405020304" pitchFamily="18" charset="0"/>
                  <a:cs typeface="Times New Roman" panose="02020603050405020304" pitchFamily="18" charset="0"/>
                </a:rPr>
                <a:t>Ch.17</a:t>
              </a:r>
            </a:p>
            <a:p>
              <a:pPr algn="ctr" eaLnBrk="1" hangingPunct="1">
                <a:spcBef>
                  <a:spcPct val="0"/>
                </a:spcBef>
              </a:pPr>
              <a:endParaRPr lang="en-US" altLang="en-US" sz="700">
                <a:solidFill>
                  <a:schemeClr val="tx1"/>
                </a:solidFill>
                <a:latin typeface="Times New Roman" panose="02020603050405020304" pitchFamily="18" charset="0"/>
                <a:cs typeface="Times New Roman" panose="02020603050405020304" pitchFamily="18" charset="0"/>
              </a:endParaRPr>
            </a:p>
          </p:txBody>
        </p:sp>
        <p:sp>
          <p:nvSpPr>
            <p:cNvPr id="26" name="Rectangle 59">
              <a:extLst>
                <a:ext uri="{FF2B5EF4-FFF2-40B4-BE49-F238E27FC236}">
                  <a16:creationId xmlns:a16="http://schemas.microsoft.com/office/drawing/2014/main" id="{61BC6A42-0D43-B5DA-DE34-B2847089B815}"/>
                </a:ext>
              </a:extLst>
            </p:cNvPr>
            <p:cNvSpPr>
              <a:spLocks noChangeArrowheads="1"/>
            </p:cNvSpPr>
            <p:nvPr/>
          </p:nvSpPr>
          <p:spPr bwMode="auto">
            <a:xfrm>
              <a:off x="2221" y="2995"/>
              <a:ext cx="337" cy="268"/>
            </a:xfrm>
            <a:prstGeom prst="rect">
              <a:avLst/>
            </a:prstGeom>
            <a:solidFill>
              <a:srgbClr val="99FF99"/>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r>
                <a:rPr lang="en-US" altLang="en-US" sz="600">
                  <a:solidFill>
                    <a:schemeClr val="tx1"/>
                  </a:solidFill>
                  <a:latin typeface="Times New Roman" panose="02020603050405020304" pitchFamily="18" charset="0"/>
                  <a:cs typeface="Times New Roman" panose="02020603050405020304" pitchFamily="18" charset="0"/>
                </a:rPr>
                <a:t>Configuration</a:t>
              </a:r>
            </a:p>
            <a:p>
              <a:pPr algn="ctr" eaLnBrk="1" hangingPunct="1">
                <a:spcBef>
                  <a:spcPct val="0"/>
                </a:spcBef>
              </a:pPr>
              <a:r>
                <a:rPr lang="en-US" altLang="en-US" sz="600">
                  <a:solidFill>
                    <a:schemeClr val="tx1"/>
                  </a:solidFill>
                  <a:latin typeface="Times New Roman" panose="02020603050405020304" pitchFamily="18" charset="0"/>
                  <a:cs typeface="Times New Roman" panose="02020603050405020304" pitchFamily="18" charset="0"/>
                </a:rPr>
                <a:t>Management</a:t>
              </a:r>
            </a:p>
            <a:p>
              <a:pPr algn="ctr" eaLnBrk="1" hangingPunct="1">
                <a:spcBef>
                  <a:spcPct val="0"/>
                </a:spcBef>
              </a:pPr>
              <a:r>
                <a:rPr lang="en-US" altLang="en-US" sz="700">
                  <a:solidFill>
                    <a:schemeClr val="tx1"/>
                  </a:solidFill>
                  <a:latin typeface="Times New Roman" panose="02020603050405020304" pitchFamily="18" charset="0"/>
                  <a:cs typeface="Times New Roman" panose="02020603050405020304" pitchFamily="18" charset="0"/>
                </a:rPr>
                <a:t>Ch. 18</a:t>
              </a:r>
            </a:p>
          </p:txBody>
        </p:sp>
        <p:sp>
          <p:nvSpPr>
            <p:cNvPr id="27" name="Rectangle 60">
              <a:extLst>
                <a:ext uri="{FF2B5EF4-FFF2-40B4-BE49-F238E27FC236}">
                  <a16:creationId xmlns:a16="http://schemas.microsoft.com/office/drawing/2014/main" id="{77BFAC0E-5F71-9C69-A34B-C5803357C427}"/>
                </a:ext>
              </a:extLst>
            </p:cNvPr>
            <p:cNvSpPr>
              <a:spLocks noChangeArrowheads="1"/>
            </p:cNvSpPr>
            <p:nvPr/>
          </p:nvSpPr>
          <p:spPr bwMode="auto">
            <a:xfrm>
              <a:off x="2590" y="2995"/>
              <a:ext cx="338" cy="268"/>
            </a:xfrm>
            <a:prstGeom prst="rect">
              <a:avLst/>
            </a:prstGeom>
            <a:solidFill>
              <a:srgbClr val="99FF99"/>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Document-</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ation</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Control</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Ch. 19</a:t>
              </a:r>
            </a:p>
          </p:txBody>
        </p:sp>
        <p:sp>
          <p:nvSpPr>
            <p:cNvPr id="28" name="Text Box 61">
              <a:extLst>
                <a:ext uri="{FF2B5EF4-FFF2-40B4-BE49-F238E27FC236}">
                  <a16:creationId xmlns:a16="http://schemas.microsoft.com/office/drawing/2014/main" id="{2F7D27CE-5440-FA7F-4BB2-6B513342C5C0}"/>
                </a:ext>
              </a:extLst>
            </p:cNvPr>
            <p:cNvSpPr txBox="1">
              <a:spLocks noChangeArrowheads="1"/>
            </p:cNvSpPr>
            <p:nvPr/>
          </p:nvSpPr>
          <p:spPr bwMode="auto">
            <a:xfrm>
              <a:off x="2985" y="2818"/>
              <a:ext cx="1037" cy="164"/>
            </a:xfrm>
            <a:prstGeom prst="rect">
              <a:avLst/>
            </a:prstGeom>
            <a:solidFill>
              <a:srgbClr val="66FFFF"/>
            </a:solidFill>
            <a:ln w="9525">
              <a:solidFill>
                <a:schemeClr val="tx1"/>
              </a:solidFill>
              <a:miter lim="800000"/>
              <a:headEnd/>
              <a:tailEnd/>
            </a:ln>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1400" dirty="0">
                  <a:solidFill>
                    <a:schemeClr val="tx1"/>
                  </a:solidFill>
                  <a:latin typeface="Times New Roman" panose="02020603050405020304" pitchFamily="18" charset="0"/>
                  <a:cs typeface="Times New Roman" panose="02020603050405020304" pitchFamily="18" charset="0"/>
                </a:rPr>
                <a:t>Quality</a:t>
              </a:r>
              <a:r>
                <a:rPr lang="en-US" altLang="en-US" sz="1000" dirty="0">
                  <a:solidFill>
                    <a:schemeClr val="tx1"/>
                  </a:solidFill>
                  <a:latin typeface="Times New Roman" panose="02020603050405020304" pitchFamily="18" charset="0"/>
                  <a:cs typeface="Times New Roman" panose="02020603050405020304" pitchFamily="18" charset="0"/>
                </a:rPr>
                <a:t> </a:t>
              </a:r>
              <a:r>
                <a:rPr lang="en-US" altLang="en-US" sz="1400" dirty="0">
                  <a:solidFill>
                    <a:schemeClr val="tx1"/>
                  </a:solidFill>
                  <a:latin typeface="Times New Roman" panose="02020603050405020304" pitchFamily="18" charset="0"/>
                  <a:cs typeface="Times New Roman" panose="02020603050405020304" pitchFamily="18" charset="0"/>
                </a:rPr>
                <a:t>Management </a:t>
              </a:r>
              <a:r>
                <a:rPr lang="en-US" altLang="en-US" sz="1000" dirty="0">
                  <a:solidFill>
                    <a:schemeClr val="tx1"/>
                  </a:solidFill>
                  <a:latin typeface="Times New Roman" panose="02020603050405020304" pitchFamily="18" charset="0"/>
                  <a:cs typeface="Times New Roman" panose="02020603050405020304" pitchFamily="18" charset="0"/>
                </a:rPr>
                <a:t>                                 </a:t>
              </a:r>
            </a:p>
          </p:txBody>
        </p:sp>
        <p:sp>
          <p:nvSpPr>
            <p:cNvPr id="29" name="Rectangle 62">
              <a:extLst>
                <a:ext uri="{FF2B5EF4-FFF2-40B4-BE49-F238E27FC236}">
                  <a16:creationId xmlns:a16="http://schemas.microsoft.com/office/drawing/2014/main" id="{6126B524-EB2E-C439-7E98-48174489DBDD}"/>
                </a:ext>
              </a:extLst>
            </p:cNvPr>
            <p:cNvSpPr>
              <a:spLocks noChangeArrowheads="1"/>
            </p:cNvSpPr>
            <p:nvPr/>
          </p:nvSpPr>
          <p:spPr bwMode="auto">
            <a:xfrm>
              <a:off x="2991" y="2999"/>
              <a:ext cx="330" cy="264"/>
            </a:xfrm>
            <a:prstGeom prst="rect">
              <a:avLst/>
            </a:prstGeom>
            <a:solidFill>
              <a:srgbClr val="66FFFF"/>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Project </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Progress</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Control</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Ch. 20</a:t>
              </a:r>
            </a:p>
          </p:txBody>
        </p:sp>
        <p:sp>
          <p:nvSpPr>
            <p:cNvPr id="30" name="Rectangle 63">
              <a:extLst>
                <a:ext uri="{FF2B5EF4-FFF2-40B4-BE49-F238E27FC236}">
                  <a16:creationId xmlns:a16="http://schemas.microsoft.com/office/drawing/2014/main" id="{92998AFA-0A0F-2740-BB6E-41E5C73814EE}"/>
                </a:ext>
              </a:extLst>
            </p:cNvPr>
            <p:cNvSpPr>
              <a:spLocks noChangeArrowheads="1"/>
            </p:cNvSpPr>
            <p:nvPr/>
          </p:nvSpPr>
          <p:spPr bwMode="auto">
            <a:xfrm>
              <a:off x="3357" y="3000"/>
              <a:ext cx="311" cy="264"/>
            </a:xfrm>
            <a:prstGeom prst="rect">
              <a:avLst/>
            </a:prstGeom>
            <a:solidFill>
              <a:srgbClr val="66FFFF"/>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Software </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Quality</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Metrics</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Ch. 21</a:t>
              </a:r>
            </a:p>
          </p:txBody>
        </p:sp>
        <p:sp>
          <p:nvSpPr>
            <p:cNvPr id="31" name="Rectangle 64">
              <a:extLst>
                <a:ext uri="{FF2B5EF4-FFF2-40B4-BE49-F238E27FC236}">
                  <a16:creationId xmlns:a16="http://schemas.microsoft.com/office/drawing/2014/main" id="{88E5358A-B433-33D1-0767-7B5AB9B8B3BD}"/>
                </a:ext>
              </a:extLst>
            </p:cNvPr>
            <p:cNvSpPr>
              <a:spLocks noChangeArrowheads="1"/>
            </p:cNvSpPr>
            <p:nvPr/>
          </p:nvSpPr>
          <p:spPr bwMode="auto">
            <a:xfrm>
              <a:off x="3703" y="2999"/>
              <a:ext cx="317" cy="264"/>
            </a:xfrm>
            <a:prstGeom prst="rect">
              <a:avLst/>
            </a:prstGeom>
            <a:solidFill>
              <a:srgbClr val="66FFFF"/>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Software</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Quality </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Costs</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Ch. 22   </a:t>
              </a:r>
            </a:p>
          </p:txBody>
        </p:sp>
        <p:sp>
          <p:nvSpPr>
            <p:cNvPr id="32" name="Rectangle 65">
              <a:extLst>
                <a:ext uri="{FF2B5EF4-FFF2-40B4-BE49-F238E27FC236}">
                  <a16:creationId xmlns:a16="http://schemas.microsoft.com/office/drawing/2014/main" id="{E58C56C8-2CBE-1862-F478-5F90C99C4B0E}"/>
                </a:ext>
              </a:extLst>
            </p:cNvPr>
            <p:cNvSpPr>
              <a:spLocks noChangeArrowheads="1"/>
            </p:cNvSpPr>
            <p:nvPr/>
          </p:nvSpPr>
          <p:spPr bwMode="auto">
            <a:xfrm>
              <a:off x="4071" y="3004"/>
              <a:ext cx="362" cy="264"/>
            </a:xfrm>
            <a:prstGeom prst="rect">
              <a:avLst/>
            </a:prstGeom>
            <a:solidFill>
              <a:srgbClr val="FFCCFF"/>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Quality </a:t>
              </a:r>
            </a:p>
            <a:p>
              <a:pPr algn="ctr" eaLnBrk="1" hangingPunct="1">
                <a:lnSpc>
                  <a:spcPct val="80000"/>
                </a:lnSpc>
                <a:spcBef>
                  <a:spcPct val="0"/>
                </a:spcBef>
              </a:pPr>
              <a:r>
                <a:rPr lang="en-US" altLang="en-US" sz="600">
                  <a:solidFill>
                    <a:schemeClr val="tx1"/>
                  </a:solidFill>
                  <a:latin typeface="Times New Roman" panose="02020603050405020304" pitchFamily="18" charset="0"/>
                  <a:cs typeface="Times New Roman" panose="02020603050405020304" pitchFamily="18" charset="0"/>
                </a:rPr>
                <a:t>Management</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Standards</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Ch. 23</a:t>
              </a:r>
            </a:p>
          </p:txBody>
        </p:sp>
        <p:sp>
          <p:nvSpPr>
            <p:cNvPr id="33" name="Text Box 66">
              <a:extLst>
                <a:ext uri="{FF2B5EF4-FFF2-40B4-BE49-F238E27FC236}">
                  <a16:creationId xmlns:a16="http://schemas.microsoft.com/office/drawing/2014/main" id="{5949C08E-DE10-EF51-EBAE-93CF60964EF7}"/>
                </a:ext>
              </a:extLst>
            </p:cNvPr>
            <p:cNvSpPr txBox="1">
              <a:spLocks noChangeArrowheads="1"/>
            </p:cNvSpPr>
            <p:nvPr/>
          </p:nvSpPr>
          <p:spPr bwMode="auto">
            <a:xfrm>
              <a:off x="4063" y="2820"/>
              <a:ext cx="669" cy="164"/>
            </a:xfrm>
            <a:prstGeom prst="rect">
              <a:avLst/>
            </a:prstGeom>
            <a:solidFill>
              <a:srgbClr val="FFCCFF"/>
            </a:solidFill>
            <a:ln w="9525">
              <a:solidFill>
                <a:schemeClr val="tx1"/>
              </a:solidFill>
              <a:miter lim="800000"/>
              <a:headEnd/>
              <a:tailEnd/>
            </a:ln>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1400" dirty="0">
                  <a:solidFill>
                    <a:schemeClr val="tx1"/>
                  </a:solidFill>
                  <a:latin typeface="Times New Roman" panose="02020603050405020304" pitchFamily="18" charset="0"/>
                  <a:cs typeface="Times New Roman" panose="02020603050405020304" pitchFamily="18" charset="0"/>
                </a:rPr>
                <a:t>Standards</a:t>
              </a:r>
            </a:p>
          </p:txBody>
        </p:sp>
        <p:sp>
          <p:nvSpPr>
            <p:cNvPr id="34" name="AutoShape 67">
              <a:extLst>
                <a:ext uri="{FF2B5EF4-FFF2-40B4-BE49-F238E27FC236}">
                  <a16:creationId xmlns:a16="http://schemas.microsoft.com/office/drawing/2014/main" id="{F1C9AEC0-B579-C7E7-E212-9ED2D12C211B}"/>
                </a:ext>
              </a:extLst>
            </p:cNvPr>
            <p:cNvSpPr>
              <a:spLocks noChangeArrowheads="1"/>
            </p:cNvSpPr>
            <p:nvPr/>
          </p:nvSpPr>
          <p:spPr bwMode="auto">
            <a:xfrm rot="5364322">
              <a:off x="4493" y="2939"/>
              <a:ext cx="267" cy="387"/>
            </a:xfrm>
            <a:prstGeom prst="flowChartManualInput">
              <a:avLst/>
            </a:prstGeom>
            <a:solidFill>
              <a:srgbClr val="FFCCFF"/>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a:spcBef>
                  <a:spcPct val="0"/>
                </a:spcBef>
              </a:pPr>
              <a:endParaRPr lang="ar-JO" altLang="en-US" sz="1800" b="0">
                <a:solidFill>
                  <a:schemeClr val="tx1"/>
                </a:solidFill>
              </a:endParaRPr>
            </a:p>
          </p:txBody>
        </p:sp>
        <p:sp>
          <p:nvSpPr>
            <p:cNvPr id="35" name="Text Box 68">
              <a:extLst>
                <a:ext uri="{FF2B5EF4-FFF2-40B4-BE49-F238E27FC236}">
                  <a16:creationId xmlns:a16="http://schemas.microsoft.com/office/drawing/2014/main" id="{487C5E6E-80A2-5669-7250-9B4B135E4629}"/>
                </a:ext>
              </a:extLst>
            </p:cNvPr>
            <p:cNvSpPr txBox="1">
              <a:spLocks noChangeArrowheads="1"/>
            </p:cNvSpPr>
            <p:nvPr/>
          </p:nvSpPr>
          <p:spPr bwMode="auto">
            <a:xfrm>
              <a:off x="4417" y="2986"/>
              <a:ext cx="43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Project</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Process</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Standards</a:t>
              </a:r>
            </a:p>
            <a:p>
              <a:pPr algn="ctr" eaLnBrk="1" hangingPunct="1">
                <a:lnSpc>
                  <a:spcPct val="80000"/>
                </a:lnSpc>
                <a:spcBef>
                  <a:spcPct val="0"/>
                </a:spcBef>
              </a:pPr>
              <a:r>
                <a:rPr lang="en-US" altLang="en-US" sz="700">
                  <a:solidFill>
                    <a:schemeClr val="tx1"/>
                  </a:solidFill>
                  <a:latin typeface="Times New Roman" panose="02020603050405020304" pitchFamily="18" charset="0"/>
                  <a:cs typeface="Times New Roman" panose="02020603050405020304" pitchFamily="18" charset="0"/>
                </a:rPr>
                <a:t>Ch.24</a:t>
              </a:r>
            </a:p>
          </p:txBody>
        </p:sp>
        <p:sp>
          <p:nvSpPr>
            <p:cNvPr id="36" name="Text Box 69">
              <a:extLst>
                <a:ext uri="{FF2B5EF4-FFF2-40B4-BE49-F238E27FC236}">
                  <a16:creationId xmlns:a16="http://schemas.microsoft.com/office/drawing/2014/main" id="{452769B5-B33B-1021-AFDD-C3611F0BF68A}"/>
                </a:ext>
              </a:extLst>
            </p:cNvPr>
            <p:cNvSpPr txBox="1">
              <a:spLocks noChangeArrowheads="1"/>
            </p:cNvSpPr>
            <p:nvPr/>
          </p:nvSpPr>
          <p:spPr bwMode="auto">
            <a:xfrm>
              <a:off x="608" y="3288"/>
              <a:ext cx="4204" cy="164"/>
            </a:xfrm>
            <a:prstGeom prst="rect">
              <a:avLst/>
            </a:prstGeom>
            <a:solidFill>
              <a:srgbClr val="FFCCCC"/>
            </a:solidFill>
            <a:ln w="9525">
              <a:solidFill>
                <a:schemeClr val="tx1"/>
              </a:solidFill>
              <a:miter lim="800000"/>
              <a:headEnd/>
              <a:tailEnd/>
            </a:ln>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1400">
                  <a:solidFill>
                    <a:schemeClr val="tx1"/>
                  </a:solidFill>
                  <a:latin typeface="Times New Roman" panose="02020603050405020304" pitchFamily="18" charset="0"/>
                  <a:cs typeface="Times New Roman" panose="02020603050405020304" pitchFamily="18" charset="0"/>
                </a:rPr>
                <a:t>Organizational Base – Human components</a:t>
              </a:r>
            </a:p>
          </p:txBody>
        </p:sp>
        <p:sp>
          <p:nvSpPr>
            <p:cNvPr id="37" name="Text Box 70">
              <a:extLst>
                <a:ext uri="{FF2B5EF4-FFF2-40B4-BE49-F238E27FC236}">
                  <a16:creationId xmlns:a16="http://schemas.microsoft.com/office/drawing/2014/main" id="{41D17D23-D7EF-B026-4397-C0647134A634}"/>
                </a:ext>
              </a:extLst>
            </p:cNvPr>
            <p:cNvSpPr txBox="1">
              <a:spLocks noChangeArrowheads="1"/>
            </p:cNvSpPr>
            <p:nvPr/>
          </p:nvSpPr>
          <p:spPr bwMode="auto">
            <a:xfrm>
              <a:off x="612" y="3486"/>
              <a:ext cx="775" cy="106"/>
            </a:xfrm>
            <a:prstGeom prst="rect">
              <a:avLst/>
            </a:prstGeom>
            <a:solidFill>
              <a:srgbClr val="FFCCCC"/>
            </a:solidFill>
            <a:ln w="9525">
              <a:solidFill>
                <a:schemeClr val="tx1"/>
              </a:solidFill>
              <a:miter lim="800000"/>
              <a:headEnd/>
              <a:tailEnd/>
            </a:ln>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700">
                  <a:solidFill>
                    <a:schemeClr val="tx1"/>
                  </a:solidFill>
                  <a:latin typeface="Times New Roman" panose="02020603050405020304" pitchFamily="18" charset="0"/>
                  <a:cs typeface="Times New Roman" panose="02020603050405020304" pitchFamily="18" charset="0"/>
                </a:rPr>
                <a:t>Management - Ch. 25</a:t>
              </a:r>
            </a:p>
          </p:txBody>
        </p:sp>
        <p:sp>
          <p:nvSpPr>
            <p:cNvPr id="38" name="Text Box 71">
              <a:extLst>
                <a:ext uri="{FF2B5EF4-FFF2-40B4-BE49-F238E27FC236}">
                  <a16:creationId xmlns:a16="http://schemas.microsoft.com/office/drawing/2014/main" id="{B8397878-7FD9-7EFF-A196-CE701177EC03}"/>
                </a:ext>
              </a:extLst>
            </p:cNvPr>
            <p:cNvSpPr txBox="1">
              <a:spLocks noChangeArrowheads="1"/>
            </p:cNvSpPr>
            <p:nvPr/>
          </p:nvSpPr>
          <p:spPr bwMode="auto">
            <a:xfrm>
              <a:off x="1420" y="3489"/>
              <a:ext cx="745" cy="106"/>
            </a:xfrm>
            <a:prstGeom prst="rect">
              <a:avLst/>
            </a:prstGeom>
            <a:solidFill>
              <a:srgbClr val="FFCCCC"/>
            </a:solidFill>
            <a:ln w="9525">
              <a:solidFill>
                <a:schemeClr val="tx1"/>
              </a:solidFill>
              <a:miter lim="800000"/>
              <a:headEnd/>
              <a:tailEnd/>
            </a:ln>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700">
                  <a:solidFill>
                    <a:schemeClr val="tx1"/>
                  </a:solidFill>
                  <a:latin typeface="Times New Roman" panose="02020603050405020304" pitchFamily="18" charset="0"/>
                  <a:cs typeface="Times New Roman" panose="02020603050405020304" pitchFamily="18" charset="0"/>
                </a:rPr>
                <a:t>SQA Unit - Sec. 26.1</a:t>
              </a:r>
            </a:p>
          </p:txBody>
        </p:sp>
        <p:sp>
          <p:nvSpPr>
            <p:cNvPr id="39" name="Text Box 72">
              <a:extLst>
                <a:ext uri="{FF2B5EF4-FFF2-40B4-BE49-F238E27FC236}">
                  <a16:creationId xmlns:a16="http://schemas.microsoft.com/office/drawing/2014/main" id="{CCCA2C16-F269-3968-2C03-37234A6BDA8D}"/>
                </a:ext>
              </a:extLst>
            </p:cNvPr>
            <p:cNvSpPr txBox="1">
              <a:spLocks noChangeArrowheads="1"/>
            </p:cNvSpPr>
            <p:nvPr/>
          </p:nvSpPr>
          <p:spPr bwMode="auto">
            <a:xfrm>
              <a:off x="3051" y="3489"/>
              <a:ext cx="938" cy="106"/>
            </a:xfrm>
            <a:prstGeom prst="rect">
              <a:avLst/>
            </a:prstGeom>
            <a:solidFill>
              <a:srgbClr val="FFCCCC"/>
            </a:solidFill>
            <a:ln w="9525">
              <a:solidFill>
                <a:schemeClr val="tx1"/>
              </a:solidFill>
              <a:miter lim="800000"/>
              <a:headEnd/>
              <a:tailEnd/>
            </a:ln>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700">
                  <a:solidFill>
                    <a:schemeClr val="tx1"/>
                  </a:solidFill>
                  <a:latin typeface="Times New Roman" panose="02020603050405020304" pitchFamily="18" charset="0"/>
                  <a:cs typeface="Times New Roman" panose="02020603050405020304" pitchFamily="18" charset="0"/>
                </a:rPr>
                <a:t>SQA Committees – Sec. 26.2</a:t>
              </a:r>
            </a:p>
          </p:txBody>
        </p:sp>
        <p:sp>
          <p:nvSpPr>
            <p:cNvPr id="40" name="Text Box 73">
              <a:extLst>
                <a:ext uri="{FF2B5EF4-FFF2-40B4-BE49-F238E27FC236}">
                  <a16:creationId xmlns:a16="http://schemas.microsoft.com/office/drawing/2014/main" id="{CFC31073-465F-511B-D68D-D493D1C77B31}"/>
                </a:ext>
              </a:extLst>
            </p:cNvPr>
            <p:cNvSpPr txBox="1">
              <a:spLocks noChangeArrowheads="1"/>
            </p:cNvSpPr>
            <p:nvPr/>
          </p:nvSpPr>
          <p:spPr bwMode="auto">
            <a:xfrm>
              <a:off x="2193" y="3490"/>
              <a:ext cx="819" cy="106"/>
            </a:xfrm>
            <a:prstGeom prst="rect">
              <a:avLst/>
            </a:prstGeom>
            <a:solidFill>
              <a:srgbClr val="FFCCCC"/>
            </a:solidFill>
            <a:ln w="9525">
              <a:solidFill>
                <a:schemeClr val="tx1"/>
              </a:solidFill>
              <a:miter lim="800000"/>
              <a:headEnd/>
              <a:tailEnd/>
            </a:ln>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700">
                  <a:solidFill>
                    <a:schemeClr val="tx1"/>
                  </a:solidFill>
                  <a:latin typeface="Times New Roman" panose="02020603050405020304" pitchFamily="18" charset="0"/>
                  <a:cs typeface="Times New Roman" panose="02020603050405020304" pitchFamily="18" charset="0"/>
                </a:rPr>
                <a:t>SQA Trustees – Sec. 26.2</a:t>
              </a:r>
            </a:p>
          </p:txBody>
        </p:sp>
        <p:sp>
          <p:nvSpPr>
            <p:cNvPr id="41" name="Text Box 74">
              <a:extLst>
                <a:ext uri="{FF2B5EF4-FFF2-40B4-BE49-F238E27FC236}">
                  <a16:creationId xmlns:a16="http://schemas.microsoft.com/office/drawing/2014/main" id="{C2E4796E-CD87-5CFA-03DA-AA51EE09C3DA}"/>
                </a:ext>
              </a:extLst>
            </p:cNvPr>
            <p:cNvSpPr txBox="1">
              <a:spLocks noChangeArrowheads="1"/>
            </p:cNvSpPr>
            <p:nvPr/>
          </p:nvSpPr>
          <p:spPr bwMode="auto">
            <a:xfrm>
              <a:off x="4026" y="3490"/>
              <a:ext cx="789" cy="106"/>
            </a:xfrm>
            <a:prstGeom prst="rect">
              <a:avLst/>
            </a:prstGeom>
            <a:solidFill>
              <a:srgbClr val="FFCCCC"/>
            </a:solidFill>
            <a:ln w="9525">
              <a:solidFill>
                <a:schemeClr val="tx1"/>
              </a:solidFill>
              <a:miter lim="800000"/>
              <a:headEnd/>
              <a:tailEnd/>
            </a:ln>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700">
                  <a:solidFill>
                    <a:schemeClr val="tx1"/>
                  </a:solidFill>
                  <a:latin typeface="Times New Roman" panose="02020603050405020304" pitchFamily="18" charset="0"/>
                  <a:cs typeface="Times New Roman" panose="02020603050405020304" pitchFamily="18" charset="0"/>
                </a:rPr>
                <a:t>SQA Forums – Sec 26.4</a:t>
              </a:r>
            </a:p>
          </p:txBody>
        </p:sp>
        <p:sp>
          <p:nvSpPr>
            <p:cNvPr id="42" name="Rectangle 75">
              <a:extLst>
                <a:ext uri="{FF2B5EF4-FFF2-40B4-BE49-F238E27FC236}">
                  <a16:creationId xmlns:a16="http://schemas.microsoft.com/office/drawing/2014/main" id="{5440B8CA-9364-5D60-405A-83BEEDA83021}"/>
                </a:ext>
              </a:extLst>
            </p:cNvPr>
            <p:cNvSpPr>
              <a:spLocks noChangeArrowheads="1"/>
            </p:cNvSpPr>
            <p:nvPr/>
          </p:nvSpPr>
          <p:spPr bwMode="auto">
            <a:xfrm>
              <a:off x="528" y="240"/>
              <a:ext cx="4368" cy="360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a:spcBef>
                  <a:spcPct val="0"/>
                </a:spcBef>
              </a:pPr>
              <a:endParaRPr lang="ar-JO" altLang="en-US" sz="1800" b="0" dirty="0">
                <a:solidFill>
                  <a:schemeClr val="tx1"/>
                </a:solidFill>
              </a:endParaRPr>
            </a:p>
          </p:txBody>
        </p:sp>
        <p:sp>
          <p:nvSpPr>
            <p:cNvPr id="43" name="AutoShape 76">
              <a:extLst>
                <a:ext uri="{FF2B5EF4-FFF2-40B4-BE49-F238E27FC236}">
                  <a16:creationId xmlns:a16="http://schemas.microsoft.com/office/drawing/2014/main" id="{402FBE37-A908-AF9C-9799-674B6F0790E8}"/>
                </a:ext>
              </a:extLst>
            </p:cNvPr>
            <p:cNvSpPr>
              <a:spLocks noChangeArrowheads="1"/>
            </p:cNvSpPr>
            <p:nvPr/>
          </p:nvSpPr>
          <p:spPr bwMode="auto">
            <a:xfrm flipH="1">
              <a:off x="784" y="776"/>
              <a:ext cx="1872" cy="624"/>
            </a:xfrm>
            <a:prstGeom prst="rtTriangle">
              <a:avLst/>
            </a:prstGeom>
            <a:solidFill>
              <a:schemeClr val="accent1"/>
            </a:solidFill>
            <a:ln w="9525">
              <a:solidFill>
                <a:schemeClr val="tx1"/>
              </a:solidFill>
              <a:miter lim="800000"/>
              <a:headEnd/>
              <a:tailEnd/>
            </a:ln>
          </p:spPr>
          <p:txBody>
            <a:bodyPr wrap="none" anchor="ct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0"/>
                </a:spcBef>
              </a:pPr>
              <a:endParaRPr lang="en-US" altLang="en-US" sz="1000">
                <a:solidFill>
                  <a:schemeClr val="tx1"/>
                </a:solidFill>
                <a:latin typeface="Times New Roman" panose="02020603050405020304" pitchFamily="18" charset="0"/>
                <a:cs typeface="Times New Roman" panose="02020603050405020304" pitchFamily="18" charset="0"/>
              </a:endParaRPr>
            </a:p>
            <a:p>
              <a:pPr algn="ctr" eaLnBrk="1" hangingPunct="1">
                <a:spcBef>
                  <a:spcPct val="0"/>
                </a:spcBef>
              </a:pPr>
              <a:r>
                <a:rPr lang="en-US" altLang="en-US" sz="1000">
                  <a:solidFill>
                    <a:schemeClr val="tx1"/>
                  </a:solidFill>
                  <a:latin typeface="Times New Roman" panose="02020603050405020304" pitchFamily="18" charset="0"/>
                  <a:cs typeface="Times New Roman" panose="02020603050405020304" pitchFamily="18" charset="0"/>
                </a:rPr>
                <a:t>Contract review</a:t>
              </a:r>
            </a:p>
            <a:p>
              <a:pPr algn="ctr" eaLnBrk="1" hangingPunct="1">
                <a:spcBef>
                  <a:spcPct val="0"/>
                </a:spcBef>
              </a:pPr>
              <a:r>
                <a:rPr lang="en-US" altLang="en-US" sz="1000">
                  <a:solidFill>
                    <a:schemeClr val="tx1"/>
                  </a:solidFill>
                  <a:latin typeface="Times New Roman" panose="02020603050405020304" pitchFamily="18" charset="0"/>
                  <a:cs typeface="Times New Roman" panose="02020603050405020304" pitchFamily="18" charset="0"/>
                </a:rPr>
                <a:t>Ch.5</a:t>
              </a:r>
            </a:p>
          </p:txBody>
        </p:sp>
        <p:sp>
          <p:nvSpPr>
            <p:cNvPr id="44" name="Text Box 77">
              <a:extLst>
                <a:ext uri="{FF2B5EF4-FFF2-40B4-BE49-F238E27FC236}">
                  <a16:creationId xmlns:a16="http://schemas.microsoft.com/office/drawing/2014/main" id="{53000662-BAF7-B21A-C402-AD9E64615EFB}"/>
                </a:ext>
              </a:extLst>
            </p:cNvPr>
            <p:cNvSpPr txBox="1">
              <a:spLocks noChangeArrowheads="1"/>
            </p:cNvSpPr>
            <p:nvPr/>
          </p:nvSpPr>
          <p:spPr bwMode="auto">
            <a:xfrm rot="20523499">
              <a:off x="932" y="863"/>
              <a:ext cx="1653" cy="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defRPr sz="2400" b="1">
                  <a:solidFill>
                    <a:srgbClr val="0000CC"/>
                  </a:solidFill>
                  <a:latin typeface="Arial" panose="020B0604020202020204" pitchFamily="34" charset="0"/>
                </a:defRPr>
              </a:lvl1pPr>
              <a:lvl2pPr marL="742950" indent="-285750">
                <a:spcBef>
                  <a:spcPct val="20000"/>
                </a:spcBef>
                <a:buChar char="•"/>
                <a:defRPr b="1">
                  <a:solidFill>
                    <a:schemeClr val="tx1"/>
                  </a:solidFill>
                  <a:latin typeface="Arial" panose="020B0604020202020204" pitchFamily="34" charset="0"/>
                </a:defRPr>
              </a:lvl2pPr>
              <a:lvl3pPr marL="1143000" indent="-228600">
                <a:spcBef>
                  <a:spcPct val="20000"/>
                </a:spcBef>
                <a:buChar char="•"/>
                <a:defRPr b="1">
                  <a:solidFill>
                    <a:srgbClr val="0000CC"/>
                  </a:solidFill>
                  <a:latin typeface="Arial" panose="020B0604020202020204" pitchFamily="34" charset="0"/>
                </a:defRPr>
              </a:lvl3pPr>
              <a:lvl4pPr marL="1600200" indent="-228600">
                <a:spcBef>
                  <a:spcPct val="20000"/>
                </a:spcBef>
                <a:buChar char="•"/>
                <a:defRPr sz="1600" b="1">
                  <a:solidFill>
                    <a:schemeClr val="tx1"/>
                  </a:solidFill>
                  <a:latin typeface="Arial" panose="020B0604020202020204" pitchFamily="34" charset="0"/>
                </a:defRPr>
              </a:lvl4pPr>
              <a:lvl5pPr marL="2057400" indent="-228600">
                <a:spcBef>
                  <a:spcPct val="20000"/>
                </a:spcBef>
                <a:buChar char="•"/>
                <a:defRPr sz="1600" b="1">
                  <a:solidFill>
                    <a:srgbClr val="0000CC"/>
                  </a:solidFill>
                  <a:latin typeface="Arial" panose="020B0604020202020204" pitchFamily="34" charset="0"/>
                </a:defRPr>
              </a:lvl5pPr>
              <a:lvl6pPr marL="2514600" indent="-228600" eaLnBrk="0" fontAlgn="base" hangingPunct="0">
                <a:spcBef>
                  <a:spcPct val="20000"/>
                </a:spcBef>
                <a:spcAft>
                  <a:spcPct val="0"/>
                </a:spcAft>
                <a:buChar char="•"/>
                <a:defRPr sz="1600" b="1">
                  <a:solidFill>
                    <a:srgbClr val="0000CC"/>
                  </a:solidFill>
                  <a:latin typeface="Arial" panose="020B0604020202020204" pitchFamily="34" charset="0"/>
                </a:defRPr>
              </a:lvl6pPr>
              <a:lvl7pPr marL="2971800" indent="-228600" eaLnBrk="0" fontAlgn="base" hangingPunct="0">
                <a:spcBef>
                  <a:spcPct val="20000"/>
                </a:spcBef>
                <a:spcAft>
                  <a:spcPct val="0"/>
                </a:spcAft>
                <a:buChar char="•"/>
                <a:defRPr sz="1600" b="1">
                  <a:solidFill>
                    <a:srgbClr val="0000CC"/>
                  </a:solidFill>
                  <a:latin typeface="Arial" panose="020B0604020202020204" pitchFamily="34" charset="0"/>
                </a:defRPr>
              </a:lvl7pPr>
              <a:lvl8pPr marL="3429000" indent="-228600" eaLnBrk="0" fontAlgn="base" hangingPunct="0">
                <a:spcBef>
                  <a:spcPct val="20000"/>
                </a:spcBef>
                <a:spcAft>
                  <a:spcPct val="0"/>
                </a:spcAft>
                <a:buChar char="•"/>
                <a:defRPr sz="1600" b="1">
                  <a:solidFill>
                    <a:srgbClr val="0000CC"/>
                  </a:solidFill>
                  <a:latin typeface="Arial" panose="020B0604020202020204" pitchFamily="34" charset="0"/>
                </a:defRPr>
              </a:lvl8pPr>
              <a:lvl9pPr marL="3886200" indent="-228600" eaLnBrk="0" fontAlgn="base" hangingPunct="0">
                <a:spcBef>
                  <a:spcPct val="20000"/>
                </a:spcBef>
                <a:spcAft>
                  <a:spcPct val="0"/>
                </a:spcAft>
                <a:buChar char="•"/>
                <a:defRPr sz="1600" b="1">
                  <a:solidFill>
                    <a:srgbClr val="0000CC"/>
                  </a:solidFill>
                  <a:latin typeface="Arial" panose="020B0604020202020204" pitchFamily="34" charset="0"/>
                </a:defRPr>
              </a:lvl9pPr>
            </a:lstStyle>
            <a:p>
              <a:pPr algn="ctr" eaLnBrk="1" hangingPunct="1">
                <a:spcBef>
                  <a:spcPct val="50000"/>
                </a:spcBef>
              </a:pPr>
              <a:r>
                <a:rPr lang="en-US" altLang="en-US" sz="1400" dirty="0">
                  <a:solidFill>
                    <a:schemeClr val="tx1"/>
                  </a:solidFill>
                  <a:latin typeface="Times New Roman" panose="02020603050405020304" pitchFamily="18" charset="0"/>
                  <a:cs typeface="Times New Roman" panose="02020603050405020304" pitchFamily="18" charset="0"/>
                </a:rPr>
                <a:t>Pre-project SQA components</a:t>
              </a: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735CC5B-B723-23B8-D565-560BA06C0E98}"/>
              </a:ext>
            </a:extLst>
          </p:cNvPr>
          <p:cNvSpPr>
            <a:spLocks noGrp="1" noChangeArrowheads="1"/>
          </p:cNvSpPr>
          <p:nvPr>
            <p:ph type="title"/>
          </p:nvPr>
        </p:nvSpPr>
        <p:spPr>
          <a:xfrm>
            <a:off x="1167492" y="381000"/>
            <a:ext cx="9779183" cy="1325563"/>
          </a:xfrm>
        </p:spPr>
        <p:txBody>
          <a:bodyPr/>
          <a:lstStyle/>
          <a:p>
            <a:r>
              <a:rPr lang="en-US" dirty="0"/>
              <a:t>1. Pre-project components</a:t>
            </a:r>
          </a:p>
        </p:txBody>
      </p:sp>
      <p:sp>
        <p:nvSpPr>
          <p:cNvPr id="19459" name="Rectangle 3">
            <a:extLst>
              <a:ext uri="{FF2B5EF4-FFF2-40B4-BE49-F238E27FC236}">
                <a16:creationId xmlns:a16="http://schemas.microsoft.com/office/drawing/2014/main" id="{0C7BA8D0-0894-0676-F182-D4D69DC28358}"/>
              </a:ext>
            </a:extLst>
          </p:cNvPr>
          <p:cNvSpPr>
            <a:spLocks noGrp="1" noChangeArrowheads="1"/>
          </p:cNvSpPr>
          <p:nvPr>
            <p:ph idx="1"/>
          </p:nvPr>
        </p:nvSpPr>
        <p:spPr>
          <a:xfrm>
            <a:off x="1166813" y="2017713"/>
            <a:ext cx="9780587" cy="3573618"/>
          </a:xfrm>
        </p:spPr>
        <p:txBody>
          <a:bodyPr>
            <a:normAutofit/>
          </a:bodyPr>
          <a:lstStyle/>
          <a:p>
            <a:r>
              <a:rPr lang="en-US" altLang="en-US" sz="3200" dirty="0"/>
              <a:t>These components assure:</a:t>
            </a:r>
          </a:p>
          <a:p>
            <a:pPr marL="457200" indent="-457200">
              <a:buFont typeface="Arial" panose="020B0604020202020204" pitchFamily="34" charset="0"/>
              <a:buChar char="•"/>
            </a:pPr>
            <a:r>
              <a:rPr lang="en-US" altLang="en-US" dirty="0"/>
              <a:t>The project commitments have been effectively defined considering the resources requires, the schedule and budget</a:t>
            </a:r>
          </a:p>
          <a:p>
            <a:pPr marL="457200" indent="-457200">
              <a:buFont typeface="Arial" panose="020B0604020202020204" pitchFamily="34" charset="0"/>
              <a:buChar char="•"/>
            </a:pPr>
            <a:r>
              <a:rPr lang="en-US" altLang="en-US" dirty="0"/>
              <a:t>The development and quality plans have been correctly determined</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3735CC5B-B723-23B8-D565-560BA06C0E98}"/>
              </a:ext>
            </a:extLst>
          </p:cNvPr>
          <p:cNvSpPr>
            <a:spLocks noGrp="1" noChangeArrowheads="1"/>
          </p:cNvSpPr>
          <p:nvPr>
            <p:ph type="title"/>
          </p:nvPr>
        </p:nvSpPr>
        <p:spPr>
          <a:xfrm>
            <a:off x="1167492" y="381000"/>
            <a:ext cx="9779183" cy="1325563"/>
          </a:xfrm>
        </p:spPr>
        <p:txBody>
          <a:bodyPr/>
          <a:lstStyle/>
          <a:p>
            <a:r>
              <a:rPr lang="en-US" dirty="0"/>
              <a:t>1. Pre-project components</a:t>
            </a:r>
          </a:p>
        </p:txBody>
      </p:sp>
      <p:sp>
        <p:nvSpPr>
          <p:cNvPr id="19459" name="Rectangle 3">
            <a:extLst>
              <a:ext uri="{FF2B5EF4-FFF2-40B4-BE49-F238E27FC236}">
                <a16:creationId xmlns:a16="http://schemas.microsoft.com/office/drawing/2014/main" id="{0C7BA8D0-0894-0676-F182-D4D69DC28358}"/>
              </a:ext>
            </a:extLst>
          </p:cNvPr>
          <p:cNvSpPr>
            <a:spLocks noGrp="1" noChangeArrowheads="1"/>
          </p:cNvSpPr>
          <p:nvPr>
            <p:ph idx="1"/>
          </p:nvPr>
        </p:nvSpPr>
        <p:spPr>
          <a:xfrm>
            <a:off x="1166813" y="2017713"/>
            <a:ext cx="9780587" cy="3573618"/>
          </a:xfrm>
        </p:spPr>
        <p:txBody>
          <a:bodyPr>
            <a:normAutofit/>
          </a:bodyPr>
          <a:lstStyle/>
          <a:p>
            <a:r>
              <a:rPr lang="en-US" altLang="en-US" sz="3200" dirty="0"/>
              <a:t>These components include:</a:t>
            </a:r>
          </a:p>
          <a:p>
            <a:pPr marL="457200" indent="-457200">
              <a:buFont typeface="Arial" panose="020B0604020202020204" pitchFamily="34" charset="0"/>
              <a:buChar char="•"/>
            </a:pPr>
            <a:r>
              <a:rPr lang="en-US" altLang="en-US" dirty="0"/>
              <a:t>Contract Review</a:t>
            </a:r>
          </a:p>
          <a:p>
            <a:pPr marL="914400" lvl="1" indent="-457200">
              <a:buFont typeface="Arial" panose="020B0604020202020204" pitchFamily="34" charset="0"/>
              <a:buChar char="•"/>
            </a:pPr>
            <a:r>
              <a:rPr lang="en-US" altLang="en-US" dirty="0"/>
              <a:t>Contract review activities must include a detailed examination of the project proposal draft and the contract draft</a:t>
            </a:r>
          </a:p>
          <a:p>
            <a:pPr marL="457200" indent="-457200">
              <a:buFont typeface="Arial" panose="020B0604020202020204" pitchFamily="34" charset="0"/>
              <a:buChar char="•"/>
            </a:pPr>
            <a:r>
              <a:rPr lang="en-US" altLang="en-US" dirty="0"/>
              <a:t>Development and quality plans</a:t>
            </a:r>
          </a:p>
          <a:p>
            <a:pPr marL="914400" lvl="1" indent="-457200">
              <a:buFont typeface="Arial" panose="020B0604020202020204" pitchFamily="34" charset="0"/>
              <a:buChar char="•"/>
            </a:pPr>
            <a:r>
              <a:rPr lang="en-US" altLang="en-US" dirty="0"/>
              <a:t>After signing the contracts, project plan is prepared and its integrated quality assurance activities (the quality plan) are also prepared</a:t>
            </a:r>
          </a:p>
        </p:txBody>
      </p:sp>
    </p:spTree>
    <p:extLst>
      <p:ext uri="{BB962C8B-B14F-4D97-AF65-F5344CB8AC3E}">
        <p14:creationId xmlns:p14="http://schemas.microsoft.com/office/powerpoint/2010/main" val="4264895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62DC8E6-F5EB-9764-405F-844E5C43FD82}"/>
              </a:ext>
            </a:extLst>
          </p:cNvPr>
          <p:cNvSpPr>
            <a:spLocks noGrp="1" noChangeArrowheads="1"/>
          </p:cNvSpPr>
          <p:nvPr>
            <p:ph type="title"/>
          </p:nvPr>
        </p:nvSpPr>
        <p:spPr>
          <a:xfrm>
            <a:off x="1167492" y="381000"/>
            <a:ext cx="9779183" cy="1325563"/>
          </a:xfrm>
        </p:spPr>
        <p:txBody>
          <a:bodyPr/>
          <a:lstStyle/>
          <a:p>
            <a:r>
              <a:rPr lang="en-US" dirty="0"/>
              <a:t>2. Software project life cycle components</a:t>
            </a:r>
          </a:p>
        </p:txBody>
      </p:sp>
      <p:sp>
        <p:nvSpPr>
          <p:cNvPr id="21507" name="Rectangle 3">
            <a:extLst>
              <a:ext uri="{FF2B5EF4-FFF2-40B4-BE49-F238E27FC236}">
                <a16:creationId xmlns:a16="http://schemas.microsoft.com/office/drawing/2014/main" id="{693E286B-A1A9-7A89-F84E-C79E3DFED316}"/>
              </a:ext>
            </a:extLst>
          </p:cNvPr>
          <p:cNvSpPr>
            <a:spLocks noGrp="1" noChangeArrowheads="1"/>
          </p:cNvSpPr>
          <p:nvPr>
            <p:ph idx="1"/>
          </p:nvPr>
        </p:nvSpPr>
        <p:spPr>
          <a:xfrm>
            <a:off x="1166813" y="2017713"/>
            <a:ext cx="9780587" cy="3933382"/>
          </a:xfrm>
        </p:spPr>
        <p:txBody>
          <a:bodyPr>
            <a:normAutofit/>
          </a:bodyPr>
          <a:lstStyle/>
          <a:p>
            <a:r>
              <a:rPr lang="en-US" sz="3200" dirty="0"/>
              <a:t>The development life cycle is composed of two stages:</a:t>
            </a:r>
          </a:p>
          <a:p>
            <a:pPr lvl="1"/>
            <a:r>
              <a:rPr lang="en-US" sz="2800" dirty="0"/>
              <a:t>Development life cycle stage</a:t>
            </a:r>
          </a:p>
          <a:p>
            <a:pPr lvl="1"/>
            <a:r>
              <a:rPr lang="en-US" sz="2800" dirty="0"/>
              <a:t>Operation-maintenance stage</a:t>
            </a:r>
          </a:p>
          <a:p>
            <a:r>
              <a:rPr lang="en-US" sz="3200" dirty="0"/>
              <a:t>SQA components at this stage include:</a:t>
            </a:r>
          </a:p>
          <a:p>
            <a:pPr marL="914400" lvl="1" indent="-457200">
              <a:buFont typeface="Arial" panose="020B0604020202020204" pitchFamily="34" charset="0"/>
              <a:buChar char="•"/>
            </a:pPr>
            <a:r>
              <a:rPr lang="en-US" sz="2800" dirty="0"/>
              <a:t>Reviews</a:t>
            </a:r>
          </a:p>
          <a:p>
            <a:pPr marL="914400" lvl="1" indent="-457200">
              <a:buFont typeface="Arial" panose="020B0604020202020204" pitchFamily="34" charset="0"/>
              <a:buChar char="•"/>
            </a:pPr>
            <a:r>
              <a:rPr lang="en-US" sz="2800" dirty="0"/>
              <a:t>Expert opinions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62DC8E6-F5EB-9764-405F-844E5C43FD82}"/>
              </a:ext>
            </a:extLst>
          </p:cNvPr>
          <p:cNvSpPr>
            <a:spLocks noGrp="1" noChangeArrowheads="1"/>
          </p:cNvSpPr>
          <p:nvPr>
            <p:ph type="title"/>
          </p:nvPr>
        </p:nvSpPr>
        <p:spPr>
          <a:xfrm>
            <a:off x="1167492" y="381000"/>
            <a:ext cx="9779183" cy="1325563"/>
          </a:xfrm>
        </p:spPr>
        <p:txBody>
          <a:bodyPr/>
          <a:lstStyle/>
          <a:p>
            <a:r>
              <a:rPr lang="en-US" dirty="0"/>
              <a:t>2. Software project life cycle components</a:t>
            </a:r>
          </a:p>
        </p:txBody>
      </p:sp>
      <p:sp>
        <p:nvSpPr>
          <p:cNvPr id="21507" name="Rectangle 3">
            <a:extLst>
              <a:ext uri="{FF2B5EF4-FFF2-40B4-BE49-F238E27FC236}">
                <a16:creationId xmlns:a16="http://schemas.microsoft.com/office/drawing/2014/main" id="{693E286B-A1A9-7A89-F84E-C79E3DFED316}"/>
              </a:ext>
            </a:extLst>
          </p:cNvPr>
          <p:cNvSpPr>
            <a:spLocks noGrp="1" noChangeArrowheads="1"/>
          </p:cNvSpPr>
          <p:nvPr>
            <p:ph idx="1"/>
          </p:nvPr>
        </p:nvSpPr>
        <p:spPr>
          <a:xfrm>
            <a:off x="1166813" y="2017713"/>
            <a:ext cx="9780587" cy="3933382"/>
          </a:xfrm>
        </p:spPr>
        <p:txBody>
          <a:bodyPr>
            <a:normAutofit/>
          </a:bodyPr>
          <a:lstStyle/>
          <a:p>
            <a:r>
              <a:rPr lang="en-US" sz="3200" dirty="0"/>
              <a:t>Reviews</a:t>
            </a:r>
          </a:p>
          <a:p>
            <a:pPr marL="457200" indent="-457200">
              <a:buFont typeface="Arial" panose="020B0604020202020204" pitchFamily="34" charset="0"/>
              <a:buChar char="•"/>
            </a:pPr>
            <a:r>
              <a:rPr lang="en-US" dirty="0"/>
              <a:t>The design phase of development process produces different documents that needs review: design reports, SW test documents, installation plans, manuals…etc. Reviews can be either</a:t>
            </a:r>
          </a:p>
          <a:p>
            <a:pPr marL="914400" lvl="1" indent="-457200">
              <a:buFont typeface="Arial" panose="020B0604020202020204" pitchFamily="34" charset="0"/>
              <a:buChar char="•"/>
            </a:pPr>
            <a:r>
              <a:rPr lang="en-US" dirty="0"/>
              <a:t>Formal design reviews: to formally get professional doc. Approval</a:t>
            </a:r>
          </a:p>
          <a:p>
            <a:pPr marL="914400" lvl="1" indent="-457200">
              <a:buFont typeface="Arial" panose="020B0604020202020204" pitchFamily="34" charset="0"/>
              <a:buChar char="•"/>
            </a:pPr>
            <a:r>
              <a:rPr lang="en-US" dirty="0"/>
              <a:t>Peer reviews: peer review of short doc., chapter, or reports.</a:t>
            </a:r>
          </a:p>
        </p:txBody>
      </p:sp>
    </p:spTree>
    <p:extLst>
      <p:ext uri="{BB962C8B-B14F-4D97-AF65-F5344CB8AC3E}">
        <p14:creationId xmlns:p14="http://schemas.microsoft.com/office/powerpoint/2010/main" val="253813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A62DC8E6-F5EB-9764-405F-844E5C43FD82}"/>
              </a:ext>
            </a:extLst>
          </p:cNvPr>
          <p:cNvSpPr>
            <a:spLocks noGrp="1" noChangeArrowheads="1"/>
          </p:cNvSpPr>
          <p:nvPr>
            <p:ph type="title"/>
          </p:nvPr>
        </p:nvSpPr>
        <p:spPr>
          <a:xfrm>
            <a:off x="1167492" y="381000"/>
            <a:ext cx="9779183" cy="1325563"/>
          </a:xfrm>
        </p:spPr>
        <p:txBody>
          <a:bodyPr/>
          <a:lstStyle/>
          <a:p>
            <a:r>
              <a:rPr lang="en-US" dirty="0"/>
              <a:t>2. Software project life cycle components</a:t>
            </a:r>
          </a:p>
        </p:txBody>
      </p:sp>
      <p:sp>
        <p:nvSpPr>
          <p:cNvPr id="21507" name="Rectangle 3">
            <a:extLst>
              <a:ext uri="{FF2B5EF4-FFF2-40B4-BE49-F238E27FC236}">
                <a16:creationId xmlns:a16="http://schemas.microsoft.com/office/drawing/2014/main" id="{693E286B-A1A9-7A89-F84E-C79E3DFED316}"/>
              </a:ext>
            </a:extLst>
          </p:cNvPr>
          <p:cNvSpPr>
            <a:spLocks noGrp="1" noChangeArrowheads="1"/>
          </p:cNvSpPr>
          <p:nvPr>
            <p:ph idx="1"/>
          </p:nvPr>
        </p:nvSpPr>
        <p:spPr>
          <a:xfrm>
            <a:off x="1166813" y="2017713"/>
            <a:ext cx="9780587" cy="3933382"/>
          </a:xfrm>
        </p:spPr>
        <p:txBody>
          <a:bodyPr>
            <a:normAutofit/>
          </a:bodyPr>
          <a:lstStyle/>
          <a:p>
            <a:r>
              <a:rPr lang="en-US" sz="3200" dirty="0"/>
              <a:t>Expert opinions</a:t>
            </a:r>
          </a:p>
          <a:p>
            <a:pPr marL="342900" indent="-342900">
              <a:buFont typeface="Arial" panose="020B0604020202020204" pitchFamily="34" charset="0"/>
              <a:buChar char="•"/>
            </a:pPr>
            <a:r>
              <a:rPr lang="en-US" dirty="0"/>
              <a:t>Expert opinions support quality assessment efforts by introducing additional external capabilities into the organization’s in-house development process. (why we may need such experts?)</a:t>
            </a:r>
          </a:p>
          <a:p>
            <a:endParaRPr lang="en-US" dirty="0"/>
          </a:p>
        </p:txBody>
      </p:sp>
    </p:spTree>
    <p:extLst>
      <p:ext uri="{BB962C8B-B14F-4D97-AF65-F5344CB8AC3E}">
        <p14:creationId xmlns:p14="http://schemas.microsoft.com/office/powerpoint/2010/main" val="3465864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9A5FA357-B0DF-4EFE-A910-4D3F993A1AA1}"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342FAFE-88B4-49B4-9588-86CB0E564E50}">
  <ds:schemaRefs>
    <ds:schemaRef ds:uri="http://purl.org/dc/dcmitype/"/>
    <ds:schemaRef ds:uri="16c05727-aa75-4e4a-9b5f-8a80a1165891"/>
    <ds:schemaRef ds:uri="http://purl.org/dc/terms/"/>
    <ds:schemaRef ds:uri="http://purl.org/dc/elements/1.1/"/>
    <ds:schemaRef ds:uri="71af3243-3dd4-4a8d-8c0d-dd76da1f02a5"/>
    <ds:schemaRef ds:uri="http://schemas.openxmlformats.org/package/2006/metadata/core-properties"/>
    <ds:schemaRef ds:uri="http://schemas.microsoft.com/office/infopath/2007/PartnerControls"/>
    <ds:schemaRef ds:uri="230e9df3-be65-4c73-a93b-d1236ebd677e"/>
    <ds:schemaRef ds:uri="http://schemas.microsoft.com/office/2006/documentManagement/types"/>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E8712FB6-F9AC-4C49-A3AA-769EEB72C7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076B5C-85B0-4D30-852D-5E5312EEA93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TM45331398</Template>
  <TotalTime>0</TotalTime>
  <Words>1125</Words>
  <Application>Microsoft Office PowerPoint</Application>
  <PresentationFormat>Widescreen</PresentationFormat>
  <Paragraphs>179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Cambria</vt:lpstr>
      <vt:lpstr>Tenorite</vt:lpstr>
      <vt:lpstr>Times New Roman</vt:lpstr>
      <vt:lpstr>Custom</vt:lpstr>
      <vt:lpstr>CSE 430: Software Quality Assurance and Testing</vt:lpstr>
      <vt:lpstr>Lecture 03</vt:lpstr>
      <vt:lpstr>Classes of SQA System Components</vt:lpstr>
      <vt:lpstr>PowerPoint Presentation</vt:lpstr>
      <vt:lpstr>1. Pre-project components</vt:lpstr>
      <vt:lpstr>1. Pre-project components</vt:lpstr>
      <vt:lpstr>2. Software project life cycle components</vt:lpstr>
      <vt:lpstr>2. Software project life cycle components</vt:lpstr>
      <vt:lpstr>2. Software project life cycle components</vt:lpstr>
      <vt:lpstr>2. Software project life cycle components</vt:lpstr>
      <vt:lpstr>2. Software project life cycle components</vt:lpstr>
      <vt:lpstr>3. Management SQA Components</vt:lpstr>
      <vt:lpstr>3. Management SQA Components</vt:lpstr>
      <vt:lpstr>3. Management SQA Components</vt:lpstr>
      <vt:lpstr>4. Infrastructure components for error avoidance and improvement</vt:lpstr>
      <vt:lpstr>4. Infrastructure components for error avoidance and improvement</vt:lpstr>
      <vt:lpstr>4. Infrastructure components for error avoidance and improvement</vt:lpstr>
      <vt:lpstr>5. SQA standards, system certification and assessment components</vt:lpstr>
      <vt:lpstr>5. SQA standards, system certification and assessment components</vt:lpstr>
      <vt:lpstr>5. SQA standards, system certification and assessment components</vt:lpstr>
      <vt:lpstr>6. Organizing for SQA – the human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2021-09-06T16:30:14Z</dcterms:created>
  <dcterms:modified xsi:type="dcterms:W3CDTF">2024-10-30T02:09:40Z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