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4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52A66-1E99-4891-BDD9-F67FB7E434A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2EB48-61E2-49EA-9499-FD47121D2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B79D-43B4-9079-09AA-8A32F87C2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6AC63-AB48-B3ED-971B-9F9899ED7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4DFFE-39E9-DFAE-919A-F0611954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A59-36FC-4618-8B19-B47F59CA1E92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5A54-1C7B-F660-9454-4C99CA1B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54BA-065B-5D26-515B-7DBAA143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5D5-8AB9-0072-A12D-A58AD3A8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88FF-176E-1358-1B23-47D7021D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3B1A-F568-F12B-4450-226AFEF5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62C-0013-48A8-9402-C5646595787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B1DC-3706-9411-68B6-62A51578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2FAE-EE4E-030D-19EA-038544E6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C84FB-2B9D-9643-8687-2D1BB2D3C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42795-1772-5B7D-C453-26D84833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361E-0A17-AB0E-DF9E-A968A246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5048-6DC2-442C-857C-4017C3DAA48A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8293-D3B3-DB61-477C-0BBC2B4B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7F88-8288-8E33-2426-08CB91CB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4E3-D344-6306-7B83-836B5DA7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4F89-DEB7-9EAB-5A49-76950811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5789-D15E-88CF-3946-B6058F9F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6B62-EEBD-4EB9-A510-0E1869AA0210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4D13-A821-5E49-4E9F-046C698E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4029-764C-F71D-D073-C5DEA251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99C5-744F-A14A-AEA5-038AC042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2CAE2-31CE-EC0E-D527-45D722E6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6ECE-05E6-B91A-89D7-876229B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441E-4F1B-404D-89EF-10E144BBD3DD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3B4B-D9C7-A945-E001-4708850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C52B-8584-FB03-FD96-6DC14357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2884-520F-9302-764A-3CFBA8A1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B8C8-B285-6BFB-DE71-596545036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9D69-202D-63DB-21F1-10B642161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FC771-5F27-6C56-B900-879190AB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D4F4-6D53-4098-ABF8-46B8786ADF6B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4F4FD-0D24-EEEA-605E-DA6DDA66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AA88A-1B0D-9BF2-80E9-3E21B553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8263-9A02-23DD-5759-5135AAE3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BF81-C7F5-2BD6-9689-41930304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15A38-E9EA-35A6-6AF0-DAFF4BBE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4FEB4-DCB4-E431-CF00-76A74AF7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2838F-B59A-1988-EB14-817BE9A9E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CDDEB-F0AC-A0F7-A3C9-E716C0A0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EA61-4AA6-47C4-BC68-DB3D423AF707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F0283-6E88-DF34-CFAA-561B5647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79B85-1243-97DC-03E3-0E2BDD26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0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978A-841D-2B12-AAEA-357FF1E4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DB6C3-4302-1562-E980-4C754786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A7B8-0E84-4E0A-9926-47876A229750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2D585-2750-00B4-271F-7C0A9C04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977AF-66A6-0B76-EAA2-8CBEA59D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66F46-DCC2-EF41-AF94-38E57B49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E77-4BD6-41A7-9B29-37DD25CF1282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1F00A-1DA6-DBF8-8F30-7CE9CC1E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383C-85CA-5187-BD10-1096F197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466F-D4DC-A06E-9587-8ABE8C9D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2FD0-89CE-67C2-489C-C2322799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A9973-E157-86A4-9459-1681B4C2D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FD705-806C-99D6-0903-0294F920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F984-9AC7-4C29-867E-87394BADEC68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D9545-9ED5-967A-A81D-FBEFE63C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0460-526E-46EB-340F-8CED03B1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8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5995-6966-A3BF-855B-11198088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9820A-7A5F-B07D-16B6-78CA1E9B7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8AD8-6618-EF44-FDFA-29C358B07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C69FC-7447-EA9C-AA45-3E122F88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784B-8567-47A6-AD40-1EF761D8B82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6B07-B77D-A0D0-45B4-D0111672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DFC76-4D94-BF1B-A4D1-862A49DE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377DD-04E1-7BF7-0474-A4B9F7D3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9CF40-225D-3E3D-87A1-EC87FE1C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C151-FF4E-4DD9-CEB7-CF383E1F7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6A3FE-9872-4E4B-A935-F631F4D0FA5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98CD-B566-341A-66D3-D235F14E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FFA8-4002-53DA-F98A-AC3B62F0A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86422-8104-4677-9BE1-5216027B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32127" cy="2387600"/>
          </a:xfrm>
        </p:spPr>
        <p:txBody>
          <a:bodyPr/>
          <a:lstStyle/>
          <a:p>
            <a:pPr algn="ctr"/>
            <a:r>
              <a:rPr lang="en-US" sz="54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CSE 430:</a:t>
            </a:r>
            <a:br>
              <a:rPr lang="en-US" sz="54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r>
              <a:rPr lang="en-US" sz="54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Software Testing and Quality Assurance</a:t>
            </a:r>
            <a:endParaRPr lang="en-US" sz="5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1031CF-5369-EB31-3580-C463B66C7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A9029-74BE-8680-51F6-996AFA06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041DA-6156-96A7-A28B-14E27AC5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DD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C8743-F281-BDEA-5EE9-E37B2766A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18096"/>
            <a:ext cx="7188199" cy="46184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1937-D1CF-8AB4-E3BD-6E870142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964C-70AC-4E40-90E3-E212F62C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</a:t>
            </a:r>
            <a:r>
              <a:rPr lang="en-US" dirty="0" err="1"/>
              <a:t>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23DF-AB2F-6B39-7FB6-A7690ACF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V(G) = e – n + 2p= 17 – 12 + 2= 7</a:t>
            </a:r>
          </a:p>
          <a:p>
            <a:pPr marL="0" indent="0">
              <a:buNone/>
            </a:pPr>
            <a:r>
              <a:rPr lang="en-US" dirty="0"/>
              <a:t>(ii) V(G) = Number of predicate nodes + 1= 2 (Nodes B, C) + 1= 7</a:t>
            </a:r>
          </a:p>
          <a:p>
            <a:pPr marL="0" indent="0">
              <a:buNone/>
            </a:pPr>
            <a:r>
              <a:rPr lang="en-US" dirty="0"/>
              <a:t>Node C is a switch-case, so for finding out the number of predicate</a:t>
            </a:r>
          </a:p>
          <a:p>
            <a:pPr marL="0" indent="0">
              <a:buNone/>
            </a:pPr>
            <a:r>
              <a:rPr lang="en-US" dirty="0"/>
              <a:t>nodes for this case, follow the following formula:</a:t>
            </a:r>
          </a:p>
          <a:p>
            <a:pPr marL="0" indent="0">
              <a:buNone/>
            </a:pPr>
            <a:r>
              <a:rPr lang="en-US" dirty="0"/>
              <a:t>Number of predicated nodes</a:t>
            </a:r>
          </a:p>
          <a:p>
            <a:pPr marL="0" indent="0">
              <a:buNone/>
            </a:pPr>
            <a:r>
              <a:rPr lang="en-US" dirty="0"/>
              <a:t>= Number of links out of main node –1</a:t>
            </a:r>
          </a:p>
          <a:p>
            <a:pPr marL="0" indent="0">
              <a:buNone/>
            </a:pPr>
            <a:r>
              <a:rPr lang="en-US" dirty="0"/>
              <a:t>= 6 – 1 = 5 (For node C)</a:t>
            </a:r>
          </a:p>
          <a:p>
            <a:pPr marL="0" indent="0">
              <a:buNone/>
            </a:pPr>
            <a:r>
              <a:rPr lang="en-US" dirty="0"/>
              <a:t>(iii) V(G) = Number of regions =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296F9-FB1A-E698-1DAD-B8001149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5B1B-70DE-4B32-CBE7-65FA923C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C756-CA5D-2FAD-A722-17F77EE9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A-B-D-L</a:t>
            </a:r>
          </a:p>
          <a:p>
            <a:r>
              <a:rPr lang="pt-BR" dirty="0"/>
              <a:t>2. A-B-C-E-K-L</a:t>
            </a:r>
          </a:p>
          <a:p>
            <a:r>
              <a:rPr lang="pt-BR" dirty="0"/>
              <a:t>3. A-B-C-F-K-L</a:t>
            </a:r>
          </a:p>
          <a:p>
            <a:r>
              <a:rPr lang="pt-BR" dirty="0"/>
              <a:t>4. A-B-C-G-K-L</a:t>
            </a:r>
          </a:p>
          <a:p>
            <a:r>
              <a:rPr lang="pt-BR" dirty="0"/>
              <a:t>5. A-B-C-H-K-L</a:t>
            </a:r>
          </a:p>
          <a:p>
            <a:r>
              <a:rPr lang="pt-BR" dirty="0"/>
              <a:t>6. A-B-C-I-K-L</a:t>
            </a:r>
          </a:p>
          <a:p>
            <a:r>
              <a:rPr lang="pt-BR" dirty="0"/>
              <a:t>7. A-B-C-J-K-L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4BAC9-F518-DFE6-CAD7-A80D4C7B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208F-A896-3F82-0776-5A63E07B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Design from the list of Independent Paths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BF0FD-C655-5E16-1220-A781A376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11" y="1870445"/>
            <a:ext cx="9858777" cy="46224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2605-DAD6-50BE-377A-ABF806FB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6619-CF41-243A-E1DF-9FC051F1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44" y="0"/>
            <a:ext cx="10515600" cy="781845"/>
          </a:xfrm>
        </p:spPr>
        <p:txBody>
          <a:bodyPr>
            <a:noAutofit/>
          </a:bodyPr>
          <a:lstStyle/>
          <a:p>
            <a:r>
              <a:rPr lang="en-US" sz="3800" dirty="0"/>
              <a:t>Example 5.4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9EC99-C486-63BF-E9FC-9539E6EC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954" y="781845"/>
            <a:ext cx="4111821" cy="5905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EED48-BB71-1687-3AFB-0AE7AE8F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344" y="2200275"/>
            <a:ext cx="4772025" cy="24574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400875-7CE0-B479-1C6A-6AAFBC5D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B925B-D131-3A75-9036-4AE65253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DD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BB046-41EB-293A-768D-84A061F83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678" y="961812"/>
            <a:ext cx="2712042" cy="49309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A60F-FA72-2935-7348-B6CA444F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822C-6993-72F8-48E4-C32CB72C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AA3A-539B-AF82-6709-8D756FD5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V (G ) = e – n + 2p = 19 – 15 +2 = 6</a:t>
            </a:r>
          </a:p>
          <a:p>
            <a:r>
              <a:rPr lang="en-US" dirty="0"/>
              <a:t>2. V (G ) = Number of predicate nodes + 1 = 5 + 1 = 6</a:t>
            </a:r>
          </a:p>
          <a:p>
            <a:r>
              <a:rPr lang="en-US" dirty="0"/>
              <a:t>3. V (G ) = Number of regions =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295B1-766A-AE0B-C53A-9026F73F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7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E740-DCA6-207C-E66A-B1BFD2F7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6D45-A843-B129-926F-29236DB7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1-2-3-2-4-5-6-7-8-9-6-10-11-4-12-13-14-13-15</a:t>
            </a:r>
          </a:p>
          <a:p>
            <a:r>
              <a:rPr lang="en-US" dirty="0"/>
              <a:t>2. 1-2-3-2-4-5-6-7-9-6-10-11-4-12-13-14-13-15</a:t>
            </a:r>
          </a:p>
          <a:p>
            <a:r>
              <a:rPr lang="en-US" dirty="0"/>
              <a:t>3. 1-2-3-2-4-5-6-10-11-4-12-13-14-13-15</a:t>
            </a:r>
          </a:p>
          <a:p>
            <a:r>
              <a:rPr lang="en-US" dirty="0"/>
              <a:t>4. 1-2-3-2-4-12-13-14-13-15 (path not feasible)</a:t>
            </a:r>
          </a:p>
          <a:p>
            <a:r>
              <a:rPr lang="en-US" dirty="0"/>
              <a:t>5. 1-2-4-12-13-15</a:t>
            </a:r>
          </a:p>
          <a:p>
            <a:r>
              <a:rPr lang="en-US" dirty="0"/>
              <a:t>6. 1-2-3-2-4-12-13-15 (path not feasible)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A4023-559E-3FDF-13C8-DB1D54AF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8590-C73B-1BC1-88D3-E338439D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Design from the list of Independent Paths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EA6FF-3732-A60A-3D28-5A0E29752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592" y="1926318"/>
            <a:ext cx="8956110" cy="364817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4E11-5973-CCF4-AB23-99EF8123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F310-C1C0-0236-44D7-DDDE205C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FBE2F-49BC-96B7-FDD8-BD4B45444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319"/>
            <a:ext cx="4933950" cy="1276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6E734-574A-2853-460B-A4B9838E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48" y="2672883"/>
            <a:ext cx="4524375" cy="27527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1090AB-3E58-CE97-5F58-E671C750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7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32C-0ECC-F239-4A80-58059C491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Lecture 10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BDB94-457C-9843-83E2-550DB6612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B64A5-9BA8-4911-693A-18DC8FEF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8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9BB0D-A137-17B1-ECF7-1C2E6608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DD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3AADD-65AD-EBAC-3D17-3848EAA6B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58373"/>
            <a:ext cx="7188199" cy="37378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1A29-B046-E2B4-5A0C-8621814A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2E5C-2BAA-A214-92FA-CD26653C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 of main()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F1117-64DF-3408-11F6-E178FED5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V (M ) = e − n + 2p = 5 – 5 + 2 = 2</a:t>
            </a:r>
          </a:p>
          <a:p>
            <a:r>
              <a:rPr lang="en-US" dirty="0"/>
              <a:t>(b) V (M ) = d + p = 1 + 1 = 2</a:t>
            </a:r>
          </a:p>
          <a:p>
            <a:r>
              <a:rPr lang="en-US" dirty="0"/>
              <a:t>(c) V (M ) = Number of regions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78A11-E3A7-078E-0C42-D38282C1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C672-D4B3-2C1E-3701-45E41FA4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 of fact()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CE52-DBF7-72B3-3506-CC7C1AA2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V (R ) = e – n + 2p = 4 − 4 + 2 = 2</a:t>
            </a:r>
          </a:p>
          <a:p>
            <a:r>
              <a:rPr lang="en-US" dirty="0"/>
              <a:t>(b) V (R ) = Number of predicate nodes + 1 = 1 + 1 = 2</a:t>
            </a:r>
          </a:p>
          <a:p>
            <a:r>
              <a:rPr lang="en-US" dirty="0"/>
              <a:t>(c) V (R ) = Number of regions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ED801-49AF-732B-577B-017F25E8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7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65C6-527F-E4ED-CB26-3D7D264A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 of the whole graph considering the full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43E0-93F9-92ED-4F79-496CC737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(a) V (G ) = e – n + 2p = 9 − 9 + 2 * 2 = 4 = V (M ) + V (R )</a:t>
            </a:r>
          </a:p>
          <a:p>
            <a:r>
              <a:rPr lang="pt-BR" dirty="0"/>
              <a:t>(b) V (G ) = d + p = 2 + 2 = 4 = V (M ) + V (R )</a:t>
            </a:r>
          </a:p>
          <a:p>
            <a:r>
              <a:rPr lang="pt-BR" dirty="0"/>
              <a:t>(c) V (G ) = Number of regions </a:t>
            </a:r>
            <a:r>
              <a:rPr lang="pt-BR"/>
              <a:t>= 4 = </a:t>
            </a:r>
            <a:r>
              <a:rPr lang="pt-BR" dirty="0"/>
              <a:t>V (M ) + V (R 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B1D88-5B4D-86B2-F0AF-2130DE69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A212-D696-59E3-A9C1-FBE146874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Dynamic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2A976-2969-0B22-9E99-D1C63CA31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White-Box Testing Techniques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Control Flow Graphs examples!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43D0B-52AB-D539-BEDA-46630579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0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1437D-4724-29A0-2E53-4F993E9F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5.2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D3CA5-4508-DC8B-D8B6-5E68BD0CC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555" y="1157035"/>
            <a:ext cx="8141510" cy="47220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5BF7-9B5B-B571-22E9-95D083AC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020A7-7FB1-6AB9-3849-D0A4DDEB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The DD 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CE414-3877-4087-36D9-D2CB7738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64" y="1275421"/>
            <a:ext cx="3902554" cy="499191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41C83-2C19-986F-B5EE-141BF1501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9621" y="1798517"/>
            <a:ext cx="6213923" cy="360407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29E7B3-6992-F68C-45F8-C4245C9E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06E8-E1EA-A855-1F24-E4713247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B5C0-116C-A22C-1B9D-4FC6B9BC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V(G) = e – n + 2 * P = 10 – 8 + 2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(ii) V(G) = Number of predicate nodes + 1 = 3 (Nodes B, C) + 1 =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Node C is a multiple IF-THEN-ELSE, so for finding out the number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of predicate nodes for this case, follow the following formula: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Number of predicated nodes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= Number of links out of main node − 1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= 3 – 1 = 2 (For node 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(iii) V(G) = Number of regions =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22512-460E-43CB-53DE-627B3F37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CFDD-A4C2-8DC5-FBE6-6E75B82F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5F-AF6F-F6E3-EC70-8A6225F8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(i) A-B-H</a:t>
            </a:r>
          </a:p>
          <a:p>
            <a:r>
              <a:rPr lang="pt-BR" dirty="0"/>
              <a:t>(ii) A-B-C-D-G-B-H</a:t>
            </a:r>
          </a:p>
          <a:p>
            <a:r>
              <a:rPr lang="pt-BR" dirty="0"/>
              <a:t>(iii) A-B-C-E-G-B-H</a:t>
            </a:r>
          </a:p>
          <a:p>
            <a:r>
              <a:rPr lang="pt-BR" dirty="0"/>
              <a:t>(iv) A-B-C-F-G-B-H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52CB-EFC4-B256-38A4-C14E38F1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3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2D0E-7A58-B073-72FB-6F49ACE8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design from the list of independent paths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34169-221A-3496-D51A-169C01DA0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915" y="1729152"/>
            <a:ext cx="9419573" cy="471833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4E76-F512-6C04-A7AA-4DE37E02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A29C-FB94-E2E7-1832-E26EB71A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29997-B25E-9743-5E87-3EC7AA0D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47" y="1842055"/>
            <a:ext cx="4991100" cy="1838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C35A4-FD3E-E3FE-1BB9-C679F7DC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143" y="3476973"/>
            <a:ext cx="5143500" cy="29908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D36AD-A94E-BC16-2357-9D458D92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86422-8104-4677-9BE1-5216027B0C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648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Cambria</vt:lpstr>
      <vt:lpstr>Office Theme</vt:lpstr>
      <vt:lpstr>CSE 430: Software Testing and Quality Assurance</vt:lpstr>
      <vt:lpstr>Lecture 10</vt:lpstr>
      <vt:lpstr>Dynamic Testing</vt:lpstr>
      <vt:lpstr>Example 5.2</vt:lpstr>
      <vt:lpstr>The DD Graph</vt:lpstr>
      <vt:lpstr>Cyclomatic Complexity</vt:lpstr>
      <vt:lpstr>Independent paths</vt:lpstr>
      <vt:lpstr>Test case design from the list of independent paths</vt:lpstr>
      <vt:lpstr>Example 5.3</vt:lpstr>
      <vt:lpstr>The DD Graph</vt:lpstr>
      <vt:lpstr>Cyclomatic COmplexity</vt:lpstr>
      <vt:lpstr>Independent paths</vt:lpstr>
      <vt:lpstr>Test Case Design from the list of Independent Paths</vt:lpstr>
      <vt:lpstr>Example 5.4 </vt:lpstr>
      <vt:lpstr>The DD Graph</vt:lpstr>
      <vt:lpstr>Cyclomatic complexity</vt:lpstr>
      <vt:lpstr>Independent paths</vt:lpstr>
      <vt:lpstr>Test Case Design from the list of Independent Paths</vt:lpstr>
      <vt:lpstr>Example 5.5</vt:lpstr>
      <vt:lpstr>The DD Graph</vt:lpstr>
      <vt:lpstr>Cyclomatic complexity of main()</vt:lpstr>
      <vt:lpstr>Cyclomatic complexity of fact()</vt:lpstr>
      <vt:lpstr>Cyclomatic complexity of the whole graph considering the full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430: Software Testing and Quality Assurance</dc:title>
  <dc:creator>CSE License1</dc:creator>
  <cp:lastModifiedBy>MMPCAB1 License2</cp:lastModifiedBy>
  <cp:revision>24</cp:revision>
  <dcterms:created xsi:type="dcterms:W3CDTF">2024-03-13T05:11:01Z</dcterms:created>
  <dcterms:modified xsi:type="dcterms:W3CDTF">2024-04-01T03:27:59Z</dcterms:modified>
</cp:coreProperties>
</file>