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/>
    <p:restoredTop sz="94684"/>
  </p:normalViewPr>
  <p:slideViewPr>
    <p:cSldViewPr snapToGrid="0">
      <p:cViewPr varScale="1">
        <p:scale>
          <a:sx n="150" d="100"/>
          <a:sy n="15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6C1F-4516-3D92-6658-51F1DCB28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1CB24-7C73-070A-2892-F9A40A501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21D8-A1C2-B0B6-C342-DDFC43A6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B41-B446-2443-ABF2-A0859382AF8A}" type="datetimeFigureOut">
              <a:rPr lang="en-BD" smtClean="0"/>
              <a:t>11/10/24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D9341-392F-EFF5-9769-3F2D68C4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5C3D-5502-988E-7B23-7F24E8BC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E4C1-95CA-CD43-9525-8DF1F80E998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694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9D22-1C26-98C9-6D80-1B0AD448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80286-4CA7-2BBD-6097-8D19BF5C0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CB4F-32ED-6A2F-F627-F1F5B8BE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B41-B446-2443-ABF2-A0859382AF8A}" type="datetimeFigureOut">
              <a:rPr lang="en-BD" smtClean="0"/>
              <a:t>11/10/24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8542-A397-0945-5E7D-C774E24B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04F9-1DCC-1E78-70AD-19DDB7F2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E4C1-95CA-CD43-9525-8DF1F80E998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0861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6DC47-9EF8-3B19-7464-E621C983D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B595E-589A-EE58-3DEC-2F9A23CAA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5B2E1-BDA1-2B5E-1E59-1AA3DA3E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B41-B446-2443-ABF2-A0859382AF8A}" type="datetimeFigureOut">
              <a:rPr lang="en-BD" smtClean="0"/>
              <a:t>11/10/24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9DCF-9BB9-DB49-0ED5-748212C1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7DBE-6E5C-30C1-E09E-7566E9A5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E4C1-95CA-CD43-9525-8DF1F80E998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1256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BF26-EB54-2D3F-4A55-AF8E84B1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0EE0-3A66-798F-3414-781F1D90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08B1D-BE38-9A86-3601-35D6D08F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B41-B446-2443-ABF2-A0859382AF8A}" type="datetimeFigureOut">
              <a:rPr lang="en-BD" smtClean="0"/>
              <a:t>11/10/24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C0591-C259-5AE5-FA51-3BFDBDF0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27FD0-4ACF-F0FC-718C-069E273D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E4C1-95CA-CD43-9525-8DF1F80E998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8532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EBA7-AD67-EF81-1941-6F32A319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F43C6-B5FD-ED05-8B06-DF378F45B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BB70-5EA9-4C63-1E0D-73D5123C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B41-B446-2443-ABF2-A0859382AF8A}" type="datetimeFigureOut">
              <a:rPr lang="en-BD" smtClean="0"/>
              <a:t>11/10/24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C7D25-D5E3-06FE-C9DD-B0E9C77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0BC2-6D93-BC55-2A57-6A76AFAA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E4C1-95CA-CD43-9525-8DF1F80E998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7758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51C0-1897-775A-928B-B0AE0397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1288-4F77-6C7D-A9CB-1EFD51F88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B0B33-2A99-5D9E-FCC1-D192C2B71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BC932-AEFF-3F42-DFBB-FED7AE41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B41-B446-2443-ABF2-A0859382AF8A}" type="datetimeFigureOut">
              <a:rPr lang="en-BD" smtClean="0"/>
              <a:t>11/10/24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12C6-EA5B-03AB-787A-833F6523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D9F06-1728-5C73-D74D-E30168C5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E4C1-95CA-CD43-9525-8DF1F80E998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9864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DD6B-05AE-0FE4-AD6F-B1787CCC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457DA-D3E0-DE37-521F-3BD0F9275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7D422-A258-4317-8B21-0EB8DF437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4C3FE-F494-B203-BF1F-9B230BCA5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294EE-24AB-9E62-ECA7-1B874F9BC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CF0DD-CA56-0349-9826-0D4BBC4C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B41-B446-2443-ABF2-A0859382AF8A}" type="datetimeFigureOut">
              <a:rPr lang="en-BD" smtClean="0"/>
              <a:t>11/10/24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C32D9-5BC7-F38A-A126-536992A7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CB365-7E08-873A-4976-457C51C0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E4C1-95CA-CD43-9525-8DF1F80E998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4929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2787-50F3-3E97-AB65-D3C7E066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AC514-885F-39F8-1D63-034CA0DD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B41-B446-2443-ABF2-A0859382AF8A}" type="datetimeFigureOut">
              <a:rPr lang="en-BD" smtClean="0"/>
              <a:t>11/10/24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62BFE-E290-F044-BBDD-8227CF76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C8CA2-6349-99A4-A2A0-5FE9B6CA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E4C1-95CA-CD43-9525-8DF1F80E998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6372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D7EB3-269B-6C5E-5CA0-62ACDAF9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B41-B446-2443-ABF2-A0859382AF8A}" type="datetimeFigureOut">
              <a:rPr lang="en-BD" smtClean="0"/>
              <a:t>11/10/24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42A8F-C38A-C73C-5C2E-10398C1E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48E43-71D4-794F-E069-E57230B5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E4C1-95CA-CD43-9525-8DF1F80E998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3257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CF3F-AEA0-D98D-2944-189574B6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6FEA-0E84-17E4-42D0-E9AD6E72F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3BEBB-8617-2568-323E-442CA5691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43379-794A-9DAA-1297-27865170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B41-B446-2443-ABF2-A0859382AF8A}" type="datetimeFigureOut">
              <a:rPr lang="en-BD" smtClean="0"/>
              <a:t>11/10/24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B2A74-B02B-B4DD-F329-738176A1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B64B2-7CC3-D57B-C4DE-D5FD941A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E4C1-95CA-CD43-9525-8DF1F80E998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6996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B16F-0B9C-9D83-40E1-217846B2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7D6F1-9380-0E5F-043C-3F58EF5A1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C671D-327E-9D43-B3E1-E17C831B0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5A21F-2829-632F-5E4A-F1679C62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BB41-B446-2443-ABF2-A0859382AF8A}" type="datetimeFigureOut">
              <a:rPr lang="en-BD" smtClean="0"/>
              <a:t>11/10/24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9F703-7255-D1C3-4FC7-3AC716D6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20CFE-ED1B-3E45-0179-269FE0DB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8E4C1-95CA-CD43-9525-8DF1F80E998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5773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F4EFF-E646-4AA8-95EC-4258E981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21D09-75DB-5F27-06F9-E0DEE125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090C-06DD-D7D4-9462-F3ECAA4F7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44BB41-B446-2443-ABF2-A0859382AF8A}" type="datetimeFigureOut">
              <a:rPr lang="en-BD" smtClean="0"/>
              <a:t>11/10/24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D87E-242C-B110-50D1-E5D14FFEC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F0081-229B-4C1A-E9F1-96057245E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8E4C1-95CA-CD43-9525-8DF1F80E998D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1351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9F4BF9-E805-751C-8E0E-F7AFEC951D5D}"/>
              </a:ext>
            </a:extLst>
          </p:cNvPr>
          <p:cNvSpPr txBox="1"/>
          <p:nvPr/>
        </p:nvSpPr>
        <p:spPr>
          <a:xfrm>
            <a:off x="1506583" y="836023"/>
            <a:ext cx="296427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>
                <a:highlight>
                  <a:srgbClr val="FFFF00"/>
                </a:highlight>
              </a:rPr>
              <a:t>Exercise 1:</a:t>
            </a:r>
          </a:p>
          <a:p>
            <a:endParaRPr lang="en-BD" dirty="0"/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max =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[0], min =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</a:p>
          <a:p>
            <a:b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6;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lvl="1"/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&gt; max) </a:t>
            </a:r>
          </a:p>
          <a:p>
            <a:pPr lvl="1"/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 =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lvl="1"/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&lt; min) </a:t>
            </a:r>
          </a:p>
          <a:p>
            <a:pPr lvl="1"/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 =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lvl="1"/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B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66BF1-A465-5BB0-9C25-184E4AAB8C95}"/>
              </a:ext>
            </a:extLst>
          </p:cNvPr>
          <p:cNvSpPr txBox="1"/>
          <p:nvPr/>
        </p:nvSpPr>
        <p:spPr>
          <a:xfrm>
            <a:off x="6618514" y="836023"/>
            <a:ext cx="517962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>
                <a:highlight>
                  <a:srgbClr val="FFFF00"/>
                </a:highlight>
              </a:rPr>
              <a:t>Exercise 3:</a:t>
            </a:r>
          </a:p>
          <a:p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&lt;&lt;"Input position to delete:"&lt;&lt;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b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Adjust for zero-based index</a:t>
            </a:r>
          </a:p>
          <a:p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</a:p>
          <a:p>
            <a:b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Shift elements to the left from the specified position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&lt;n-1;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[i+1];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n--;</a:t>
            </a:r>
          </a:p>
          <a:p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&lt;&lt;"Array after deletion: ";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]&lt;&lt;" ";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B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0946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C38A4-56C4-3A04-A3EE-0AA5F7E08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92CC5-C295-D5D1-A946-E06F63B177FD}"/>
              </a:ext>
            </a:extLst>
          </p:cNvPr>
          <p:cNvSpPr txBox="1"/>
          <p:nvPr/>
        </p:nvSpPr>
        <p:spPr>
          <a:xfrm>
            <a:off x="1286450" y="836023"/>
            <a:ext cx="480955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dirty="0">
                <a:highlight>
                  <a:srgbClr val="FFFF00"/>
                </a:highlight>
              </a:rPr>
              <a:t>Exercise 5: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filtered_array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[size];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filtered_size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</a:p>
          <a:p>
            <a:b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4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//Iterate over the original array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size;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original_array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&gt; threshold) 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filtered_array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filtered_size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original_array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filtered_size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b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"Filtered array: ";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filtered_size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filtered_array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&lt;&lt; " ";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08A6C-7160-1F3D-CFA9-F0A4356C39F3}"/>
              </a:ext>
            </a:extLst>
          </p:cNvPr>
          <p:cNvSpPr txBox="1"/>
          <p:nvPr/>
        </p:nvSpPr>
        <p:spPr>
          <a:xfrm>
            <a:off x="6474580" y="842313"/>
            <a:ext cx="55210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>
                <a:highlight>
                  <a:srgbClr val="FFFF00"/>
                </a:highlight>
              </a:rPr>
              <a:t>Exercise 9: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subarray[] = {5, 7}, a=0;</a:t>
            </a:r>
          </a:p>
          <a:p>
            <a:b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size - 1;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if(array[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== subarray[0] &amp;&amp; array[i+1] == subarray[1]) 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a++;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GB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if(a&gt;0) {</a:t>
            </a:r>
          </a:p>
          <a:p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"Found" &lt;&lt;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"Not found" &lt;&lt; </a:t>
            </a:r>
            <a:r>
              <a:rPr lang="en-GB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B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9165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358</Words>
  <Application>Microsoft Macintosh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 M. Shahria Alam</dc:creator>
  <cp:lastModifiedBy>B. M. Shahria Alam</cp:lastModifiedBy>
  <cp:revision>5</cp:revision>
  <dcterms:created xsi:type="dcterms:W3CDTF">2024-10-10T21:47:14Z</dcterms:created>
  <dcterms:modified xsi:type="dcterms:W3CDTF">2024-10-11T14:39:02Z</dcterms:modified>
</cp:coreProperties>
</file>