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0"/>
  </p:notesMasterIdLst>
  <p:sldIdLst>
    <p:sldId id="256" r:id="rId2"/>
    <p:sldId id="324" r:id="rId3"/>
    <p:sldId id="325" r:id="rId4"/>
    <p:sldId id="326" r:id="rId5"/>
    <p:sldId id="327" r:id="rId6"/>
    <p:sldId id="328" r:id="rId7"/>
    <p:sldId id="331" r:id="rId8"/>
    <p:sldId id="330" r:id="rId9"/>
  </p:sldIdLst>
  <p:sldSz cx="9144000" cy="5143500" type="screen16x9"/>
  <p:notesSz cx="6858000" cy="9144000"/>
  <p:embeddedFontLst>
    <p:embeddedFont>
      <p:font typeface="Gruppo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CB2F83-F020-479D-92F9-D20945E431A1}">
  <a:tblStyle styleId="{9DCB2F83-F020-479D-92F9-D20945E431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93" autoAdjust="0"/>
  </p:normalViewPr>
  <p:slideViewPr>
    <p:cSldViewPr snapToGrid="0">
      <p:cViewPr>
        <p:scale>
          <a:sx n="125" d="100"/>
          <a:sy n="125" d="100"/>
        </p:scale>
        <p:origin x="6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0a99743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0a99743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bf1efc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bf1efc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757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be95e7b4e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be95e7b4e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476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dbe95e7b4e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dbe95e7b4e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235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df29d83892_0_38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df29d83892_0_38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523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df29d83892_0_38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df29d83892_0_38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896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df29d83892_0_38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df29d83892_0_38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825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gdf29d83892_0_40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4" name="Google Shape;2634;gdf29d83892_0_40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17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59900" y="839203"/>
            <a:ext cx="58242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100" b="1">
                <a:latin typeface="Gruppo"/>
                <a:ea typeface="Gruppo"/>
                <a:cs typeface="Gruppo"/>
                <a:sym typeface="Grupp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20800" y="3567157"/>
            <a:ext cx="3902400" cy="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2367450" y="2274575"/>
            <a:ext cx="44091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latin typeface="Gruppo"/>
                <a:ea typeface="Gruppo"/>
                <a:cs typeface="Gruppo"/>
                <a:sym typeface="Grupp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 flipH="1">
            <a:off x="7213751" y="4146649"/>
            <a:ext cx="1984488" cy="1024403"/>
          </a:xfrm>
          <a:custGeom>
            <a:avLst/>
            <a:gdLst/>
            <a:ahLst/>
            <a:cxnLst/>
            <a:rect l="l" t="t" r="r" b="b"/>
            <a:pathLst>
              <a:path w="70995" h="36648" extrusionOk="0">
                <a:moveTo>
                  <a:pt x="16136" y="1"/>
                </a:moveTo>
                <a:cubicBezTo>
                  <a:pt x="14905" y="1"/>
                  <a:pt x="13674" y="98"/>
                  <a:pt x="12460" y="292"/>
                </a:cubicBezTo>
                <a:cubicBezTo>
                  <a:pt x="9942" y="693"/>
                  <a:pt x="0" y="3435"/>
                  <a:pt x="401" y="6935"/>
                </a:cubicBezTo>
                <a:cubicBezTo>
                  <a:pt x="535" y="8138"/>
                  <a:pt x="557" y="9141"/>
                  <a:pt x="780" y="10323"/>
                </a:cubicBezTo>
                <a:lnTo>
                  <a:pt x="780" y="36647"/>
                </a:lnTo>
                <a:lnTo>
                  <a:pt x="70994" y="35845"/>
                </a:lnTo>
                <a:cubicBezTo>
                  <a:pt x="69323" y="31922"/>
                  <a:pt x="66581" y="28467"/>
                  <a:pt x="62368" y="26372"/>
                </a:cubicBezTo>
                <a:cubicBezTo>
                  <a:pt x="57509" y="23987"/>
                  <a:pt x="51847" y="24923"/>
                  <a:pt x="46810" y="22382"/>
                </a:cubicBezTo>
                <a:cubicBezTo>
                  <a:pt x="42574" y="20264"/>
                  <a:pt x="38830" y="16988"/>
                  <a:pt x="36355" y="12908"/>
                </a:cubicBezTo>
                <a:cubicBezTo>
                  <a:pt x="33658" y="8428"/>
                  <a:pt x="31273" y="5107"/>
                  <a:pt x="26481" y="2521"/>
                </a:cubicBezTo>
                <a:cubicBezTo>
                  <a:pt x="23312" y="829"/>
                  <a:pt x="19723" y="1"/>
                  <a:pt x="161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1"/>
          <p:cNvSpPr/>
          <p:nvPr/>
        </p:nvSpPr>
        <p:spPr>
          <a:xfrm rot="7221063">
            <a:off x="85188" y="353622"/>
            <a:ext cx="1800503" cy="1326109"/>
          </a:xfrm>
          <a:custGeom>
            <a:avLst/>
            <a:gdLst/>
            <a:ahLst/>
            <a:cxnLst/>
            <a:rect l="l" t="t" r="r" b="b"/>
            <a:pathLst>
              <a:path w="50064" h="36871" extrusionOk="0">
                <a:moveTo>
                  <a:pt x="12788" y="0"/>
                </a:moveTo>
                <a:cubicBezTo>
                  <a:pt x="11656" y="0"/>
                  <a:pt x="10531" y="180"/>
                  <a:pt x="9451" y="574"/>
                </a:cubicBezTo>
                <a:cubicBezTo>
                  <a:pt x="6732" y="1577"/>
                  <a:pt x="4547" y="3694"/>
                  <a:pt x="2965" y="6302"/>
                </a:cubicBezTo>
                <a:cubicBezTo>
                  <a:pt x="936" y="9690"/>
                  <a:pt x="0" y="13881"/>
                  <a:pt x="379" y="17447"/>
                </a:cubicBezTo>
                <a:cubicBezTo>
                  <a:pt x="1070" y="24246"/>
                  <a:pt x="5729" y="30331"/>
                  <a:pt x="11926" y="33095"/>
                </a:cubicBezTo>
                <a:cubicBezTo>
                  <a:pt x="16986" y="35346"/>
                  <a:pt x="23200" y="36871"/>
                  <a:pt x="29281" y="36871"/>
                </a:cubicBezTo>
                <a:cubicBezTo>
                  <a:pt x="35307" y="36871"/>
                  <a:pt x="41202" y="35374"/>
                  <a:pt x="45717" y="31602"/>
                </a:cubicBezTo>
                <a:cubicBezTo>
                  <a:pt x="48593" y="29217"/>
                  <a:pt x="50064" y="25851"/>
                  <a:pt x="47367" y="22819"/>
                </a:cubicBezTo>
                <a:cubicBezTo>
                  <a:pt x="44982" y="20122"/>
                  <a:pt x="40880" y="19877"/>
                  <a:pt x="37626" y="18919"/>
                </a:cubicBezTo>
                <a:cubicBezTo>
                  <a:pt x="29602" y="16534"/>
                  <a:pt x="27439" y="8175"/>
                  <a:pt x="21488" y="3338"/>
                </a:cubicBezTo>
                <a:cubicBezTo>
                  <a:pt x="19039" y="1346"/>
                  <a:pt x="15885" y="0"/>
                  <a:pt x="127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7_1_1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/>
          <p:nvPr/>
        </p:nvSpPr>
        <p:spPr>
          <a:xfrm flipH="1">
            <a:off x="5699656" y="-154978"/>
            <a:ext cx="3495968" cy="1042117"/>
          </a:xfrm>
          <a:custGeom>
            <a:avLst/>
            <a:gdLst/>
            <a:ahLst/>
            <a:cxnLst/>
            <a:rect l="l" t="t" r="r" b="b"/>
            <a:pathLst>
              <a:path w="127835" h="38103" extrusionOk="0">
                <a:moveTo>
                  <a:pt x="127835" y="1"/>
                </a:moveTo>
                <a:lnTo>
                  <a:pt x="126676" y="720"/>
                </a:lnTo>
                <a:lnTo>
                  <a:pt x="126676" y="720"/>
                </a:lnTo>
                <a:cubicBezTo>
                  <a:pt x="127084" y="477"/>
                  <a:pt x="127474" y="238"/>
                  <a:pt x="127835" y="1"/>
                </a:cubicBezTo>
                <a:close/>
                <a:moveTo>
                  <a:pt x="126676" y="720"/>
                </a:moveTo>
                <a:lnTo>
                  <a:pt x="126676" y="720"/>
                </a:lnTo>
                <a:cubicBezTo>
                  <a:pt x="124668" y="1915"/>
                  <a:pt x="122221" y="3184"/>
                  <a:pt x="120590" y="4592"/>
                </a:cubicBezTo>
                <a:lnTo>
                  <a:pt x="201" y="4369"/>
                </a:lnTo>
                <a:lnTo>
                  <a:pt x="201" y="24096"/>
                </a:lnTo>
                <a:cubicBezTo>
                  <a:pt x="201" y="24498"/>
                  <a:pt x="1" y="24698"/>
                  <a:pt x="1" y="25099"/>
                </a:cubicBezTo>
                <a:cubicBezTo>
                  <a:pt x="2141" y="26236"/>
                  <a:pt x="4169" y="28577"/>
                  <a:pt x="6197" y="30048"/>
                </a:cubicBezTo>
                <a:cubicBezTo>
                  <a:pt x="13885" y="35639"/>
                  <a:pt x="23146" y="38102"/>
                  <a:pt x="32547" y="38102"/>
                </a:cubicBezTo>
                <a:cubicBezTo>
                  <a:pt x="33340" y="38102"/>
                  <a:pt x="34135" y="38085"/>
                  <a:pt x="34929" y="38050"/>
                </a:cubicBezTo>
                <a:cubicBezTo>
                  <a:pt x="44692" y="37626"/>
                  <a:pt x="54389" y="33547"/>
                  <a:pt x="62792" y="28822"/>
                </a:cubicBezTo>
                <a:cubicBezTo>
                  <a:pt x="75676" y="21600"/>
                  <a:pt x="90900" y="19794"/>
                  <a:pt x="105411" y="19527"/>
                </a:cubicBezTo>
                <a:cubicBezTo>
                  <a:pt x="109356" y="19460"/>
                  <a:pt x="113368" y="19237"/>
                  <a:pt x="117091" y="17922"/>
                </a:cubicBezTo>
                <a:cubicBezTo>
                  <a:pt x="124781" y="15203"/>
                  <a:pt x="126564" y="9028"/>
                  <a:pt x="127612" y="1628"/>
                </a:cubicBezTo>
                <a:cubicBezTo>
                  <a:pt x="127211" y="1606"/>
                  <a:pt x="126815" y="1600"/>
                  <a:pt x="126422" y="1600"/>
                </a:cubicBezTo>
                <a:cubicBezTo>
                  <a:pt x="126029" y="1600"/>
                  <a:pt x="125639" y="1606"/>
                  <a:pt x="125249" y="1606"/>
                </a:cubicBezTo>
                <a:lnTo>
                  <a:pt x="126676" y="720"/>
                </a:lnTo>
                <a:close/>
              </a:path>
            </a:pathLst>
          </a:custGeom>
          <a:solidFill>
            <a:srgbClr val="D8FC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42"/>
          <p:cNvSpPr/>
          <p:nvPr/>
        </p:nvSpPr>
        <p:spPr>
          <a:xfrm flipH="1">
            <a:off x="-151250" y="4223352"/>
            <a:ext cx="4422762" cy="966546"/>
          </a:xfrm>
          <a:custGeom>
            <a:avLst/>
            <a:gdLst/>
            <a:ahLst/>
            <a:cxnLst/>
            <a:rect l="l" t="t" r="r" b="b"/>
            <a:pathLst>
              <a:path w="106036" h="23173" extrusionOk="0">
                <a:moveTo>
                  <a:pt x="90285" y="1"/>
                </a:moveTo>
                <a:cubicBezTo>
                  <a:pt x="86197" y="1"/>
                  <a:pt x="82210" y="1051"/>
                  <a:pt x="78529" y="2978"/>
                </a:cubicBezTo>
                <a:cubicBezTo>
                  <a:pt x="73475" y="5622"/>
                  <a:pt x="69400" y="8614"/>
                  <a:pt x="63610" y="8614"/>
                </a:cubicBezTo>
                <a:cubicBezTo>
                  <a:pt x="63349" y="8614"/>
                  <a:pt x="63083" y="8608"/>
                  <a:pt x="62814" y="8595"/>
                </a:cubicBezTo>
                <a:cubicBezTo>
                  <a:pt x="56417" y="8328"/>
                  <a:pt x="50800" y="5608"/>
                  <a:pt x="44693" y="3959"/>
                </a:cubicBezTo>
                <a:cubicBezTo>
                  <a:pt x="40840" y="2929"/>
                  <a:pt x="36776" y="2292"/>
                  <a:pt x="32741" y="2292"/>
                </a:cubicBezTo>
                <a:cubicBezTo>
                  <a:pt x="27603" y="2292"/>
                  <a:pt x="22512" y="3326"/>
                  <a:pt x="17967" y="5898"/>
                </a:cubicBezTo>
                <a:cubicBezTo>
                  <a:pt x="14512" y="7837"/>
                  <a:pt x="10410" y="10111"/>
                  <a:pt x="7557" y="12808"/>
                </a:cubicBezTo>
                <a:cubicBezTo>
                  <a:pt x="4392" y="15817"/>
                  <a:pt x="2364" y="19606"/>
                  <a:pt x="1" y="23173"/>
                </a:cubicBezTo>
                <a:lnTo>
                  <a:pt x="103427" y="22950"/>
                </a:lnTo>
                <a:cubicBezTo>
                  <a:pt x="103851" y="18224"/>
                  <a:pt x="105255" y="14168"/>
                  <a:pt x="105857" y="9420"/>
                </a:cubicBezTo>
                <a:cubicBezTo>
                  <a:pt x="106035" y="7949"/>
                  <a:pt x="106013" y="6032"/>
                  <a:pt x="104854" y="4783"/>
                </a:cubicBezTo>
                <a:cubicBezTo>
                  <a:pt x="103695" y="4471"/>
                  <a:pt x="102848" y="3424"/>
                  <a:pt x="101822" y="2777"/>
                </a:cubicBezTo>
                <a:cubicBezTo>
                  <a:pt x="99437" y="1306"/>
                  <a:pt x="96651" y="704"/>
                  <a:pt x="93932" y="281"/>
                </a:cubicBezTo>
                <a:cubicBezTo>
                  <a:pt x="92711" y="93"/>
                  <a:pt x="91493" y="1"/>
                  <a:pt x="90285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 rot="-9899945">
            <a:off x="2030812" y="1074235"/>
            <a:ext cx="5082375" cy="2133810"/>
          </a:xfrm>
          <a:custGeom>
            <a:avLst/>
            <a:gdLst/>
            <a:ahLst/>
            <a:cxnLst/>
            <a:rect l="l" t="t" r="r" b="b"/>
            <a:pathLst>
              <a:path w="69346" h="40774" extrusionOk="0">
                <a:moveTo>
                  <a:pt x="49576" y="1"/>
                </a:moveTo>
                <a:cubicBezTo>
                  <a:pt x="47735" y="1"/>
                  <a:pt x="45910" y="390"/>
                  <a:pt x="44224" y="1148"/>
                </a:cubicBezTo>
                <a:cubicBezTo>
                  <a:pt x="39276" y="3444"/>
                  <a:pt x="36512" y="8994"/>
                  <a:pt x="32254" y="12204"/>
                </a:cubicBezTo>
                <a:cubicBezTo>
                  <a:pt x="24921" y="17688"/>
                  <a:pt x="14935" y="18089"/>
                  <a:pt x="7267" y="22948"/>
                </a:cubicBezTo>
                <a:cubicBezTo>
                  <a:pt x="4124" y="24932"/>
                  <a:pt x="1405" y="27852"/>
                  <a:pt x="469" y="31441"/>
                </a:cubicBezTo>
                <a:cubicBezTo>
                  <a:pt x="45" y="33090"/>
                  <a:pt x="0" y="34851"/>
                  <a:pt x="625" y="36434"/>
                </a:cubicBezTo>
                <a:cubicBezTo>
                  <a:pt x="1895" y="39621"/>
                  <a:pt x="5774" y="40602"/>
                  <a:pt x="8850" y="40758"/>
                </a:cubicBezTo>
                <a:cubicBezTo>
                  <a:pt x="9051" y="40768"/>
                  <a:pt x="9249" y="40774"/>
                  <a:pt x="9444" y="40774"/>
                </a:cubicBezTo>
                <a:cubicBezTo>
                  <a:pt x="14608" y="40774"/>
                  <a:pt x="17409" y="37170"/>
                  <a:pt x="22135" y="35431"/>
                </a:cubicBezTo>
                <a:cubicBezTo>
                  <a:pt x="25169" y="34307"/>
                  <a:pt x="28257" y="33956"/>
                  <a:pt x="31370" y="33956"/>
                </a:cubicBezTo>
                <a:cubicBezTo>
                  <a:pt x="36548" y="33956"/>
                  <a:pt x="41798" y="34926"/>
                  <a:pt x="46998" y="34926"/>
                </a:cubicBezTo>
                <a:cubicBezTo>
                  <a:pt x="48846" y="34926"/>
                  <a:pt x="50687" y="34804"/>
                  <a:pt x="52516" y="34472"/>
                </a:cubicBezTo>
                <a:cubicBezTo>
                  <a:pt x="63104" y="32577"/>
                  <a:pt x="69345" y="22012"/>
                  <a:pt x="65578" y="11714"/>
                </a:cubicBezTo>
                <a:cubicBezTo>
                  <a:pt x="63438" y="5896"/>
                  <a:pt x="57598" y="948"/>
                  <a:pt x="51357" y="123"/>
                </a:cubicBezTo>
                <a:cubicBezTo>
                  <a:pt x="50765" y="41"/>
                  <a:pt x="50169" y="1"/>
                  <a:pt x="49576" y="1"/>
                </a:cubicBezTo>
                <a:close/>
              </a:path>
            </a:pathLst>
          </a:custGeom>
          <a:solidFill>
            <a:srgbClr val="D8FC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363400" y="1499675"/>
            <a:ext cx="44172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1732500" y="3074200"/>
            <a:ext cx="5679000" cy="10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711725" y="1793100"/>
            <a:ext cx="7720500" cy="13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-31850" y="-160403"/>
            <a:ext cx="3495968" cy="1042117"/>
          </a:xfrm>
          <a:custGeom>
            <a:avLst/>
            <a:gdLst/>
            <a:ahLst/>
            <a:cxnLst/>
            <a:rect l="l" t="t" r="r" b="b"/>
            <a:pathLst>
              <a:path w="127835" h="38103" extrusionOk="0">
                <a:moveTo>
                  <a:pt x="127835" y="1"/>
                </a:moveTo>
                <a:lnTo>
                  <a:pt x="126676" y="720"/>
                </a:lnTo>
                <a:lnTo>
                  <a:pt x="126676" y="720"/>
                </a:lnTo>
                <a:cubicBezTo>
                  <a:pt x="127084" y="477"/>
                  <a:pt x="127474" y="238"/>
                  <a:pt x="127835" y="1"/>
                </a:cubicBezTo>
                <a:close/>
                <a:moveTo>
                  <a:pt x="126676" y="720"/>
                </a:moveTo>
                <a:lnTo>
                  <a:pt x="126676" y="720"/>
                </a:lnTo>
                <a:cubicBezTo>
                  <a:pt x="124668" y="1915"/>
                  <a:pt x="122221" y="3184"/>
                  <a:pt x="120590" y="4592"/>
                </a:cubicBezTo>
                <a:lnTo>
                  <a:pt x="201" y="4369"/>
                </a:lnTo>
                <a:lnTo>
                  <a:pt x="201" y="24096"/>
                </a:lnTo>
                <a:cubicBezTo>
                  <a:pt x="201" y="24498"/>
                  <a:pt x="1" y="24698"/>
                  <a:pt x="1" y="25099"/>
                </a:cubicBezTo>
                <a:cubicBezTo>
                  <a:pt x="2141" y="26236"/>
                  <a:pt x="4169" y="28577"/>
                  <a:pt x="6197" y="30048"/>
                </a:cubicBezTo>
                <a:cubicBezTo>
                  <a:pt x="13885" y="35639"/>
                  <a:pt x="23146" y="38102"/>
                  <a:pt x="32547" y="38102"/>
                </a:cubicBezTo>
                <a:cubicBezTo>
                  <a:pt x="33340" y="38102"/>
                  <a:pt x="34135" y="38085"/>
                  <a:pt x="34929" y="38050"/>
                </a:cubicBezTo>
                <a:cubicBezTo>
                  <a:pt x="44692" y="37626"/>
                  <a:pt x="54389" y="33547"/>
                  <a:pt x="62792" y="28822"/>
                </a:cubicBezTo>
                <a:cubicBezTo>
                  <a:pt x="75676" y="21600"/>
                  <a:pt x="90900" y="19794"/>
                  <a:pt x="105411" y="19527"/>
                </a:cubicBezTo>
                <a:cubicBezTo>
                  <a:pt x="109356" y="19460"/>
                  <a:pt x="113368" y="19237"/>
                  <a:pt x="117091" y="17922"/>
                </a:cubicBezTo>
                <a:cubicBezTo>
                  <a:pt x="124781" y="15203"/>
                  <a:pt x="126564" y="9028"/>
                  <a:pt x="127612" y="1628"/>
                </a:cubicBezTo>
                <a:cubicBezTo>
                  <a:pt x="127211" y="1606"/>
                  <a:pt x="126815" y="1600"/>
                  <a:pt x="126422" y="1600"/>
                </a:cubicBezTo>
                <a:cubicBezTo>
                  <a:pt x="126029" y="1600"/>
                  <a:pt x="125639" y="1606"/>
                  <a:pt x="125249" y="1606"/>
                </a:cubicBezTo>
                <a:lnTo>
                  <a:pt x="126676" y="720"/>
                </a:lnTo>
                <a:close/>
              </a:path>
            </a:pathLst>
          </a:custGeom>
          <a:solidFill>
            <a:srgbClr val="D8FC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4892237" y="4234202"/>
            <a:ext cx="4422762" cy="966546"/>
          </a:xfrm>
          <a:custGeom>
            <a:avLst/>
            <a:gdLst/>
            <a:ahLst/>
            <a:cxnLst/>
            <a:rect l="l" t="t" r="r" b="b"/>
            <a:pathLst>
              <a:path w="106036" h="23173" extrusionOk="0">
                <a:moveTo>
                  <a:pt x="90285" y="1"/>
                </a:moveTo>
                <a:cubicBezTo>
                  <a:pt x="86197" y="1"/>
                  <a:pt x="82210" y="1051"/>
                  <a:pt x="78529" y="2978"/>
                </a:cubicBezTo>
                <a:cubicBezTo>
                  <a:pt x="73475" y="5622"/>
                  <a:pt x="69400" y="8614"/>
                  <a:pt x="63610" y="8614"/>
                </a:cubicBezTo>
                <a:cubicBezTo>
                  <a:pt x="63349" y="8614"/>
                  <a:pt x="63083" y="8608"/>
                  <a:pt x="62814" y="8595"/>
                </a:cubicBezTo>
                <a:cubicBezTo>
                  <a:pt x="56417" y="8328"/>
                  <a:pt x="50800" y="5608"/>
                  <a:pt x="44693" y="3959"/>
                </a:cubicBezTo>
                <a:cubicBezTo>
                  <a:pt x="40840" y="2929"/>
                  <a:pt x="36776" y="2292"/>
                  <a:pt x="32741" y="2292"/>
                </a:cubicBezTo>
                <a:cubicBezTo>
                  <a:pt x="27603" y="2292"/>
                  <a:pt x="22512" y="3326"/>
                  <a:pt x="17967" y="5898"/>
                </a:cubicBezTo>
                <a:cubicBezTo>
                  <a:pt x="14512" y="7837"/>
                  <a:pt x="10410" y="10111"/>
                  <a:pt x="7557" y="12808"/>
                </a:cubicBezTo>
                <a:cubicBezTo>
                  <a:pt x="4392" y="15817"/>
                  <a:pt x="2364" y="19606"/>
                  <a:pt x="1" y="23173"/>
                </a:cubicBezTo>
                <a:lnTo>
                  <a:pt x="103427" y="22950"/>
                </a:lnTo>
                <a:cubicBezTo>
                  <a:pt x="103851" y="18224"/>
                  <a:pt x="105255" y="14168"/>
                  <a:pt x="105857" y="9420"/>
                </a:cubicBezTo>
                <a:cubicBezTo>
                  <a:pt x="106035" y="7949"/>
                  <a:pt x="106013" y="6032"/>
                  <a:pt x="104854" y="4783"/>
                </a:cubicBezTo>
                <a:cubicBezTo>
                  <a:pt x="103695" y="4471"/>
                  <a:pt x="102848" y="3424"/>
                  <a:pt x="101822" y="2777"/>
                </a:cubicBezTo>
                <a:cubicBezTo>
                  <a:pt x="99437" y="1306"/>
                  <a:pt x="96651" y="704"/>
                  <a:pt x="93932" y="281"/>
                </a:cubicBezTo>
                <a:cubicBezTo>
                  <a:pt x="92711" y="93"/>
                  <a:pt x="91493" y="1"/>
                  <a:pt x="90285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2"/>
          </p:nvPr>
        </p:nvSpPr>
        <p:spPr>
          <a:xfrm>
            <a:off x="2001112" y="1534805"/>
            <a:ext cx="25239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2001123" y="2145830"/>
            <a:ext cx="23541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3"/>
          </p:nvPr>
        </p:nvSpPr>
        <p:spPr>
          <a:xfrm>
            <a:off x="5671187" y="1534805"/>
            <a:ext cx="25239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"/>
          </p:nvPr>
        </p:nvSpPr>
        <p:spPr>
          <a:xfrm>
            <a:off x="5671198" y="2145830"/>
            <a:ext cx="23541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5"/>
          </p:nvPr>
        </p:nvSpPr>
        <p:spPr>
          <a:xfrm>
            <a:off x="2001112" y="3019580"/>
            <a:ext cx="25239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6"/>
          </p:nvPr>
        </p:nvSpPr>
        <p:spPr>
          <a:xfrm>
            <a:off x="2001123" y="3630605"/>
            <a:ext cx="23541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7"/>
          </p:nvPr>
        </p:nvSpPr>
        <p:spPr>
          <a:xfrm>
            <a:off x="5671187" y="3019580"/>
            <a:ext cx="25239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8"/>
          </p:nvPr>
        </p:nvSpPr>
        <p:spPr>
          <a:xfrm>
            <a:off x="5671198" y="3630605"/>
            <a:ext cx="23541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-86649" y="4270299"/>
            <a:ext cx="1807178" cy="932875"/>
          </a:xfrm>
          <a:custGeom>
            <a:avLst/>
            <a:gdLst/>
            <a:ahLst/>
            <a:cxnLst/>
            <a:rect l="l" t="t" r="r" b="b"/>
            <a:pathLst>
              <a:path w="70995" h="36648" extrusionOk="0">
                <a:moveTo>
                  <a:pt x="16136" y="1"/>
                </a:moveTo>
                <a:cubicBezTo>
                  <a:pt x="14905" y="1"/>
                  <a:pt x="13674" y="98"/>
                  <a:pt x="12460" y="292"/>
                </a:cubicBezTo>
                <a:cubicBezTo>
                  <a:pt x="9942" y="693"/>
                  <a:pt x="0" y="3435"/>
                  <a:pt x="401" y="6935"/>
                </a:cubicBezTo>
                <a:cubicBezTo>
                  <a:pt x="535" y="8138"/>
                  <a:pt x="557" y="9141"/>
                  <a:pt x="780" y="10323"/>
                </a:cubicBezTo>
                <a:lnTo>
                  <a:pt x="780" y="36647"/>
                </a:lnTo>
                <a:lnTo>
                  <a:pt x="70994" y="35845"/>
                </a:lnTo>
                <a:cubicBezTo>
                  <a:pt x="69323" y="31922"/>
                  <a:pt x="66581" y="28467"/>
                  <a:pt x="62368" y="26372"/>
                </a:cubicBezTo>
                <a:cubicBezTo>
                  <a:pt x="57509" y="23987"/>
                  <a:pt x="51847" y="24923"/>
                  <a:pt x="46810" y="22382"/>
                </a:cubicBezTo>
                <a:cubicBezTo>
                  <a:pt x="42574" y="20264"/>
                  <a:pt x="38830" y="16988"/>
                  <a:pt x="36355" y="12908"/>
                </a:cubicBezTo>
                <a:cubicBezTo>
                  <a:pt x="33658" y="8428"/>
                  <a:pt x="31273" y="5107"/>
                  <a:pt x="26481" y="2521"/>
                </a:cubicBezTo>
                <a:cubicBezTo>
                  <a:pt x="23312" y="829"/>
                  <a:pt x="19723" y="1"/>
                  <a:pt x="16136" y="1"/>
                </a:cubicBezTo>
                <a:close/>
              </a:path>
            </a:pathLst>
          </a:custGeom>
          <a:solidFill>
            <a:srgbClr val="D8FC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282949" y="-45027"/>
            <a:ext cx="945086" cy="2469350"/>
          </a:xfrm>
          <a:custGeom>
            <a:avLst/>
            <a:gdLst/>
            <a:ahLst/>
            <a:cxnLst/>
            <a:rect l="l" t="t" r="r" b="b"/>
            <a:pathLst>
              <a:path w="41483" h="108388" extrusionOk="0">
                <a:moveTo>
                  <a:pt x="9686" y="0"/>
                </a:moveTo>
                <a:cubicBezTo>
                  <a:pt x="9503" y="0"/>
                  <a:pt x="9320" y="15"/>
                  <a:pt x="9139" y="57"/>
                </a:cubicBezTo>
                <a:cubicBezTo>
                  <a:pt x="3255" y="1328"/>
                  <a:pt x="402" y="9619"/>
                  <a:pt x="246" y="14858"/>
                </a:cubicBezTo>
                <a:cubicBezTo>
                  <a:pt x="0" y="23350"/>
                  <a:pt x="5149" y="28856"/>
                  <a:pt x="11836" y="33225"/>
                </a:cubicBezTo>
                <a:cubicBezTo>
                  <a:pt x="15849" y="35833"/>
                  <a:pt x="19972" y="38351"/>
                  <a:pt x="23383" y="41762"/>
                </a:cubicBezTo>
                <a:cubicBezTo>
                  <a:pt x="27997" y="46376"/>
                  <a:pt x="30137" y="52327"/>
                  <a:pt x="28799" y="58814"/>
                </a:cubicBezTo>
                <a:cubicBezTo>
                  <a:pt x="27640" y="64297"/>
                  <a:pt x="24542" y="69023"/>
                  <a:pt x="22268" y="74038"/>
                </a:cubicBezTo>
                <a:cubicBezTo>
                  <a:pt x="20017" y="79053"/>
                  <a:pt x="19482" y="84670"/>
                  <a:pt x="20730" y="90020"/>
                </a:cubicBezTo>
                <a:cubicBezTo>
                  <a:pt x="22134" y="95905"/>
                  <a:pt x="25991" y="102413"/>
                  <a:pt x="31697" y="104999"/>
                </a:cubicBezTo>
                <a:cubicBezTo>
                  <a:pt x="33190" y="105690"/>
                  <a:pt x="37492" y="107050"/>
                  <a:pt x="38228" y="108387"/>
                </a:cubicBezTo>
                <a:lnTo>
                  <a:pt x="41482" y="57"/>
                </a:lnTo>
                <a:lnTo>
                  <a:pt x="11190" y="57"/>
                </a:lnTo>
                <a:cubicBezTo>
                  <a:pt x="11095" y="66"/>
                  <a:pt x="11001" y="70"/>
                  <a:pt x="10906" y="70"/>
                </a:cubicBezTo>
                <a:cubicBezTo>
                  <a:pt x="10497" y="70"/>
                  <a:pt x="10089" y="0"/>
                  <a:pt x="9686" y="0"/>
                </a:cubicBezTo>
                <a:close/>
              </a:path>
            </a:pathLst>
          </a:custGeom>
          <a:solidFill>
            <a:srgbClr val="D8FC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6031795" y="3855687"/>
            <a:ext cx="2936715" cy="1086023"/>
          </a:xfrm>
          <a:custGeom>
            <a:avLst/>
            <a:gdLst/>
            <a:ahLst/>
            <a:cxnLst/>
            <a:rect l="l" t="t" r="r" b="b"/>
            <a:pathLst>
              <a:path w="100195" h="37053" extrusionOk="0">
                <a:moveTo>
                  <a:pt x="71320" y="1"/>
                </a:moveTo>
                <a:cubicBezTo>
                  <a:pt x="62952" y="1"/>
                  <a:pt x="54775" y="2969"/>
                  <a:pt x="47434" y="6772"/>
                </a:cubicBezTo>
                <a:cubicBezTo>
                  <a:pt x="41995" y="9614"/>
                  <a:pt x="36481" y="11499"/>
                  <a:pt x="30393" y="11499"/>
                </a:cubicBezTo>
                <a:cubicBezTo>
                  <a:pt x="29844" y="11499"/>
                  <a:pt x="29291" y="11484"/>
                  <a:pt x="28732" y="11453"/>
                </a:cubicBezTo>
                <a:cubicBezTo>
                  <a:pt x="24475" y="11208"/>
                  <a:pt x="20151" y="10249"/>
                  <a:pt x="16005" y="9201"/>
                </a:cubicBezTo>
                <a:cubicBezTo>
                  <a:pt x="13595" y="8592"/>
                  <a:pt x="10927" y="7694"/>
                  <a:pt x="8353" y="7694"/>
                </a:cubicBezTo>
                <a:cubicBezTo>
                  <a:pt x="7069" y="7694"/>
                  <a:pt x="5808" y="7917"/>
                  <a:pt x="4614" y="8510"/>
                </a:cubicBezTo>
                <a:cubicBezTo>
                  <a:pt x="0" y="10806"/>
                  <a:pt x="268" y="15042"/>
                  <a:pt x="3678" y="18140"/>
                </a:cubicBezTo>
                <a:cubicBezTo>
                  <a:pt x="9986" y="23868"/>
                  <a:pt x="18078" y="24247"/>
                  <a:pt x="26236" y="25340"/>
                </a:cubicBezTo>
                <a:cubicBezTo>
                  <a:pt x="34595" y="26476"/>
                  <a:pt x="43689" y="25852"/>
                  <a:pt x="51869" y="27502"/>
                </a:cubicBezTo>
                <a:cubicBezTo>
                  <a:pt x="61134" y="29366"/>
                  <a:pt x="69773" y="37053"/>
                  <a:pt x="79289" y="37053"/>
                </a:cubicBezTo>
                <a:cubicBezTo>
                  <a:pt x="80694" y="37053"/>
                  <a:pt x="82118" y="36885"/>
                  <a:pt x="83566" y="36507"/>
                </a:cubicBezTo>
                <a:cubicBezTo>
                  <a:pt x="94332" y="33676"/>
                  <a:pt x="100195" y="21684"/>
                  <a:pt x="95202" y="11564"/>
                </a:cubicBezTo>
                <a:cubicBezTo>
                  <a:pt x="95090" y="11386"/>
                  <a:pt x="95001" y="11185"/>
                  <a:pt x="94889" y="10985"/>
                </a:cubicBezTo>
                <a:cubicBezTo>
                  <a:pt x="90900" y="3674"/>
                  <a:pt x="81582" y="642"/>
                  <a:pt x="73736" y="85"/>
                </a:cubicBezTo>
                <a:cubicBezTo>
                  <a:pt x="72929" y="28"/>
                  <a:pt x="72124" y="1"/>
                  <a:pt x="71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 rot="1065727">
            <a:off x="280858" y="1012542"/>
            <a:ext cx="905211" cy="923509"/>
          </a:xfrm>
          <a:custGeom>
            <a:avLst/>
            <a:gdLst/>
            <a:ahLst/>
            <a:cxnLst/>
            <a:rect l="l" t="t" r="r" b="b"/>
            <a:pathLst>
              <a:path w="20976" h="21400" extrusionOk="0">
                <a:moveTo>
                  <a:pt x="11583" y="0"/>
                </a:moveTo>
                <a:cubicBezTo>
                  <a:pt x="6309" y="0"/>
                  <a:pt x="164" y="2144"/>
                  <a:pt x="90" y="8060"/>
                </a:cubicBezTo>
                <a:cubicBezTo>
                  <a:pt x="0" y="12696"/>
                  <a:pt x="3567" y="17533"/>
                  <a:pt x="7557" y="19651"/>
                </a:cubicBezTo>
                <a:cubicBezTo>
                  <a:pt x="9193" y="20531"/>
                  <a:pt x="11791" y="21400"/>
                  <a:pt x="14092" y="21400"/>
                </a:cubicBezTo>
                <a:cubicBezTo>
                  <a:pt x="15115" y="21400"/>
                  <a:pt x="16079" y="21228"/>
                  <a:pt x="16874" y="20810"/>
                </a:cubicBezTo>
                <a:cubicBezTo>
                  <a:pt x="19371" y="19473"/>
                  <a:pt x="19460" y="15862"/>
                  <a:pt x="19460" y="13432"/>
                </a:cubicBezTo>
                <a:cubicBezTo>
                  <a:pt x="19460" y="12117"/>
                  <a:pt x="19393" y="11025"/>
                  <a:pt x="19750" y="9799"/>
                </a:cubicBezTo>
                <a:cubicBezTo>
                  <a:pt x="20195" y="8171"/>
                  <a:pt x="20976" y="6767"/>
                  <a:pt x="20730" y="5006"/>
                </a:cubicBezTo>
                <a:cubicBezTo>
                  <a:pt x="20597" y="3892"/>
                  <a:pt x="20017" y="2866"/>
                  <a:pt x="19170" y="2153"/>
                </a:cubicBezTo>
                <a:cubicBezTo>
                  <a:pt x="17944" y="1105"/>
                  <a:pt x="16250" y="526"/>
                  <a:pt x="14667" y="258"/>
                </a:cubicBezTo>
                <a:cubicBezTo>
                  <a:pt x="13716" y="91"/>
                  <a:pt x="12668" y="0"/>
                  <a:pt x="115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 idx="2"/>
          </p:nvPr>
        </p:nvSpPr>
        <p:spPr>
          <a:xfrm>
            <a:off x="786150" y="2462877"/>
            <a:ext cx="25239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871050" y="3214700"/>
            <a:ext cx="23541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3"/>
          </p:nvPr>
        </p:nvSpPr>
        <p:spPr>
          <a:xfrm>
            <a:off x="3310050" y="2462877"/>
            <a:ext cx="25239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4"/>
          </p:nvPr>
        </p:nvSpPr>
        <p:spPr>
          <a:xfrm>
            <a:off x="3394950" y="3214700"/>
            <a:ext cx="23541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5"/>
          </p:nvPr>
        </p:nvSpPr>
        <p:spPr>
          <a:xfrm>
            <a:off x="5833950" y="2462877"/>
            <a:ext cx="25239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6"/>
          </p:nvPr>
        </p:nvSpPr>
        <p:spPr>
          <a:xfrm>
            <a:off x="5918850" y="3214700"/>
            <a:ext cx="23541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6_1_1_1_1_1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/>
          <p:nvPr/>
        </p:nvSpPr>
        <p:spPr>
          <a:xfrm>
            <a:off x="7650146" y="326272"/>
            <a:ext cx="1234568" cy="1049072"/>
          </a:xfrm>
          <a:custGeom>
            <a:avLst/>
            <a:gdLst/>
            <a:ahLst/>
            <a:cxnLst/>
            <a:rect l="l" t="t" r="r" b="b"/>
            <a:pathLst>
              <a:path w="40765" h="34640" extrusionOk="0">
                <a:moveTo>
                  <a:pt x="21166" y="0"/>
                </a:moveTo>
                <a:cubicBezTo>
                  <a:pt x="21021" y="0"/>
                  <a:pt x="20876" y="1"/>
                  <a:pt x="20731" y="3"/>
                </a:cubicBezTo>
                <a:cubicBezTo>
                  <a:pt x="19371" y="3"/>
                  <a:pt x="18011" y="181"/>
                  <a:pt x="16696" y="516"/>
                </a:cubicBezTo>
                <a:cubicBezTo>
                  <a:pt x="0" y="4839"/>
                  <a:pt x="8041" y="34639"/>
                  <a:pt x="23643" y="34639"/>
                </a:cubicBezTo>
                <a:cubicBezTo>
                  <a:pt x="24934" y="34639"/>
                  <a:pt x="26278" y="34435"/>
                  <a:pt x="27663" y="33996"/>
                </a:cubicBezTo>
                <a:cubicBezTo>
                  <a:pt x="35264" y="31588"/>
                  <a:pt x="40212" y="22717"/>
                  <a:pt x="40435" y="15093"/>
                </a:cubicBezTo>
                <a:cubicBezTo>
                  <a:pt x="40764" y="4378"/>
                  <a:pt x="30797" y="0"/>
                  <a:pt x="211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9"/>
          <p:cNvSpPr/>
          <p:nvPr/>
        </p:nvSpPr>
        <p:spPr>
          <a:xfrm rot="-5400000">
            <a:off x="7302451" y="3240878"/>
            <a:ext cx="2565049" cy="1324092"/>
          </a:xfrm>
          <a:custGeom>
            <a:avLst/>
            <a:gdLst/>
            <a:ahLst/>
            <a:cxnLst/>
            <a:rect l="l" t="t" r="r" b="b"/>
            <a:pathLst>
              <a:path w="70995" h="36648" extrusionOk="0">
                <a:moveTo>
                  <a:pt x="16136" y="1"/>
                </a:moveTo>
                <a:cubicBezTo>
                  <a:pt x="14905" y="1"/>
                  <a:pt x="13674" y="98"/>
                  <a:pt x="12460" y="292"/>
                </a:cubicBezTo>
                <a:cubicBezTo>
                  <a:pt x="9942" y="693"/>
                  <a:pt x="0" y="3435"/>
                  <a:pt x="401" y="6935"/>
                </a:cubicBezTo>
                <a:cubicBezTo>
                  <a:pt x="535" y="8138"/>
                  <a:pt x="557" y="9141"/>
                  <a:pt x="780" y="10323"/>
                </a:cubicBezTo>
                <a:lnTo>
                  <a:pt x="780" y="36647"/>
                </a:lnTo>
                <a:lnTo>
                  <a:pt x="70994" y="35845"/>
                </a:lnTo>
                <a:cubicBezTo>
                  <a:pt x="69323" y="31922"/>
                  <a:pt x="66581" y="28467"/>
                  <a:pt x="62368" y="26372"/>
                </a:cubicBezTo>
                <a:cubicBezTo>
                  <a:pt x="57509" y="23987"/>
                  <a:pt x="51847" y="24923"/>
                  <a:pt x="46810" y="22382"/>
                </a:cubicBezTo>
                <a:cubicBezTo>
                  <a:pt x="42574" y="20264"/>
                  <a:pt x="38830" y="16988"/>
                  <a:pt x="36355" y="12908"/>
                </a:cubicBezTo>
                <a:cubicBezTo>
                  <a:pt x="33658" y="8428"/>
                  <a:pt x="31273" y="5107"/>
                  <a:pt x="26481" y="2521"/>
                </a:cubicBezTo>
                <a:cubicBezTo>
                  <a:pt x="23312" y="829"/>
                  <a:pt x="19723" y="1"/>
                  <a:pt x="161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/>
          <p:nvPr/>
        </p:nvSpPr>
        <p:spPr>
          <a:xfrm flipH="1">
            <a:off x="-86649" y="-45027"/>
            <a:ext cx="945086" cy="2469350"/>
          </a:xfrm>
          <a:custGeom>
            <a:avLst/>
            <a:gdLst/>
            <a:ahLst/>
            <a:cxnLst/>
            <a:rect l="l" t="t" r="r" b="b"/>
            <a:pathLst>
              <a:path w="41483" h="108388" extrusionOk="0">
                <a:moveTo>
                  <a:pt x="9686" y="0"/>
                </a:moveTo>
                <a:cubicBezTo>
                  <a:pt x="9503" y="0"/>
                  <a:pt x="9320" y="15"/>
                  <a:pt x="9139" y="57"/>
                </a:cubicBezTo>
                <a:cubicBezTo>
                  <a:pt x="3255" y="1328"/>
                  <a:pt x="402" y="9619"/>
                  <a:pt x="246" y="14858"/>
                </a:cubicBezTo>
                <a:cubicBezTo>
                  <a:pt x="0" y="23350"/>
                  <a:pt x="5149" y="28856"/>
                  <a:pt x="11836" y="33225"/>
                </a:cubicBezTo>
                <a:cubicBezTo>
                  <a:pt x="15849" y="35833"/>
                  <a:pt x="19972" y="38351"/>
                  <a:pt x="23383" y="41762"/>
                </a:cubicBezTo>
                <a:cubicBezTo>
                  <a:pt x="27997" y="46376"/>
                  <a:pt x="30137" y="52327"/>
                  <a:pt x="28799" y="58814"/>
                </a:cubicBezTo>
                <a:cubicBezTo>
                  <a:pt x="27640" y="64297"/>
                  <a:pt x="24542" y="69023"/>
                  <a:pt x="22268" y="74038"/>
                </a:cubicBezTo>
                <a:cubicBezTo>
                  <a:pt x="20017" y="79053"/>
                  <a:pt x="19482" y="84670"/>
                  <a:pt x="20730" y="90020"/>
                </a:cubicBezTo>
                <a:cubicBezTo>
                  <a:pt x="22134" y="95905"/>
                  <a:pt x="25991" y="102413"/>
                  <a:pt x="31697" y="104999"/>
                </a:cubicBezTo>
                <a:cubicBezTo>
                  <a:pt x="33190" y="105690"/>
                  <a:pt x="37492" y="107050"/>
                  <a:pt x="38228" y="108387"/>
                </a:cubicBezTo>
                <a:lnTo>
                  <a:pt x="41482" y="57"/>
                </a:lnTo>
                <a:lnTo>
                  <a:pt x="11190" y="57"/>
                </a:lnTo>
                <a:cubicBezTo>
                  <a:pt x="11095" y="66"/>
                  <a:pt x="11001" y="70"/>
                  <a:pt x="10906" y="70"/>
                </a:cubicBezTo>
                <a:cubicBezTo>
                  <a:pt x="10497" y="70"/>
                  <a:pt x="10089" y="0"/>
                  <a:pt x="9686" y="0"/>
                </a:cubicBezTo>
                <a:close/>
              </a:path>
            </a:pathLst>
          </a:custGeom>
          <a:solidFill>
            <a:srgbClr val="D8FC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40"/>
          <p:cNvSpPr/>
          <p:nvPr/>
        </p:nvSpPr>
        <p:spPr>
          <a:xfrm rot="-2008246">
            <a:off x="7523786" y="3865189"/>
            <a:ext cx="1270230" cy="1079376"/>
          </a:xfrm>
          <a:custGeom>
            <a:avLst/>
            <a:gdLst/>
            <a:ahLst/>
            <a:cxnLst/>
            <a:rect l="l" t="t" r="r" b="b"/>
            <a:pathLst>
              <a:path w="40765" h="34640" extrusionOk="0">
                <a:moveTo>
                  <a:pt x="21166" y="0"/>
                </a:moveTo>
                <a:cubicBezTo>
                  <a:pt x="21021" y="0"/>
                  <a:pt x="20876" y="1"/>
                  <a:pt x="20731" y="3"/>
                </a:cubicBezTo>
                <a:cubicBezTo>
                  <a:pt x="19371" y="3"/>
                  <a:pt x="18011" y="181"/>
                  <a:pt x="16696" y="516"/>
                </a:cubicBezTo>
                <a:cubicBezTo>
                  <a:pt x="0" y="4839"/>
                  <a:pt x="8041" y="34639"/>
                  <a:pt x="23643" y="34639"/>
                </a:cubicBezTo>
                <a:cubicBezTo>
                  <a:pt x="24934" y="34639"/>
                  <a:pt x="26278" y="34435"/>
                  <a:pt x="27663" y="33996"/>
                </a:cubicBezTo>
                <a:cubicBezTo>
                  <a:pt x="35264" y="31588"/>
                  <a:pt x="40212" y="22717"/>
                  <a:pt x="40435" y="15093"/>
                </a:cubicBezTo>
                <a:cubicBezTo>
                  <a:pt x="40764" y="4378"/>
                  <a:pt x="30797" y="0"/>
                  <a:pt x="211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ato"/>
              <a:buChar char="●"/>
              <a:defRPr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○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■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○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■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○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■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59" r:id="rId5"/>
    <p:sldLayoutId id="2147483662" r:id="rId6"/>
    <p:sldLayoutId id="214748367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/>
          <p:nvPr/>
        </p:nvSpPr>
        <p:spPr>
          <a:xfrm>
            <a:off x="2346035" y="-1471387"/>
            <a:ext cx="4496400" cy="3946668"/>
          </a:xfrm>
          <a:custGeom>
            <a:avLst/>
            <a:gdLst/>
            <a:ahLst/>
            <a:cxnLst/>
            <a:rect l="l" t="t" r="r" b="b"/>
            <a:pathLst>
              <a:path w="193873" h="170170" extrusionOk="0">
                <a:moveTo>
                  <a:pt x="110750" y="1"/>
                </a:moveTo>
                <a:cubicBezTo>
                  <a:pt x="96394" y="1"/>
                  <a:pt x="81208" y="5123"/>
                  <a:pt x="70418" y="14568"/>
                </a:cubicBezTo>
                <a:cubicBezTo>
                  <a:pt x="64146" y="19972"/>
                  <a:pt x="59343" y="26911"/>
                  <a:pt x="56508" y="34683"/>
                </a:cubicBezTo>
                <a:cubicBezTo>
                  <a:pt x="53405" y="43122"/>
                  <a:pt x="52104" y="52796"/>
                  <a:pt x="45466" y="59434"/>
                </a:cubicBezTo>
                <a:cubicBezTo>
                  <a:pt x="37494" y="67406"/>
                  <a:pt x="26486" y="71209"/>
                  <a:pt x="18247" y="78814"/>
                </a:cubicBezTo>
                <a:cubicBezTo>
                  <a:pt x="1" y="95693"/>
                  <a:pt x="5338" y="126182"/>
                  <a:pt x="20715" y="142994"/>
                </a:cubicBezTo>
                <a:cubicBezTo>
                  <a:pt x="34559" y="158171"/>
                  <a:pt x="55107" y="155369"/>
                  <a:pt x="73586" y="158238"/>
                </a:cubicBezTo>
                <a:cubicBezTo>
                  <a:pt x="87596" y="160406"/>
                  <a:pt x="99738" y="168312"/>
                  <a:pt x="114082" y="169780"/>
                </a:cubicBezTo>
                <a:cubicBezTo>
                  <a:pt x="116577" y="170041"/>
                  <a:pt x="119081" y="170170"/>
                  <a:pt x="121583" y="170170"/>
                </a:cubicBezTo>
                <a:cubicBezTo>
                  <a:pt x="139857" y="170170"/>
                  <a:pt x="158011" y="163286"/>
                  <a:pt x="171390" y="150699"/>
                </a:cubicBezTo>
                <a:cubicBezTo>
                  <a:pt x="189102" y="133987"/>
                  <a:pt x="193872" y="111238"/>
                  <a:pt x="191004" y="88622"/>
                </a:cubicBezTo>
                <a:cubicBezTo>
                  <a:pt x="188735" y="70542"/>
                  <a:pt x="181564" y="52529"/>
                  <a:pt x="172257" y="37818"/>
                </a:cubicBezTo>
                <a:cubicBezTo>
                  <a:pt x="160148" y="18638"/>
                  <a:pt x="140768" y="3294"/>
                  <a:pt x="117785" y="425"/>
                </a:cubicBezTo>
                <a:cubicBezTo>
                  <a:pt x="115478" y="141"/>
                  <a:pt x="113125" y="1"/>
                  <a:pt x="1107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5"/>
          <p:cNvSpPr txBox="1">
            <a:spLocks noGrp="1"/>
          </p:cNvSpPr>
          <p:nvPr>
            <p:ph type="ctrTitle"/>
          </p:nvPr>
        </p:nvSpPr>
        <p:spPr>
          <a:xfrm>
            <a:off x="1937681" y="134523"/>
            <a:ext cx="5464534" cy="1247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4000" dirty="0" smtClean="0"/>
              <a:t>Real Life Application  of </a:t>
            </a:r>
            <a:br>
              <a:rPr lang="en-GB" sz="4000" dirty="0" smtClean="0"/>
            </a:br>
            <a:r>
              <a:rPr lang="en-GB" sz="4000" dirty="0" smtClean="0"/>
              <a:t>First Order Differential Equation</a:t>
            </a:r>
            <a:endParaRPr lang="en-GB" sz="4000" dirty="0"/>
          </a:p>
        </p:txBody>
      </p:sp>
      <p:grpSp>
        <p:nvGrpSpPr>
          <p:cNvPr id="236" name="Google Shape;236;p45"/>
          <p:cNvGrpSpPr/>
          <p:nvPr/>
        </p:nvGrpSpPr>
        <p:grpSpPr>
          <a:xfrm rot="-508141">
            <a:off x="208020" y="399804"/>
            <a:ext cx="1297938" cy="534163"/>
            <a:chOff x="6782308" y="2044217"/>
            <a:chExt cx="1518599" cy="624975"/>
          </a:xfrm>
        </p:grpSpPr>
        <p:sp>
          <p:nvSpPr>
            <p:cNvPr id="237" name="Google Shape;237;p45"/>
            <p:cNvSpPr/>
            <p:nvPr/>
          </p:nvSpPr>
          <p:spPr>
            <a:xfrm rot="468991">
              <a:off x="6794568" y="2098016"/>
              <a:ext cx="807243" cy="235448"/>
            </a:xfrm>
            <a:custGeom>
              <a:avLst/>
              <a:gdLst/>
              <a:ahLst/>
              <a:cxnLst/>
              <a:rect l="l" t="t" r="r" b="b"/>
              <a:pathLst>
                <a:path w="32290" h="9418" extrusionOk="0">
                  <a:moveTo>
                    <a:pt x="5816" y="1"/>
                  </a:moveTo>
                  <a:cubicBezTo>
                    <a:pt x="4893" y="1"/>
                    <a:pt x="4726" y="152"/>
                    <a:pt x="4470" y="377"/>
                  </a:cubicBezTo>
                  <a:lnTo>
                    <a:pt x="4336" y="477"/>
                  </a:lnTo>
                  <a:cubicBezTo>
                    <a:pt x="3769" y="944"/>
                    <a:pt x="2402" y="6582"/>
                    <a:pt x="1901" y="8650"/>
                  </a:cubicBezTo>
                  <a:lnTo>
                    <a:pt x="434" y="6248"/>
                  </a:lnTo>
                  <a:cubicBezTo>
                    <a:pt x="391" y="6184"/>
                    <a:pt x="320" y="6147"/>
                    <a:pt x="248" y="6147"/>
                  </a:cubicBezTo>
                  <a:cubicBezTo>
                    <a:pt x="209" y="6147"/>
                    <a:pt x="169" y="6158"/>
                    <a:pt x="133" y="6181"/>
                  </a:cubicBezTo>
                  <a:cubicBezTo>
                    <a:pt x="33" y="6248"/>
                    <a:pt x="0" y="6348"/>
                    <a:pt x="67" y="6482"/>
                  </a:cubicBezTo>
                  <a:lnTo>
                    <a:pt x="1801" y="9317"/>
                  </a:lnTo>
                  <a:cubicBezTo>
                    <a:pt x="1868" y="9384"/>
                    <a:pt x="1935" y="9417"/>
                    <a:pt x="2001" y="9417"/>
                  </a:cubicBezTo>
                  <a:lnTo>
                    <a:pt x="2035" y="9417"/>
                  </a:lnTo>
                  <a:cubicBezTo>
                    <a:pt x="2135" y="9417"/>
                    <a:pt x="2202" y="9350"/>
                    <a:pt x="2202" y="9250"/>
                  </a:cubicBezTo>
                  <a:cubicBezTo>
                    <a:pt x="2969" y="5981"/>
                    <a:pt x="4236" y="1145"/>
                    <a:pt x="4603" y="811"/>
                  </a:cubicBezTo>
                  <a:lnTo>
                    <a:pt x="4737" y="711"/>
                  </a:lnTo>
                  <a:cubicBezTo>
                    <a:pt x="4921" y="555"/>
                    <a:pt x="5057" y="441"/>
                    <a:pt x="5817" y="441"/>
                  </a:cubicBezTo>
                  <a:cubicBezTo>
                    <a:pt x="6847" y="441"/>
                    <a:pt x="9021" y="650"/>
                    <a:pt x="14010" y="1245"/>
                  </a:cubicBezTo>
                  <a:cubicBezTo>
                    <a:pt x="17790" y="1675"/>
                    <a:pt x="21586" y="1890"/>
                    <a:pt x="25386" y="1890"/>
                  </a:cubicBezTo>
                  <a:cubicBezTo>
                    <a:pt x="27186" y="1890"/>
                    <a:pt x="28987" y="1841"/>
                    <a:pt x="30789" y="1745"/>
                  </a:cubicBezTo>
                  <a:lnTo>
                    <a:pt x="31856" y="1745"/>
                  </a:lnTo>
                  <a:lnTo>
                    <a:pt x="31856" y="3013"/>
                  </a:lnTo>
                  <a:cubicBezTo>
                    <a:pt x="31823" y="3146"/>
                    <a:pt x="31940" y="3213"/>
                    <a:pt x="32056" y="3213"/>
                  </a:cubicBezTo>
                  <a:cubicBezTo>
                    <a:pt x="32173" y="3213"/>
                    <a:pt x="32290" y="3146"/>
                    <a:pt x="32256" y="3013"/>
                  </a:cubicBezTo>
                  <a:lnTo>
                    <a:pt x="32256" y="1545"/>
                  </a:lnTo>
                  <a:cubicBezTo>
                    <a:pt x="32256" y="1411"/>
                    <a:pt x="32190" y="1311"/>
                    <a:pt x="32056" y="1311"/>
                  </a:cubicBezTo>
                  <a:lnTo>
                    <a:pt x="30755" y="1311"/>
                  </a:lnTo>
                  <a:cubicBezTo>
                    <a:pt x="28965" y="1408"/>
                    <a:pt x="27174" y="1456"/>
                    <a:pt x="25385" y="1456"/>
                  </a:cubicBezTo>
                  <a:cubicBezTo>
                    <a:pt x="21607" y="1456"/>
                    <a:pt x="17834" y="1241"/>
                    <a:pt x="14077" y="811"/>
                  </a:cubicBezTo>
                  <a:cubicBezTo>
                    <a:pt x="9186" y="225"/>
                    <a:pt x="6940" y="1"/>
                    <a:pt x="58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5"/>
            <p:cNvSpPr/>
            <p:nvPr/>
          </p:nvSpPr>
          <p:spPr>
            <a:xfrm rot="468991">
              <a:off x="6898499" y="2125980"/>
              <a:ext cx="26700" cy="169324"/>
            </a:xfrm>
            <a:custGeom>
              <a:avLst/>
              <a:gdLst/>
              <a:ahLst/>
              <a:cxnLst/>
              <a:rect l="l" t="t" r="r" b="b"/>
              <a:pathLst>
                <a:path w="1068" h="6773" extrusionOk="0">
                  <a:moveTo>
                    <a:pt x="868" y="1"/>
                  </a:moveTo>
                  <a:cubicBezTo>
                    <a:pt x="768" y="1"/>
                    <a:pt x="668" y="68"/>
                    <a:pt x="634" y="201"/>
                  </a:cubicBezTo>
                  <a:lnTo>
                    <a:pt x="34" y="6539"/>
                  </a:lnTo>
                  <a:cubicBezTo>
                    <a:pt x="0" y="6639"/>
                    <a:pt x="100" y="6773"/>
                    <a:pt x="201" y="6773"/>
                  </a:cubicBezTo>
                  <a:lnTo>
                    <a:pt x="234" y="6773"/>
                  </a:lnTo>
                  <a:cubicBezTo>
                    <a:pt x="334" y="6773"/>
                    <a:pt x="434" y="6672"/>
                    <a:pt x="434" y="6572"/>
                  </a:cubicBezTo>
                  <a:lnTo>
                    <a:pt x="1068" y="234"/>
                  </a:lnTo>
                  <a:cubicBezTo>
                    <a:pt x="1068" y="134"/>
                    <a:pt x="1001" y="1"/>
                    <a:pt x="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5"/>
            <p:cNvSpPr/>
            <p:nvPr/>
          </p:nvSpPr>
          <p:spPr>
            <a:xfrm rot="468991">
              <a:off x="6935309" y="2149050"/>
              <a:ext cx="60899" cy="104299"/>
            </a:xfrm>
            <a:custGeom>
              <a:avLst/>
              <a:gdLst/>
              <a:ahLst/>
              <a:cxnLst/>
              <a:rect l="l" t="t" r="r" b="b"/>
              <a:pathLst>
                <a:path w="2436" h="4172" extrusionOk="0">
                  <a:moveTo>
                    <a:pt x="1331" y="0"/>
                  </a:moveTo>
                  <a:cubicBezTo>
                    <a:pt x="1253" y="0"/>
                    <a:pt x="1189" y="37"/>
                    <a:pt x="1168" y="102"/>
                  </a:cubicBezTo>
                  <a:lnTo>
                    <a:pt x="34" y="1836"/>
                  </a:lnTo>
                  <a:cubicBezTo>
                    <a:pt x="0" y="1903"/>
                    <a:pt x="0" y="1970"/>
                    <a:pt x="34" y="2037"/>
                  </a:cubicBezTo>
                  <a:cubicBezTo>
                    <a:pt x="67" y="2103"/>
                    <a:pt x="134" y="2170"/>
                    <a:pt x="201" y="2170"/>
                  </a:cubicBezTo>
                  <a:lnTo>
                    <a:pt x="1568" y="2303"/>
                  </a:lnTo>
                  <a:lnTo>
                    <a:pt x="1635" y="2303"/>
                  </a:lnTo>
                  <a:lnTo>
                    <a:pt x="1235" y="3905"/>
                  </a:lnTo>
                  <a:cubicBezTo>
                    <a:pt x="1201" y="4005"/>
                    <a:pt x="1268" y="4138"/>
                    <a:pt x="1368" y="4171"/>
                  </a:cubicBezTo>
                  <a:lnTo>
                    <a:pt x="1435" y="4171"/>
                  </a:lnTo>
                  <a:cubicBezTo>
                    <a:pt x="1535" y="4171"/>
                    <a:pt x="1635" y="4105"/>
                    <a:pt x="1635" y="4005"/>
                  </a:cubicBezTo>
                  <a:lnTo>
                    <a:pt x="2402" y="1002"/>
                  </a:lnTo>
                  <a:cubicBezTo>
                    <a:pt x="2435" y="902"/>
                    <a:pt x="2369" y="769"/>
                    <a:pt x="2269" y="736"/>
                  </a:cubicBezTo>
                  <a:cubicBezTo>
                    <a:pt x="2246" y="730"/>
                    <a:pt x="2224" y="727"/>
                    <a:pt x="2203" y="727"/>
                  </a:cubicBezTo>
                  <a:cubicBezTo>
                    <a:pt x="2103" y="727"/>
                    <a:pt x="2029" y="792"/>
                    <a:pt x="2002" y="902"/>
                  </a:cubicBezTo>
                  <a:lnTo>
                    <a:pt x="1735" y="1936"/>
                  </a:lnTo>
                  <a:cubicBezTo>
                    <a:pt x="1702" y="1870"/>
                    <a:pt x="1668" y="1870"/>
                    <a:pt x="1602" y="1870"/>
                  </a:cubicBezTo>
                  <a:lnTo>
                    <a:pt x="601" y="1770"/>
                  </a:lnTo>
                  <a:lnTo>
                    <a:pt x="1501" y="335"/>
                  </a:lnTo>
                  <a:cubicBezTo>
                    <a:pt x="1568" y="235"/>
                    <a:pt x="1568" y="102"/>
                    <a:pt x="1468" y="35"/>
                  </a:cubicBezTo>
                  <a:cubicBezTo>
                    <a:pt x="1421" y="12"/>
                    <a:pt x="1374" y="0"/>
                    <a:pt x="1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5"/>
            <p:cNvSpPr/>
            <p:nvPr/>
          </p:nvSpPr>
          <p:spPr>
            <a:xfrm rot="468991">
              <a:off x="6821360" y="2103338"/>
              <a:ext cx="55075" cy="52550"/>
            </a:xfrm>
            <a:custGeom>
              <a:avLst/>
              <a:gdLst/>
              <a:ahLst/>
              <a:cxnLst/>
              <a:rect l="l" t="t" r="r" b="b"/>
              <a:pathLst>
                <a:path w="2203" h="2102" extrusionOk="0">
                  <a:moveTo>
                    <a:pt x="201" y="0"/>
                  </a:moveTo>
                  <a:cubicBezTo>
                    <a:pt x="68" y="0"/>
                    <a:pt x="1" y="134"/>
                    <a:pt x="1" y="234"/>
                  </a:cubicBezTo>
                  <a:lnTo>
                    <a:pt x="168" y="1701"/>
                  </a:lnTo>
                  <a:cubicBezTo>
                    <a:pt x="168" y="1768"/>
                    <a:pt x="234" y="1835"/>
                    <a:pt x="301" y="1868"/>
                  </a:cubicBezTo>
                  <a:cubicBezTo>
                    <a:pt x="321" y="1878"/>
                    <a:pt x="343" y="1882"/>
                    <a:pt x="367" y="1882"/>
                  </a:cubicBezTo>
                  <a:cubicBezTo>
                    <a:pt x="424" y="1882"/>
                    <a:pt x="487" y="1859"/>
                    <a:pt x="535" y="1835"/>
                  </a:cubicBezTo>
                  <a:lnTo>
                    <a:pt x="1702" y="767"/>
                  </a:lnTo>
                  <a:lnTo>
                    <a:pt x="1769" y="1902"/>
                  </a:lnTo>
                  <a:cubicBezTo>
                    <a:pt x="1769" y="2002"/>
                    <a:pt x="1869" y="2102"/>
                    <a:pt x="1969" y="2102"/>
                  </a:cubicBezTo>
                  <a:cubicBezTo>
                    <a:pt x="2102" y="2068"/>
                    <a:pt x="2202" y="1968"/>
                    <a:pt x="2202" y="1868"/>
                  </a:cubicBezTo>
                  <a:lnTo>
                    <a:pt x="2069" y="300"/>
                  </a:lnTo>
                  <a:cubicBezTo>
                    <a:pt x="2069" y="234"/>
                    <a:pt x="2036" y="134"/>
                    <a:pt x="1936" y="134"/>
                  </a:cubicBezTo>
                  <a:cubicBezTo>
                    <a:pt x="1908" y="120"/>
                    <a:pt x="1875" y="112"/>
                    <a:pt x="1843" y="112"/>
                  </a:cubicBezTo>
                  <a:cubicBezTo>
                    <a:pt x="1797" y="112"/>
                    <a:pt x="1755" y="128"/>
                    <a:pt x="1735" y="167"/>
                  </a:cubicBezTo>
                  <a:lnTo>
                    <a:pt x="535" y="1234"/>
                  </a:lnTo>
                  <a:lnTo>
                    <a:pt x="435" y="200"/>
                  </a:lnTo>
                  <a:cubicBezTo>
                    <a:pt x="401" y="67"/>
                    <a:pt x="301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5"/>
            <p:cNvSpPr/>
            <p:nvPr/>
          </p:nvSpPr>
          <p:spPr>
            <a:xfrm rot="468991">
              <a:off x="7049927" y="2119375"/>
              <a:ext cx="50900" cy="75074"/>
            </a:xfrm>
            <a:custGeom>
              <a:avLst/>
              <a:gdLst/>
              <a:ahLst/>
              <a:cxnLst/>
              <a:rect l="l" t="t" r="r" b="b"/>
              <a:pathLst>
                <a:path w="2036" h="3003" extrusionOk="0">
                  <a:moveTo>
                    <a:pt x="234" y="1"/>
                  </a:moveTo>
                  <a:cubicBezTo>
                    <a:pt x="117" y="1"/>
                    <a:pt x="0" y="68"/>
                    <a:pt x="34" y="201"/>
                  </a:cubicBezTo>
                  <a:lnTo>
                    <a:pt x="34" y="2202"/>
                  </a:lnTo>
                  <a:cubicBezTo>
                    <a:pt x="34" y="2343"/>
                    <a:pt x="143" y="2435"/>
                    <a:pt x="251" y="2435"/>
                  </a:cubicBezTo>
                  <a:cubicBezTo>
                    <a:pt x="323" y="2435"/>
                    <a:pt x="394" y="2395"/>
                    <a:pt x="434" y="2302"/>
                  </a:cubicBezTo>
                  <a:cubicBezTo>
                    <a:pt x="801" y="1502"/>
                    <a:pt x="1268" y="768"/>
                    <a:pt x="1468" y="668"/>
                  </a:cubicBezTo>
                  <a:cubicBezTo>
                    <a:pt x="1568" y="1035"/>
                    <a:pt x="1568" y="1435"/>
                    <a:pt x="1502" y="1802"/>
                  </a:cubicBezTo>
                  <a:cubicBezTo>
                    <a:pt x="1435" y="2302"/>
                    <a:pt x="1368" y="2769"/>
                    <a:pt x="1668" y="2970"/>
                  </a:cubicBezTo>
                  <a:cubicBezTo>
                    <a:pt x="1702" y="3003"/>
                    <a:pt x="1768" y="3003"/>
                    <a:pt x="1802" y="3003"/>
                  </a:cubicBezTo>
                  <a:cubicBezTo>
                    <a:pt x="1868" y="3003"/>
                    <a:pt x="1935" y="2970"/>
                    <a:pt x="1969" y="2903"/>
                  </a:cubicBezTo>
                  <a:cubicBezTo>
                    <a:pt x="2035" y="2803"/>
                    <a:pt x="2002" y="2669"/>
                    <a:pt x="1902" y="2603"/>
                  </a:cubicBezTo>
                  <a:cubicBezTo>
                    <a:pt x="1802" y="2536"/>
                    <a:pt x="1868" y="2102"/>
                    <a:pt x="1902" y="1869"/>
                  </a:cubicBezTo>
                  <a:cubicBezTo>
                    <a:pt x="2002" y="1402"/>
                    <a:pt x="1969" y="901"/>
                    <a:pt x="1802" y="468"/>
                  </a:cubicBezTo>
                  <a:cubicBezTo>
                    <a:pt x="1773" y="323"/>
                    <a:pt x="1642" y="228"/>
                    <a:pt x="1499" y="228"/>
                  </a:cubicBezTo>
                  <a:cubicBezTo>
                    <a:pt x="1478" y="228"/>
                    <a:pt x="1456" y="230"/>
                    <a:pt x="1435" y="234"/>
                  </a:cubicBezTo>
                  <a:cubicBezTo>
                    <a:pt x="1135" y="234"/>
                    <a:pt x="734" y="735"/>
                    <a:pt x="434" y="1302"/>
                  </a:cubicBezTo>
                  <a:lnTo>
                    <a:pt x="434" y="201"/>
                  </a:lnTo>
                  <a:cubicBezTo>
                    <a:pt x="467" y="68"/>
                    <a:pt x="351" y="1"/>
                    <a:pt x="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5"/>
            <p:cNvSpPr/>
            <p:nvPr/>
          </p:nvSpPr>
          <p:spPr>
            <a:xfrm rot="468991">
              <a:off x="7081231" y="2210745"/>
              <a:ext cx="52200" cy="42550"/>
            </a:xfrm>
            <a:custGeom>
              <a:avLst/>
              <a:gdLst/>
              <a:ahLst/>
              <a:cxnLst/>
              <a:rect l="l" t="t" r="r" b="b"/>
              <a:pathLst>
                <a:path w="2088" h="1702" extrusionOk="0">
                  <a:moveTo>
                    <a:pt x="1066" y="0"/>
                  </a:moveTo>
                  <a:cubicBezTo>
                    <a:pt x="978" y="0"/>
                    <a:pt x="887" y="50"/>
                    <a:pt x="853" y="150"/>
                  </a:cubicBezTo>
                  <a:lnTo>
                    <a:pt x="853" y="651"/>
                  </a:lnTo>
                  <a:lnTo>
                    <a:pt x="253" y="651"/>
                  </a:lnTo>
                  <a:cubicBezTo>
                    <a:pt x="238" y="647"/>
                    <a:pt x="224" y="645"/>
                    <a:pt x="211" y="645"/>
                  </a:cubicBezTo>
                  <a:cubicBezTo>
                    <a:pt x="0" y="645"/>
                    <a:pt x="0" y="1090"/>
                    <a:pt x="211" y="1090"/>
                  </a:cubicBezTo>
                  <a:cubicBezTo>
                    <a:pt x="224" y="1090"/>
                    <a:pt x="238" y="1088"/>
                    <a:pt x="253" y="1084"/>
                  </a:cubicBezTo>
                  <a:lnTo>
                    <a:pt x="853" y="1084"/>
                  </a:lnTo>
                  <a:lnTo>
                    <a:pt x="853" y="1551"/>
                  </a:lnTo>
                  <a:cubicBezTo>
                    <a:pt x="887" y="1652"/>
                    <a:pt x="978" y="1702"/>
                    <a:pt x="1066" y="1702"/>
                  </a:cubicBezTo>
                  <a:cubicBezTo>
                    <a:pt x="1153" y="1702"/>
                    <a:pt x="1237" y="1652"/>
                    <a:pt x="1254" y="1551"/>
                  </a:cubicBezTo>
                  <a:lnTo>
                    <a:pt x="1254" y="1084"/>
                  </a:lnTo>
                  <a:lnTo>
                    <a:pt x="1887" y="1084"/>
                  </a:lnTo>
                  <a:cubicBezTo>
                    <a:pt x="2087" y="1051"/>
                    <a:pt x="2087" y="751"/>
                    <a:pt x="1887" y="684"/>
                  </a:cubicBezTo>
                  <a:lnTo>
                    <a:pt x="1254" y="684"/>
                  </a:lnTo>
                  <a:lnTo>
                    <a:pt x="1254" y="150"/>
                  </a:lnTo>
                  <a:cubicBezTo>
                    <a:pt x="1237" y="50"/>
                    <a:pt x="1153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5"/>
            <p:cNvSpPr/>
            <p:nvPr/>
          </p:nvSpPr>
          <p:spPr>
            <a:xfrm rot="468991">
              <a:off x="7154292" y="2211827"/>
              <a:ext cx="173473" cy="82774"/>
            </a:xfrm>
            <a:custGeom>
              <a:avLst/>
              <a:gdLst/>
              <a:ahLst/>
              <a:cxnLst/>
              <a:rect l="l" t="t" r="r" b="b"/>
              <a:pathLst>
                <a:path w="6939" h="3311" extrusionOk="0">
                  <a:moveTo>
                    <a:pt x="1019" y="0"/>
                  </a:moveTo>
                  <a:cubicBezTo>
                    <a:pt x="872" y="0"/>
                    <a:pt x="708" y="79"/>
                    <a:pt x="567" y="275"/>
                  </a:cubicBezTo>
                  <a:cubicBezTo>
                    <a:pt x="134" y="842"/>
                    <a:pt x="0" y="1610"/>
                    <a:pt x="200" y="2310"/>
                  </a:cubicBezTo>
                  <a:cubicBezTo>
                    <a:pt x="300" y="2544"/>
                    <a:pt x="500" y="2710"/>
                    <a:pt x="767" y="2744"/>
                  </a:cubicBezTo>
                  <a:cubicBezTo>
                    <a:pt x="784" y="2745"/>
                    <a:pt x="801" y="2746"/>
                    <a:pt x="818" y="2746"/>
                  </a:cubicBezTo>
                  <a:cubicBezTo>
                    <a:pt x="1266" y="2746"/>
                    <a:pt x="1680" y="2329"/>
                    <a:pt x="2002" y="1943"/>
                  </a:cubicBezTo>
                  <a:cubicBezTo>
                    <a:pt x="2002" y="2410"/>
                    <a:pt x="2135" y="2911"/>
                    <a:pt x="2569" y="3077"/>
                  </a:cubicBezTo>
                  <a:cubicBezTo>
                    <a:pt x="2669" y="3111"/>
                    <a:pt x="2769" y="3144"/>
                    <a:pt x="2869" y="3144"/>
                  </a:cubicBezTo>
                  <a:cubicBezTo>
                    <a:pt x="3136" y="3111"/>
                    <a:pt x="3403" y="3011"/>
                    <a:pt x="3636" y="2844"/>
                  </a:cubicBezTo>
                  <a:cubicBezTo>
                    <a:pt x="3736" y="2777"/>
                    <a:pt x="3836" y="2677"/>
                    <a:pt x="3903" y="2577"/>
                  </a:cubicBezTo>
                  <a:cubicBezTo>
                    <a:pt x="4370" y="2977"/>
                    <a:pt x="4904" y="3211"/>
                    <a:pt x="5471" y="3311"/>
                  </a:cubicBezTo>
                  <a:cubicBezTo>
                    <a:pt x="5671" y="3311"/>
                    <a:pt x="5871" y="3211"/>
                    <a:pt x="6004" y="3077"/>
                  </a:cubicBezTo>
                  <a:cubicBezTo>
                    <a:pt x="6438" y="2610"/>
                    <a:pt x="6104" y="2210"/>
                    <a:pt x="5804" y="1876"/>
                  </a:cubicBezTo>
                  <a:cubicBezTo>
                    <a:pt x="5604" y="1676"/>
                    <a:pt x="5437" y="1376"/>
                    <a:pt x="5337" y="1076"/>
                  </a:cubicBezTo>
                  <a:cubicBezTo>
                    <a:pt x="5271" y="876"/>
                    <a:pt x="5337" y="676"/>
                    <a:pt x="5537" y="576"/>
                  </a:cubicBezTo>
                  <a:cubicBezTo>
                    <a:pt x="5616" y="536"/>
                    <a:pt x="5701" y="517"/>
                    <a:pt x="5786" y="517"/>
                  </a:cubicBezTo>
                  <a:cubicBezTo>
                    <a:pt x="5917" y="517"/>
                    <a:pt x="6050" y="561"/>
                    <a:pt x="6171" y="642"/>
                  </a:cubicBezTo>
                  <a:cubicBezTo>
                    <a:pt x="6305" y="776"/>
                    <a:pt x="6438" y="942"/>
                    <a:pt x="6538" y="1109"/>
                  </a:cubicBezTo>
                  <a:lnTo>
                    <a:pt x="6938" y="1009"/>
                  </a:lnTo>
                  <a:cubicBezTo>
                    <a:pt x="6838" y="742"/>
                    <a:pt x="6672" y="509"/>
                    <a:pt x="6471" y="342"/>
                  </a:cubicBezTo>
                  <a:cubicBezTo>
                    <a:pt x="6300" y="190"/>
                    <a:pt x="6085" y="113"/>
                    <a:pt x="5863" y="113"/>
                  </a:cubicBezTo>
                  <a:cubicBezTo>
                    <a:pt x="5697" y="113"/>
                    <a:pt x="5528" y="156"/>
                    <a:pt x="5371" y="242"/>
                  </a:cubicBezTo>
                  <a:cubicBezTo>
                    <a:pt x="5004" y="409"/>
                    <a:pt x="4837" y="809"/>
                    <a:pt x="4937" y="1209"/>
                  </a:cubicBezTo>
                  <a:cubicBezTo>
                    <a:pt x="5037" y="1576"/>
                    <a:pt x="5237" y="1943"/>
                    <a:pt x="5537" y="2210"/>
                  </a:cubicBezTo>
                  <a:cubicBezTo>
                    <a:pt x="5838" y="2577"/>
                    <a:pt x="5871" y="2677"/>
                    <a:pt x="5738" y="2811"/>
                  </a:cubicBezTo>
                  <a:cubicBezTo>
                    <a:pt x="5685" y="2871"/>
                    <a:pt x="5605" y="2897"/>
                    <a:pt x="5507" y="2897"/>
                  </a:cubicBezTo>
                  <a:cubicBezTo>
                    <a:pt x="5170" y="2897"/>
                    <a:pt x="4617" y="2587"/>
                    <a:pt x="4203" y="2277"/>
                  </a:cubicBezTo>
                  <a:cubicBezTo>
                    <a:pt x="4437" y="1876"/>
                    <a:pt x="4537" y="1409"/>
                    <a:pt x="4503" y="942"/>
                  </a:cubicBezTo>
                  <a:cubicBezTo>
                    <a:pt x="4470" y="475"/>
                    <a:pt x="4303" y="175"/>
                    <a:pt x="4036" y="109"/>
                  </a:cubicBezTo>
                  <a:cubicBezTo>
                    <a:pt x="3988" y="95"/>
                    <a:pt x="3939" y="88"/>
                    <a:pt x="3891" y="88"/>
                  </a:cubicBezTo>
                  <a:cubicBezTo>
                    <a:pt x="3477" y="88"/>
                    <a:pt x="3095" y="556"/>
                    <a:pt x="3036" y="676"/>
                  </a:cubicBezTo>
                  <a:lnTo>
                    <a:pt x="3369" y="909"/>
                  </a:lnTo>
                  <a:cubicBezTo>
                    <a:pt x="3464" y="783"/>
                    <a:pt x="3769" y="506"/>
                    <a:pt x="3914" y="506"/>
                  </a:cubicBezTo>
                  <a:cubicBezTo>
                    <a:pt x="3922" y="506"/>
                    <a:pt x="3929" y="507"/>
                    <a:pt x="3936" y="509"/>
                  </a:cubicBezTo>
                  <a:cubicBezTo>
                    <a:pt x="3970" y="509"/>
                    <a:pt x="4036" y="642"/>
                    <a:pt x="4070" y="942"/>
                  </a:cubicBezTo>
                  <a:cubicBezTo>
                    <a:pt x="4136" y="1543"/>
                    <a:pt x="3870" y="2143"/>
                    <a:pt x="3403" y="2510"/>
                  </a:cubicBezTo>
                  <a:cubicBezTo>
                    <a:pt x="3279" y="2634"/>
                    <a:pt x="3100" y="2703"/>
                    <a:pt x="2934" y="2703"/>
                  </a:cubicBezTo>
                  <a:cubicBezTo>
                    <a:pt x="2877" y="2703"/>
                    <a:pt x="2820" y="2694"/>
                    <a:pt x="2769" y="2677"/>
                  </a:cubicBezTo>
                  <a:cubicBezTo>
                    <a:pt x="2368" y="2544"/>
                    <a:pt x="2435" y="1610"/>
                    <a:pt x="2535" y="1176"/>
                  </a:cubicBezTo>
                  <a:cubicBezTo>
                    <a:pt x="2598" y="1010"/>
                    <a:pt x="2453" y="882"/>
                    <a:pt x="2311" y="882"/>
                  </a:cubicBezTo>
                  <a:cubicBezTo>
                    <a:pt x="2225" y="882"/>
                    <a:pt x="2139" y="929"/>
                    <a:pt x="2102" y="1043"/>
                  </a:cubicBezTo>
                  <a:cubicBezTo>
                    <a:pt x="1905" y="1436"/>
                    <a:pt x="1291" y="2311"/>
                    <a:pt x="858" y="2311"/>
                  </a:cubicBezTo>
                  <a:cubicBezTo>
                    <a:pt x="850" y="2311"/>
                    <a:pt x="842" y="2311"/>
                    <a:pt x="834" y="2310"/>
                  </a:cubicBezTo>
                  <a:cubicBezTo>
                    <a:pt x="734" y="2310"/>
                    <a:pt x="634" y="2243"/>
                    <a:pt x="601" y="2143"/>
                  </a:cubicBezTo>
                  <a:cubicBezTo>
                    <a:pt x="467" y="1576"/>
                    <a:pt x="601" y="1009"/>
                    <a:pt x="934" y="542"/>
                  </a:cubicBezTo>
                  <a:cubicBezTo>
                    <a:pt x="934" y="509"/>
                    <a:pt x="967" y="475"/>
                    <a:pt x="1001" y="442"/>
                  </a:cubicBezTo>
                  <a:cubicBezTo>
                    <a:pt x="1068" y="542"/>
                    <a:pt x="1101" y="676"/>
                    <a:pt x="1101" y="809"/>
                  </a:cubicBezTo>
                  <a:lnTo>
                    <a:pt x="1535" y="742"/>
                  </a:lnTo>
                  <a:cubicBezTo>
                    <a:pt x="1535" y="609"/>
                    <a:pt x="1434" y="109"/>
                    <a:pt x="1101" y="8"/>
                  </a:cubicBezTo>
                  <a:cubicBezTo>
                    <a:pt x="1075" y="3"/>
                    <a:pt x="1047" y="0"/>
                    <a:pt x="10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5"/>
            <p:cNvSpPr/>
            <p:nvPr/>
          </p:nvSpPr>
          <p:spPr>
            <a:xfrm rot="468991">
              <a:off x="7343541" y="2210952"/>
              <a:ext cx="73424" cy="91799"/>
            </a:xfrm>
            <a:custGeom>
              <a:avLst/>
              <a:gdLst/>
              <a:ahLst/>
              <a:cxnLst/>
              <a:rect l="l" t="t" r="r" b="b"/>
              <a:pathLst>
                <a:path w="2937" h="3672" extrusionOk="0">
                  <a:moveTo>
                    <a:pt x="2111" y="1"/>
                  </a:moveTo>
                  <a:cubicBezTo>
                    <a:pt x="2054" y="1"/>
                    <a:pt x="1995" y="12"/>
                    <a:pt x="1936" y="35"/>
                  </a:cubicBezTo>
                  <a:cubicBezTo>
                    <a:pt x="1469" y="169"/>
                    <a:pt x="1135" y="1069"/>
                    <a:pt x="1102" y="1236"/>
                  </a:cubicBezTo>
                  <a:lnTo>
                    <a:pt x="1502" y="1370"/>
                  </a:lnTo>
                  <a:cubicBezTo>
                    <a:pt x="1602" y="1036"/>
                    <a:pt x="1869" y="502"/>
                    <a:pt x="2069" y="436"/>
                  </a:cubicBezTo>
                  <a:lnTo>
                    <a:pt x="2169" y="436"/>
                  </a:lnTo>
                  <a:cubicBezTo>
                    <a:pt x="2403" y="602"/>
                    <a:pt x="2503" y="736"/>
                    <a:pt x="2503" y="903"/>
                  </a:cubicBezTo>
                  <a:cubicBezTo>
                    <a:pt x="2503" y="1036"/>
                    <a:pt x="2403" y="1269"/>
                    <a:pt x="1869" y="1670"/>
                  </a:cubicBezTo>
                  <a:cubicBezTo>
                    <a:pt x="1502" y="1903"/>
                    <a:pt x="1168" y="2103"/>
                    <a:pt x="801" y="2304"/>
                  </a:cubicBezTo>
                  <a:cubicBezTo>
                    <a:pt x="334" y="2570"/>
                    <a:pt x="34" y="2737"/>
                    <a:pt x="1" y="3004"/>
                  </a:cubicBezTo>
                  <a:cubicBezTo>
                    <a:pt x="1" y="3138"/>
                    <a:pt x="68" y="3271"/>
                    <a:pt x="168" y="3371"/>
                  </a:cubicBezTo>
                  <a:cubicBezTo>
                    <a:pt x="501" y="3638"/>
                    <a:pt x="1335" y="3671"/>
                    <a:pt x="1936" y="3671"/>
                  </a:cubicBezTo>
                  <a:lnTo>
                    <a:pt x="2503" y="3671"/>
                  </a:lnTo>
                  <a:lnTo>
                    <a:pt x="2469" y="3271"/>
                  </a:lnTo>
                  <a:cubicBezTo>
                    <a:pt x="2331" y="3278"/>
                    <a:pt x="2177" y="3282"/>
                    <a:pt x="2017" y="3282"/>
                  </a:cubicBezTo>
                  <a:cubicBezTo>
                    <a:pt x="1405" y="3282"/>
                    <a:pt x="706" y="3223"/>
                    <a:pt x="468" y="3037"/>
                  </a:cubicBezTo>
                  <a:cubicBezTo>
                    <a:pt x="635" y="2937"/>
                    <a:pt x="835" y="2804"/>
                    <a:pt x="1002" y="2704"/>
                  </a:cubicBezTo>
                  <a:cubicBezTo>
                    <a:pt x="1402" y="2504"/>
                    <a:pt x="1769" y="2304"/>
                    <a:pt x="2102" y="2037"/>
                  </a:cubicBezTo>
                  <a:cubicBezTo>
                    <a:pt x="2669" y="1636"/>
                    <a:pt x="2936" y="1269"/>
                    <a:pt x="2936" y="903"/>
                  </a:cubicBezTo>
                  <a:cubicBezTo>
                    <a:pt x="2903" y="569"/>
                    <a:pt x="2703" y="269"/>
                    <a:pt x="2403" y="102"/>
                  </a:cubicBezTo>
                  <a:cubicBezTo>
                    <a:pt x="2316" y="37"/>
                    <a:pt x="2216" y="1"/>
                    <a:pt x="2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5"/>
            <p:cNvSpPr/>
            <p:nvPr/>
          </p:nvSpPr>
          <p:spPr>
            <a:xfrm rot="468991">
              <a:off x="7445013" y="2252672"/>
              <a:ext cx="74774" cy="67574"/>
            </a:xfrm>
            <a:custGeom>
              <a:avLst/>
              <a:gdLst/>
              <a:ahLst/>
              <a:cxnLst/>
              <a:rect l="l" t="t" r="r" b="b"/>
              <a:pathLst>
                <a:path w="2991" h="2703" extrusionOk="0">
                  <a:moveTo>
                    <a:pt x="289" y="1"/>
                  </a:moveTo>
                  <a:lnTo>
                    <a:pt x="22" y="2236"/>
                  </a:lnTo>
                  <a:cubicBezTo>
                    <a:pt x="1" y="2382"/>
                    <a:pt x="112" y="2476"/>
                    <a:pt x="230" y="2476"/>
                  </a:cubicBezTo>
                  <a:cubicBezTo>
                    <a:pt x="300" y="2476"/>
                    <a:pt x="373" y="2443"/>
                    <a:pt x="422" y="2369"/>
                  </a:cubicBezTo>
                  <a:cubicBezTo>
                    <a:pt x="789" y="1669"/>
                    <a:pt x="1289" y="1068"/>
                    <a:pt x="1856" y="534"/>
                  </a:cubicBezTo>
                  <a:lnTo>
                    <a:pt x="1856" y="534"/>
                  </a:lnTo>
                  <a:cubicBezTo>
                    <a:pt x="1890" y="835"/>
                    <a:pt x="1856" y="1135"/>
                    <a:pt x="1756" y="1435"/>
                  </a:cubicBezTo>
                  <a:cubicBezTo>
                    <a:pt x="1690" y="1835"/>
                    <a:pt x="1590" y="2236"/>
                    <a:pt x="1890" y="2503"/>
                  </a:cubicBezTo>
                  <a:cubicBezTo>
                    <a:pt x="2023" y="2636"/>
                    <a:pt x="2223" y="2703"/>
                    <a:pt x="2390" y="2703"/>
                  </a:cubicBezTo>
                  <a:cubicBezTo>
                    <a:pt x="2624" y="2703"/>
                    <a:pt x="2824" y="2603"/>
                    <a:pt x="2991" y="2436"/>
                  </a:cubicBezTo>
                  <a:lnTo>
                    <a:pt x="2657" y="2169"/>
                  </a:lnTo>
                  <a:cubicBezTo>
                    <a:pt x="2582" y="2244"/>
                    <a:pt x="2486" y="2287"/>
                    <a:pt x="2393" y="2287"/>
                  </a:cubicBezTo>
                  <a:cubicBezTo>
                    <a:pt x="2320" y="2287"/>
                    <a:pt x="2249" y="2261"/>
                    <a:pt x="2190" y="2202"/>
                  </a:cubicBezTo>
                  <a:cubicBezTo>
                    <a:pt x="2057" y="2102"/>
                    <a:pt x="2123" y="1869"/>
                    <a:pt x="2190" y="1535"/>
                  </a:cubicBezTo>
                  <a:cubicBezTo>
                    <a:pt x="2290" y="1168"/>
                    <a:pt x="2323" y="768"/>
                    <a:pt x="2257" y="368"/>
                  </a:cubicBezTo>
                  <a:cubicBezTo>
                    <a:pt x="2223" y="234"/>
                    <a:pt x="2090" y="101"/>
                    <a:pt x="1923" y="67"/>
                  </a:cubicBezTo>
                  <a:cubicBezTo>
                    <a:pt x="1914" y="67"/>
                    <a:pt x="1905" y="66"/>
                    <a:pt x="1896" y="66"/>
                  </a:cubicBezTo>
                  <a:cubicBezTo>
                    <a:pt x="1561" y="66"/>
                    <a:pt x="1043" y="654"/>
                    <a:pt x="556" y="1368"/>
                  </a:cubicBezTo>
                  <a:lnTo>
                    <a:pt x="689" y="3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5"/>
            <p:cNvSpPr/>
            <p:nvPr/>
          </p:nvSpPr>
          <p:spPr>
            <a:xfrm rot="468991">
              <a:off x="7531844" y="2219642"/>
              <a:ext cx="29200" cy="124299"/>
            </a:xfrm>
            <a:custGeom>
              <a:avLst/>
              <a:gdLst/>
              <a:ahLst/>
              <a:cxnLst/>
              <a:rect l="l" t="t" r="r" b="b"/>
              <a:pathLst>
                <a:path w="1168" h="4972" extrusionOk="0">
                  <a:moveTo>
                    <a:pt x="734" y="1"/>
                  </a:moveTo>
                  <a:lnTo>
                    <a:pt x="0" y="4938"/>
                  </a:lnTo>
                  <a:lnTo>
                    <a:pt x="434" y="4971"/>
                  </a:lnTo>
                  <a:lnTo>
                    <a:pt x="1168" y="68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5"/>
            <p:cNvSpPr/>
            <p:nvPr/>
          </p:nvSpPr>
          <p:spPr>
            <a:xfrm rot="468991">
              <a:off x="6828389" y="2375256"/>
              <a:ext cx="86749" cy="107599"/>
            </a:xfrm>
            <a:custGeom>
              <a:avLst/>
              <a:gdLst/>
              <a:ahLst/>
              <a:cxnLst/>
              <a:rect l="l" t="t" r="r" b="b"/>
              <a:pathLst>
                <a:path w="3470" h="4304" extrusionOk="0">
                  <a:moveTo>
                    <a:pt x="0" y="0"/>
                  </a:moveTo>
                  <a:lnTo>
                    <a:pt x="34" y="2068"/>
                  </a:lnTo>
                  <a:cubicBezTo>
                    <a:pt x="34" y="3102"/>
                    <a:pt x="34" y="3670"/>
                    <a:pt x="67" y="3970"/>
                  </a:cubicBezTo>
                  <a:cubicBezTo>
                    <a:pt x="67" y="4003"/>
                    <a:pt x="67" y="4070"/>
                    <a:pt x="67" y="4103"/>
                  </a:cubicBezTo>
                  <a:lnTo>
                    <a:pt x="100" y="4103"/>
                  </a:lnTo>
                  <a:cubicBezTo>
                    <a:pt x="134" y="4303"/>
                    <a:pt x="200" y="4303"/>
                    <a:pt x="267" y="4303"/>
                  </a:cubicBezTo>
                  <a:cubicBezTo>
                    <a:pt x="401" y="4303"/>
                    <a:pt x="467" y="4237"/>
                    <a:pt x="501" y="4103"/>
                  </a:cubicBezTo>
                  <a:cubicBezTo>
                    <a:pt x="501" y="3870"/>
                    <a:pt x="1101" y="1068"/>
                    <a:pt x="1768" y="634"/>
                  </a:cubicBezTo>
                  <a:cubicBezTo>
                    <a:pt x="1835" y="567"/>
                    <a:pt x="1902" y="567"/>
                    <a:pt x="1935" y="567"/>
                  </a:cubicBezTo>
                  <a:cubicBezTo>
                    <a:pt x="2269" y="667"/>
                    <a:pt x="2168" y="1635"/>
                    <a:pt x="2102" y="2302"/>
                  </a:cubicBezTo>
                  <a:cubicBezTo>
                    <a:pt x="2035" y="3136"/>
                    <a:pt x="1968" y="3770"/>
                    <a:pt x="2335" y="3970"/>
                  </a:cubicBezTo>
                  <a:cubicBezTo>
                    <a:pt x="2453" y="4048"/>
                    <a:pt x="2570" y="4080"/>
                    <a:pt x="2687" y="4080"/>
                  </a:cubicBezTo>
                  <a:cubicBezTo>
                    <a:pt x="2770" y="4080"/>
                    <a:pt x="2853" y="4064"/>
                    <a:pt x="2936" y="4036"/>
                  </a:cubicBezTo>
                  <a:cubicBezTo>
                    <a:pt x="3203" y="3936"/>
                    <a:pt x="3369" y="3703"/>
                    <a:pt x="3469" y="3436"/>
                  </a:cubicBezTo>
                  <a:lnTo>
                    <a:pt x="3069" y="3303"/>
                  </a:lnTo>
                  <a:cubicBezTo>
                    <a:pt x="3002" y="3436"/>
                    <a:pt x="2902" y="3569"/>
                    <a:pt x="2769" y="3636"/>
                  </a:cubicBezTo>
                  <a:cubicBezTo>
                    <a:pt x="2727" y="3650"/>
                    <a:pt x="2692" y="3658"/>
                    <a:pt x="2659" y="3658"/>
                  </a:cubicBezTo>
                  <a:cubicBezTo>
                    <a:pt x="2614" y="3658"/>
                    <a:pt x="2574" y="3642"/>
                    <a:pt x="2535" y="3603"/>
                  </a:cubicBezTo>
                  <a:cubicBezTo>
                    <a:pt x="2402" y="3536"/>
                    <a:pt x="2469" y="2769"/>
                    <a:pt x="2535" y="2369"/>
                  </a:cubicBezTo>
                  <a:cubicBezTo>
                    <a:pt x="2602" y="1435"/>
                    <a:pt x="2702" y="367"/>
                    <a:pt x="2035" y="167"/>
                  </a:cubicBezTo>
                  <a:cubicBezTo>
                    <a:pt x="1988" y="159"/>
                    <a:pt x="1941" y="155"/>
                    <a:pt x="1894" y="155"/>
                  </a:cubicBezTo>
                  <a:cubicBezTo>
                    <a:pt x="1742" y="155"/>
                    <a:pt x="1595" y="199"/>
                    <a:pt x="1468" y="300"/>
                  </a:cubicBezTo>
                  <a:cubicBezTo>
                    <a:pt x="1068" y="634"/>
                    <a:pt x="701" y="1501"/>
                    <a:pt x="434" y="2335"/>
                  </a:cubicBezTo>
                  <a:cubicBezTo>
                    <a:pt x="434" y="1568"/>
                    <a:pt x="434" y="667"/>
                    <a:pt x="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5"/>
            <p:cNvSpPr/>
            <p:nvPr/>
          </p:nvSpPr>
          <p:spPr>
            <a:xfrm rot="468991">
              <a:off x="6955245" y="2408293"/>
              <a:ext cx="71749" cy="68399"/>
            </a:xfrm>
            <a:custGeom>
              <a:avLst/>
              <a:gdLst/>
              <a:ahLst/>
              <a:cxnLst/>
              <a:rect l="l" t="t" r="r" b="b"/>
              <a:pathLst>
                <a:path w="2870" h="2736" extrusionOk="0">
                  <a:moveTo>
                    <a:pt x="501" y="0"/>
                  </a:moveTo>
                  <a:lnTo>
                    <a:pt x="234" y="367"/>
                  </a:lnTo>
                  <a:lnTo>
                    <a:pt x="2169" y="1668"/>
                  </a:lnTo>
                  <a:lnTo>
                    <a:pt x="1" y="2302"/>
                  </a:lnTo>
                  <a:lnTo>
                    <a:pt x="134" y="2736"/>
                  </a:lnTo>
                  <a:lnTo>
                    <a:pt x="2703" y="1935"/>
                  </a:lnTo>
                  <a:cubicBezTo>
                    <a:pt x="2803" y="1935"/>
                    <a:pt x="2836" y="1868"/>
                    <a:pt x="2870" y="1768"/>
                  </a:cubicBezTo>
                  <a:cubicBezTo>
                    <a:pt x="2870" y="1702"/>
                    <a:pt x="2836" y="1602"/>
                    <a:pt x="2770" y="1568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5"/>
            <p:cNvSpPr/>
            <p:nvPr/>
          </p:nvSpPr>
          <p:spPr>
            <a:xfrm rot="468991">
              <a:off x="6966500" y="2472524"/>
              <a:ext cx="67574" cy="33375"/>
            </a:xfrm>
            <a:custGeom>
              <a:avLst/>
              <a:gdLst/>
              <a:ahLst/>
              <a:cxnLst/>
              <a:rect l="l" t="t" r="r" b="b"/>
              <a:pathLst>
                <a:path w="2703" h="1335" extrusionOk="0">
                  <a:moveTo>
                    <a:pt x="2536" y="0"/>
                  </a:moveTo>
                  <a:lnTo>
                    <a:pt x="0" y="934"/>
                  </a:lnTo>
                  <a:lnTo>
                    <a:pt x="167" y="1334"/>
                  </a:lnTo>
                  <a:lnTo>
                    <a:pt x="2702" y="400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5"/>
            <p:cNvSpPr/>
            <p:nvPr/>
          </p:nvSpPr>
          <p:spPr>
            <a:xfrm rot="468991">
              <a:off x="7063963" y="2424747"/>
              <a:ext cx="95099" cy="84399"/>
            </a:xfrm>
            <a:custGeom>
              <a:avLst/>
              <a:gdLst/>
              <a:ahLst/>
              <a:cxnLst/>
              <a:rect l="l" t="t" r="r" b="b"/>
              <a:pathLst>
                <a:path w="3804" h="3376" extrusionOk="0">
                  <a:moveTo>
                    <a:pt x="2563" y="0"/>
                  </a:moveTo>
                  <a:cubicBezTo>
                    <a:pt x="1962" y="0"/>
                    <a:pt x="1083" y="1132"/>
                    <a:pt x="634" y="1741"/>
                  </a:cubicBezTo>
                  <a:lnTo>
                    <a:pt x="634" y="607"/>
                  </a:lnTo>
                  <a:lnTo>
                    <a:pt x="234" y="607"/>
                  </a:lnTo>
                  <a:lnTo>
                    <a:pt x="234" y="2441"/>
                  </a:lnTo>
                  <a:cubicBezTo>
                    <a:pt x="34" y="2808"/>
                    <a:pt x="0" y="3075"/>
                    <a:pt x="100" y="3242"/>
                  </a:cubicBezTo>
                  <a:cubicBezTo>
                    <a:pt x="167" y="3309"/>
                    <a:pt x="301" y="3375"/>
                    <a:pt x="401" y="3375"/>
                  </a:cubicBezTo>
                  <a:lnTo>
                    <a:pt x="501" y="3375"/>
                  </a:lnTo>
                  <a:cubicBezTo>
                    <a:pt x="601" y="3342"/>
                    <a:pt x="668" y="3242"/>
                    <a:pt x="668" y="3142"/>
                  </a:cubicBezTo>
                  <a:lnTo>
                    <a:pt x="668" y="2542"/>
                  </a:lnTo>
                  <a:cubicBezTo>
                    <a:pt x="734" y="2441"/>
                    <a:pt x="801" y="2275"/>
                    <a:pt x="934" y="2141"/>
                  </a:cubicBezTo>
                  <a:cubicBezTo>
                    <a:pt x="1748" y="952"/>
                    <a:pt x="2357" y="467"/>
                    <a:pt x="2539" y="467"/>
                  </a:cubicBezTo>
                  <a:cubicBezTo>
                    <a:pt x="2551" y="467"/>
                    <a:pt x="2561" y="469"/>
                    <a:pt x="2569" y="473"/>
                  </a:cubicBezTo>
                  <a:cubicBezTo>
                    <a:pt x="2602" y="473"/>
                    <a:pt x="2602" y="507"/>
                    <a:pt x="2602" y="573"/>
                  </a:cubicBezTo>
                  <a:cubicBezTo>
                    <a:pt x="2636" y="974"/>
                    <a:pt x="2569" y="1374"/>
                    <a:pt x="2469" y="1741"/>
                  </a:cubicBezTo>
                  <a:cubicBezTo>
                    <a:pt x="2335" y="2308"/>
                    <a:pt x="2235" y="2742"/>
                    <a:pt x="2402" y="3042"/>
                  </a:cubicBezTo>
                  <a:cubicBezTo>
                    <a:pt x="2469" y="3109"/>
                    <a:pt x="2569" y="3209"/>
                    <a:pt x="2669" y="3209"/>
                  </a:cubicBezTo>
                  <a:cubicBezTo>
                    <a:pt x="2725" y="3219"/>
                    <a:pt x="2780" y="3224"/>
                    <a:pt x="2832" y="3224"/>
                  </a:cubicBezTo>
                  <a:cubicBezTo>
                    <a:pt x="3457" y="3224"/>
                    <a:pt x="3772" y="2539"/>
                    <a:pt x="3803" y="2508"/>
                  </a:cubicBezTo>
                  <a:lnTo>
                    <a:pt x="3403" y="2341"/>
                  </a:lnTo>
                  <a:cubicBezTo>
                    <a:pt x="3403" y="2341"/>
                    <a:pt x="3168" y="2781"/>
                    <a:pt x="2809" y="2781"/>
                  </a:cubicBezTo>
                  <a:cubicBezTo>
                    <a:pt x="2785" y="2781"/>
                    <a:pt x="2761" y="2779"/>
                    <a:pt x="2736" y="2775"/>
                  </a:cubicBezTo>
                  <a:cubicBezTo>
                    <a:pt x="2736" y="2441"/>
                    <a:pt x="2769" y="2141"/>
                    <a:pt x="2869" y="1841"/>
                  </a:cubicBezTo>
                  <a:cubicBezTo>
                    <a:pt x="3003" y="1374"/>
                    <a:pt x="3069" y="907"/>
                    <a:pt x="3036" y="473"/>
                  </a:cubicBezTo>
                  <a:cubicBezTo>
                    <a:pt x="3003" y="240"/>
                    <a:pt x="2836" y="73"/>
                    <a:pt x="2636" y="6"/>
                  </a:cubicBezTo>
                  <a:cubicBezTo>
                    <a:pt x="2612" y="2"/>
                    <a:pt x="2588" y="0"/>
                    <a:pt x="2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5"/>
            <p:cNvSpPr/>
            <p:nvPr/>
          </p:nvSpPr>
          <p:spPr>
            <a:xfrm rot="468991">
              <a:off x="7156626" y="2488252"/>
              <a:ext cx="58399" cy="64024"/>
            </a:xfrm>
            <a:custGeom>
              <a:avLst/>
              <a:gdLst/>
              <a:ahLst/>
              <a:cxnLst/>
              <a:rect l="l" t="t" r="r" b="b"/>
              <a:pathLst>
                <a:path w="2336" h="2561" extrusionOk="0">
                  <a:moveTo>
                    <a:pt x="1402" y="426"/>
                  </a:moveTo>
                  <a:cubicBezTo>
                    <a:pt x="1702" y="526"/>
                    <a:pt x="1836" y="993"/>
                    <a:pt x="1702" y="1426"/>
                  </a:cubicBezTo>
                  <a:cubicBezTo>
                    <a:pt x="1581" y="1850"/>
                    <a:pt x="1296" y="2136"/>
                    <a:pt x="1020" y="2136"/>
                  </a:cubicBezTo>
                  <a:cubicBezTo>
                    <a:pt x="991" y="2136"/>
                    <a:pt x="963" y="2133"/>
                    <a:pt x="935" y="2127"/>
                  </a:cubicBezTo>
                  <a:cubicBezTo>
                    <a:pt x="635" y="2027"/>
                    <a:pt x="501" y="1593"/>
                    <a:pt x="635" y="1126"/>
                  </a:cubicBezTo>
                  <a:cubicBezTo>
                    <a:pt x="701" y="926"/>
                    <a:pt x="801" y="726"/>
                    <a:pt x="1002" y="559"/>
                  </a:cubicBezTo>
                  <a:cubicBezTo>
                    <a:pt x="1068" y="492"/>
                    <a:pt x="1202" y="426"/>
                    <a:pt x="1302" y="426"/>
                  </a:cubicBezTo>
                  <a:close/>
                  <a:moveTo>
                    <a:pt x="1311" y="0"/>
                  </a:moveTo>
                  <a:cubicBezTo>
                    <a:pt x="1089" y="0"/>
                    <a:pt x="877" y="75"/>
                    <a:pt x="701" y="225"/>
                  </a:cubicBezTo>
                  <a:cubicBezTo>
                    <a:pt x="435" y="426"/>
                    <a:pt x="268" y="692"/>
                    <a:pt x="201" y="1026"/>
                  </a:cubicBezTo>
                  <a:cubicBezTo>
                    <a:pt x="1" y="1726"/>
                    <a:pt x="268" y="2394"/>
                    <a:pt x="801" y="2527"/>
                  </a:cubicBezTo>
                  <a:cubicBezTo>
                    <a:pt x="868" y="2560"/>
                    <a:pt x="935" y="2560"/>
                    <a:pt x="1002" y="2560"/>
                  </a:cubicBezTo>
                  <a:cubicBezTo>
                    <a:pt x="1569" y="2494"/>
                    <a:pt x="2002" y="2093"/>
                    <a:pt x="2102" y="1560"/>
                  </a:cubicBezTo>
                  <a:cubicBezTo>
                    <a:pt x="2336" y="859"/>
                    <a:pt x="2069" y="192"/>
                    <a:pt x="1535" y="25"/>
                  </a:cubicBezTo>
                  <a:cubicBezTo>
                    <a:pt x="1460" y="9"/>
                    <a:pt x="1385" y="0"/>
                    <a:pt x="1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5"/>
            <p:cNvSpPr/>
            <p:nvPr/>
          </p:nvSpPr>
          <p:spPr>
            <a:xfrm rot="468991">
              <a:off x="7251924" y="2456114"/>
              <a:ext cx="18375" cy="25025"/>
            </a:xfrm>
            <a:custGeom>
              <a:avLst/>
              <a:gdLst/>
              <a:ahLst/>
              <a:cxnLst/>
              <a:rect l="l" t="t" r="r" b="b"/>
              <a:pathLst>
                <a:path w="735" h="1001" extrusionOk="0">
                  <a:moveTo>
                    <a:pt x="367" y="0"/>
                  </a:moveTo>
                  <a:cubicBezTo>
                    <a:pt x="167" y="0"/>
                    <a:pt x="0" y="234"/>
                    <a:pt x="0" y="500"/>
                  </a:cubicBezTo>
                  <a:cubicBezTo>
                    <a:pt x="0" y="767"/>
                    <a:pt x="167" y="1001"/>
                    <a:pt x="367" y="1001"/>
                  </a:cubicBezTo>
                  <a:cubicBezTo>
                    <a:pt x="567" y="1001"/>
                    <a:pt x="734" y="767"/>
                    <a:pt x="734" y="500"/>
                  </a:cubicBezTo>
                  <a:cubicBezTo>
                    <a:pt x="734" y="234"/>
                    <a:pt x="567" y="0"/>
                    <a:pt x="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5"/>
            <p:cNvSpPr/>
            <p:nvPr/>
          </p:nvSpPr>
          <p:spPr>
            <a:xfrm rot="468991">
              <a:off x="7248319" y="2488424"/>
              <a:ext cx="18375" cy="25050"/>
            </a:xfrm>
            <a:custGeom>
              <a:avLst/>
              <a:gdLst/>
              <a:ahLst/>
              <a:cxnLst/>
              <a:rect l="l" t="t" r="r" b="b"/>
              <a:pathLst>
                <a:path w="735" h="1002" extrusionOk="0">
                  <a:moveTo>
                    <a:pt x="368" y="1"/>
                  </a:moveTo>
                  <a:cubicBezTo>
                    <a:pt x="168" y="1"/>
                    <a:pt x="1" y="234"/>
                    <a:pt x="1" y="501"/>
                  </a:cubicBezTo>
                  <a:cubicBezTo>
                    <a:pt x="1" y="768"/>
                    <a:pt x="168" y="1002"/>
                    <a:pt x="368" y="1002"/>
                  </a:cubicBezTo>
                  <a:cubicBezTo>
                    <a:pt x="568" y="1002"/>
                    <a:pt x="735" y="768"/>
                    <a:pt x="735" y="501"/>
                  </a:cubicBezTo>
                  <a:cubicBezTo>
                    <a:pt x="735" y="234"/>
                    <a:pt x="568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5"/>
            <p:cNvSpPr/>
            <p:nvPr/>
          </p:nvSpPr>
          <p:spPr>
            <a:xfrm rot="468991">
              <a:off x="7260684" y="2387479"/>
              <a:ext cx="103449" cy="224348"/>
            </a:xfrm>
            <a:custGeom>
              <a:avLst/>
              <a:gdLst/>
              <a:ahLst/>
              <a:cxnLst/>
              <a:rect l="l" t="t" r="r" b="b"/>
              <a:pathLst>
                <a:path w="4138" h="8974" extrusionOk="0">
                  <a:moveTo>
                    <a:pt x="3870" y="1"/>
                  </a:moveTo>
                  <a:cubicBezTo>
                    <a:pt x="3803" y="34"/>
                    <a:pt x="1" y="3436"/>
                    <a:pt x="2669" y="8974"/>
                  </a:cubicBezTo>
                  <a:lnTo>
                    <a:pt x="3036" y="8807"/>
                  </a:lnTo>
                  <a:cubicBezTo>
                    <a:pt x="534" y="3536"/>
                    <a:pt x="4004" y="434"/>
                    <a:pt x="4137" y="301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5"/>
            <p:cNvSpPr/>
            <p:nvPr/>
          </p:nvSpPr>
          <p:spPr>
            <a:xfrm rot="468991">
              <a:off x="7478719" y="2416283"/>
              <a:ext cx="86749" cy="226848"/>
            </a:xfrm>
            <a:custGeom>
              <a:avLst/>
              <a:gdLst/>
              <a:ahLst/>
              <a:cxnLst/>
              <a:rect l="l" t="t" r="r" b="b"/>
              <a:pathLst>
                <a:path w="3470" h="9074" extrusionOk="0">
                  <a:moveTo>
                    <a:pt x="367" y="1"/>
                  </a:moveTo>
                  <a:lnTo>
                    <a:pt x="0" y="301"/>
                  </a:lnTo>
                  <a:cubicBezTo>
                    <a:pt x="33" y="334"/>
                    <a:pt x="2902" y="3937"/>
                    <a:pt x="0" y="8840"/>
                  </a:cubicBezTo>
                  <a:lnTo>
                    <a:pt x="367" y="9074"/>
                  </a:lnTo>
                  <a:cubicBezTo>
                    <a:pt x="3469" y="3903"/>
                    <a:pt x="367" y="67"/>
                    <a:pt x="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5"/>
            <p:cNvSpPr/>
            <p:nvPr/>
          </p:nvSpPr>
          <p:spPr>
            <a:xfrm rot="468991">
              <a:off x="7318641" y="2462775"/>
              <a:ext cx="100099" cy="87549"/>
            </a:xfrm>
            <a:custGeom>
              <a:avLst/>
              <a:gdLst/>
              <a:ahLst/>
              <a:cxnLst/>
              <a:rect l="l" t="t" r="r" b="b"/>
              <a:pathLst>
                <a:path w="4004" h="3502" extrusionOk="0">
                  <a:moveTo>
                    <a:pt x="1899" y="1"/>
                  </a:moveTo>
                  <a:cubicBezTo>
                    <a:pt x="1832" y="1"/>
                    <a:pt x="1765" y="12"/>
                    <a:pt x="1702" y="33"/>
                  </a:cubicBezTo>
                  <a:cubicBezTo>
                    <a:pt x="1135" y="233"/>
                    <a:pt x="868" y="1300"/>
                    <a:pt x="835" y="1534"/>
                  </a:cubicBezTo>
                  <a:lnTo>
                    <a:pt x="1235" y="1634"/>
                  </a:lnTo>
                  <a:cubicBezTo>
                    <a:pt x="1335" y="1200"/>
                    <a:pt x="1602" y="533"/>
                    <a:pt x="1835" y="433"/>
                  </a:cubicBezTo>
                  <a:cubicBezTo>
                    <a:pt x="1869" y="433"/>
                    <a:pt x="1935" y="433"/>
                    <a:pt x="2036" y="500"/>
                  </a:cubicBezTo>
                  <a:cubicBezTo>
                    <a:pt x="2202" y="700"/>
                    <a:pt x="2269" y="1000"/>
                    <a:pt x="2236" y="1267"/>
                  </a:cubicBezTo>
                  <a:cubicBezTo>
                    <a:pt x="2202" y="1300"/>
                    <a:pt x="2202" y="1334"/>
                    <a:pt x="2169" y="1367"/>
                  </a:cubicBezTo>
                  <a:cubicBezTo>
                    <a:pt x="1820" y="2128"/>
                    <a:pt x="1381" y="3009"/>
                    <a:pt x="995" y="3009"/>
                  </a:cubicBezTo>
                  <a:cubicBezTo>
                    <a:pt x="975" y="3009"/>
                    <a:pt x="955" y="3007"/>
                    <a:pt x="935" y="3002"/>
                  </a:cubicBezTo>
                  <a:cubicBezTo>
                    <a:pt x="768" y="3002"/>
                    <a:pt x="601" y="2935"/>
                    <a:pt x="501" y="2801"/>
                  </a:cubicBezTo>
                  <a:cubicBezTo>
                    <a:pt x="468" y="2735"/>
                    <a:pt x="468" y="2668"/>
                    <a:pt x="468" y="2568"/>
                  </a:cubicBezTo>
                  <a:lnTo>
                    <a:pt x="67" y="2435"/>
                  </a:lnTo>
                  <a:lnTo>
                    <a:pt x="67" y="2435"/>
                  </a:lnTo>
                  <a:cubicBezTo>
                    <a:pt x="1" y="2635"/>
                    <a:pt x="34" y="2835"/>
                    <a:pt x="134" y="3002"/>
                  </a:cubicBezTo>
                  <a:cubicBezTo>
                    <a:pt x="301" y="3235"/>
                    <a:pt x="568" y="3402"/>
                    <a:pt x="835" y="3435"/>
                  </a:cubicBezTo>
                  <a:lnTo>
                    <a:pt x="1001" y="3435"/>
                  </a:lnTo>
                  <a:cubicBezTo>
                    <a:pt x="1435" y="3435"/>
                    <a:pt x="1769" y="3035"/>
                    <a:pt x="2069" y="2535"/>
                  </a:cubicBezTo>
                  <a:lnTo>
                    <a:pt x="2069" y="2535"/>
                  </a:lnTo>
                  <a:cubicBezTo>
                    <a:pt x="2036" y="2868"/>
                    <a:pt x="2069" y="3135"/>
                    <a:pt x="2269" y="3302"/>
                  </a:cubicBezTo>
                  <a:cubicBezTo>
                    <a:pt x="2402" y="3435"/>
                    <a:pt x="2603" y="3502"/>
                    <a:pt x="2836" y="3502"/>
                  </a:cubicBezTo>
                  <a:cubicBezTo>
                    <a:pt x="2903" y="3502"/>
                    <a:pt x="3003" y="3502"/>
                    <a:pt x="3103" y="3469"/>
                  </a:cubicBezTo>
                  <a:cubicBezTo>
                    <a:pt x="3437" y="3402"/>
                    <a:pt x="3737" y="3168"/>
                    <a:pt x="3937" y="2868"/>
                  </a:cubicBezTo>
                  <a:lnTo>
                    <a:pt x="3537" y="2701"/>
                  </a:lnTo>
                  <a:cubicBezTo>
                    <a:pt x="3403" y="2902"/>
                    <a:pt x="3203" y="3002"/>
                    <a:pt x="2970" y="3068"/>
                  </a:cubicBezTo>
                  <a:cubicBezTo>
                    <a:pt x="2936" y="3077"/>
                    <a:pt x="2901" y="3081"/>
                    <a:pt x="2864" y="3081"/>
                  </a:cubicBezTo>
                  <a:cubicBezTo>
                    <a:pt x="2755" y="3081"/>
                    <a:pt x="2636" y="3043"/>
                    <a:pt x="2536" y="2968"/>
                  </a:cubicBezTo>
                  <a:cubicBezTo>
                    <a:pt x="2436" y="2902"/>
                    <a:pt x="2536" y="2368"/>
                    <a:pt x="2569" y="2068"/>
                  </a:cubicBezTo>
                  <a:cubicBezTo>
                    <a:pt x="2603" y="1767"/>
                    <a:pt x="2669" y="1634"/>
                    <a:pt x="2669" y="1400"/>
                  </a:cubicBezTo>
                  <a:cubicBezTo>
                    <a:pt x="2803" y="1134"/>
                    <a:pt x="2903" y="867"/>
                    <a:pt x="3036" y="667"/>
                  </a:cubicBezTo>
                  <a:cubicBezTo>
                    <a:pt x="3070" y="600"/>
                    <a:pt x="3136" y="533"/>
                    <a:pt x="3170" y="466"/>
                  </a:cubicBezTo>
                  <a:cubicBezTo>
                    <a:pt x="3403" y="800"/>
                    <a:pt x="3537" y="1200"/>
                    <a:pt x="3570" y="1634"/>
                  </a:cubicBezTo>
                  <a:lnTo>
                    <a:pt x="4004" y="1567"/>
                  </a:lnTo>
                  <a:cubicBezTo>
                    <a:pt x="3937" y="1134"/>
                    <a:pt x="3737" y="133"/>
                    <a:pt x="3270" y="33"/>
                  </a:cubicBezTo>
                  <a:cubicBezTo>
                    <a:pt x="3247" y="29"/>
                    <a:pt x="3224" y="28"/>
                    <a:pt x="3201" y="28"/>
                  </a:cubicBezTo>
                  <a:cubicBezTo>
                    <a:pt x="2997" y="28"/>
                    <a:pt x="2820" y="166"/>
                    <a:pt x="2669" y="466"/>
                  </a:cubicBezTo>
                  <a:cubicBezTo>
                    <a:pt x="2636" y="500"/>
                    <a:pt x="2603" y="533"/>
                    <a:pt x="2603" y="567"/>
                  </a:cubicBezTo>
                  <a:cubicBezTo>
                    <a:pt x="2536" y="400"/>
                    <a:pt x="2436" y="266"/>
                    <a:pt x="2302" y="166"/>
                  </a:cubicBezTo>
                  <a:cubicBezTo>
                    <a:pt x="2188" y="52"/>
                    <a:pt x="2043" y="1"/>
                    <a:pt x="18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5"/>
            <p:cNvSpPr/>
            <p:nvPr/>
          </p:nvSpPr>
          <p:spPr>
            <a:xfrm rot="468991">
              <a:off x="7419265" y="2542726"/>
              <a:ext cx="48375" cy="52550"/>
            </a:xfrm>
            <a:custGeom>
              <a:avLst/>
              <a:gdLst/>
              <a:ahLst/>
              <a:cxnLst/>
              <a:rect l="l" t="t" r="r" b="b"/>
              <a:pathLst>
                <a:path w="1935" h="2102" extrusionOk="0">
                  <a:moveTo>
                    <a:pt x="501" y="0"/>
                  </a:moveTo>
                  <a:lnTo>
                    <a:pt x="67" y="100"/>
                  </a:lnTo>
                  <a:cubicBezTo>
                    <a:pt x="167" y="534"/>
                    <a:pt x="234" y="1001"/>
                    <a:pt x="267" y="1434"/>
                  </a:cubicBezTo>
                  <a:cubicBezTo>
                    <a:pt x="67" y="1668"/>
                    <a:pt x="0" y="1801"/>
                    <a:pt x="67" y="1935"/>
                  </a:cubicBezTo>
                  <a:cubicBezTo>
                    <a:pt x="100" y="2035"/>
                    <a:pt x="200" y="2102"/>
                    <a:pt x="334" y="2102"/>
                  </a:cubicBezTo>
                  <a:cubicBezTo>
                    <a:pt x="434" y="2068"/>
                    <a:pt x="534" y="2035"/>
                    <a:pt x="567" y="1968"/>
                  </a:cubicBezTo>
                  <a:cubicBezTo>
                    <a:pt x="634" y="1868"/>
                    <a:pt x="667" y="1735"/>
                    <a:pt x="701" y="1635"/>
                  </a:cubicBezTo>
                  <a:cubicBezTo>
                    <a:pt x="801" y="1501"/>
                    <a:pt x="934" y="1368"/>
                    <a:pt x="1068" y="1268"/>
                  </a:cubicBezTo>
                  <a:lnTo>
                    <a:pt x="1435" y="934"/>
                  </a:lnTo>
                  <a:lnTo>
                    <a:pt x="1435" y="934"/>
                  </a:lnTo>
                  <a:cubicBezTo>
                    <a:pt x="1435" y="1201"/>
                    <a:pt x="1435" y="1601"/>
                    <a:pt x="1368" y="1935"/>
                  </a:cubicBezTo>
                  <a:lnTo>
                    <a:pt x="1801" y="2002"/>
                  </a:lnTo>
                  <a:cubicBezTo>
                    <a:pt x="1935" y="400"/>
                    <a:pt x="1735" y="334"/>
                    <a:pt x="1601" y="267"/>
                  </a:cubicBezTo>
                  <a:cubicBezTo>
                    <a:pt x="1584" y="261"/>
                    <a:pt x="1564" y="258"/>
                    <a:pt x="1543" y="258"/>
                  </a:cubicBezTo>
                  <a:cubicBezTo>
                    <a:pt x="1446" y="258"/>
                    <a:pt x="1329" y="318"/>
                    <a:pt x="1301" y="400"/>
                  </a:cubicBezTo>
                  <a:cubicBezTo>
                    <a:pt x="1134" y="601"/>
                    <a:pt x="934" y="767"/>
                    <a:pt x="767" y="934"/>
                  </a:cubicBezTo>
                  <a:lnTo>
                    <a:pt x="667" y="1034"/>
                  </a:lnTo>
                  <a:cubicBezTo>
                    <a:pt x="634" y="701"/>
                    <a:pt x="567" y="334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5"/>
            <p:cNvSpPr/>
            <p:nvPr/>
          </p:nvSpPr>
          <p:spPr>
            <a:xfrm rot="468991">
              <a:off x="7606835" y="2184002"/>
              <a:ext cx="85899" cy="443671"/>
            </a:xfrm>
            <a:custGeom>
              <a:avLst/>
              <a:gdLst/>
              <a:ahLst/>
              <a:cxnLst/>
              <a:rect l="l" t="t" r="r" b="b"/>
              <a:pathLst>
                <a:path w="3436" h="17747" extrusionOk="0">
                  <a:moveTo>
                    <a:pt x="3069" y="0"/>
                  </a:moveTo>
                  <a:cubicBezTo>
                    <a:pt x="3036" y="33"/>
                    <a:pt x="300" y="4803"/>
                    <a:pt x="167" y="9874"/>
                  </a:cubicBezTo>
                  <a:cubicBezTo>
                    <a:pt x="0" y="14944"/>
                    <a:pt x="2936" y="17646"/>
                    <a:pt x="3069" y="17746"/>
                  </a:cubicBezTo>
                  <a:lnTo>
                    <a:pt x="3369" y="17446"/>
                  </a:lnTo>
                  <a:cubicBezTo>
                    <a:pt x="3336" y="17413"/>
                    <a:pt x="434" y="14811"/>
                    <a:pt x="567" y="9907"/>
                  </a:cubicBezTo>
                  <a:cubicBezTo>
                    <a:pt x="734" y="4937"/>
                    <a:pt x="3403" y="267"/>
                    <a:pt x="3436" y="200"/>
                  </a:cubicBez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5"/>
            <p:cNvSpPr/>
            <p:nvPr/>
          </p:nvSpPr>
          <p:spPr>
            <a:xfrm rot="468991">
              <a:off x="8107511" y="2255006"/>
              <a:ext cx="145974" cy="406146"/>
            </a:xfrm>
            <a:custGeom>
              <a:avLst/>
              <a:gdLst/>
              <a:ahLst/>
              <a:cxnLst/>
              <a:rect l="l" t="t" r="r" b="b"/>
              <a:pathLst>
                <a:path w="5839" h="16246" extrusionOk="0">
                  <a:moveTo>
                    <a:pt x="2736" y="0"/>
                  </a:moveTo>
                  <a:lnTo>
                    <a:pt x="2369" y="234"/>
                  </a:lnTo>
                  <a:cubicBezTo>
                    <a:pt x="2402" y="267"/>
                    <a:pt x="5371" y="5171"/>
                    <a:pt x="4204" y="9340"/>
                  </a:cubicBezTo>
                  <a:cubicBezTo>
                    <a:pt x="3470" y="11876"/>
                    <a:pt x="2002" y="14144"/>
                    <a:pt x="1" y="15878"/>
                  </a:cubicBezTo>
                  <a:lnTo>
                    <a:pt x="234" y="16245"/>
                  </a:lnTo>
                  <a:cubicBezTo>
                    <a:pt x="2336" y="14444"/>
                    <a:pt x="3870" y="12076"/>
                    <a:pt x="4637" y="9440"/>
                  </a:cubicBezTo>
                  <a:cubicBezTo>
                    <a:pt x="5838" y="5104"/>
                    <a:pt x="2869" y="200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5"/>
            <p:cNvSpPr/>
            <p:nvPr/>
          </p:nvSpPr>
          <p:spPr>
            <a:xfrm rot="468991">
              <a:off x="7684012" y="2439563"/>
              <a:ext cx="54225" cy="81224"/>
            </a:xfrm>
            <a:custGeom>
              <a:avLst/>
              <a:gdLst/>
              <a:ahLst/>
              <a:cxnLst/>
              <a:rect l="l" t="t" r="r" b="b"/>
              <a:pathLst>
                <a:path w="2169" h="3249" extrusionOk="0">
                  <a:moveTo>
                    <a:pt x="1482" y="0"/>
                  </a:moveTo>
                  <a:cubicBezTo>
                    <a:pt x="1453" y="0"/>
                    <a:pt x="1426" y="4"/>
                    <a:pt x="1401" y="13"/>
                  </a:cubicBezTo>
                  <a:cubicBezTo>
                    <a:pt x="1068" y="113"/>
                    <a:pt x="768" y="613"/>
                    <a:pt x="534" y="1214"/>
                  </a:cubicBezTo>
                  <a:lnTo>
                    <a:pt x="567" y="613"/>
                  </a:lnTo>
                  <a:lnTo>
                    <a:pt x="167" y="580"/>
                  </a:lnTo>
                  <a:lnTo>
                    <a:pt x="0" y="3015"/>
                  </a:lnTo>
                  <a:cubicBezTo>
                    <a:pt x="0" y="3115"/>
                    <a:pt x="67" y="3215"/>
                    <a:pt x="200" y="3248"/>
                  </a:cubicBezTo>
                  <a:cubicBezTo>
                    <a:pt x="301" y="3248"/>
                    <a:pt x="401" y="3182"/>
                    <a:pt x="434" y="3082"/>
                  </a:cubicBezTo>
                  <a:cubicBezTo>
                    <a:pt x="701" y="1881"/>
                    <a:pt x="1168" y="580"/>
                    <a:pt x="1468" y="446"/>
                  </a:cubicBezTo>
                  <a:cubicBezTo>
                    <a:pt x="1635" y="680"/>
                    <a:pt x="1668" y="1914"/>
                    <a:pt x="1535" y="3148"/>
                  </a:cubicBezTo>
                  <a:lnTo>
                    <a:pt x="1968" y="3182"/>
                  </a:lnTo>
                  <a:cubicBezTo>
                    <a:pt x="2035" y="2381"/>
                    <a:pt x="2169" y="480"/>
                    <a:pt x="1735" y="113"/>
                  </a:cubicBezTo>
                  <a:cubicBezTo>
                    <a:pt x="1660" y="38"/>
                    <a:pt x="1566" y="0"/>
                    <a:pt x="1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5"/>
            <p:cNvSpPr/>
            <p:nvPr/>
          </p:nvSpPr>
          <p:spPr>
            <a:xfrm rot="468991">
              <a:off x="7777881" y="2396320"/>
              <a:ext cx="45050" cy="62749"/>
            </a:xfrm>
            <a:custGeom>
              <a:avLst/>
              <a:gdLst/>
              <a:ahLst/>
              <a:cxnLst/>
              <a:rect l="l" t="t" r="r" b="b"/>
              <a:pathLst>
                <a:path w="1802" h="2510" extrusionOk="0">
                  <a:moveTo>
                    <a:pt x="811" y="1"/>
                  </a:moveTo>
                  <a:cubicBezTo>
                    <a:pt x="786" y="1"/>
                    <a:pt x="760" y="3"/>
                    <a:pt x="734" y="7"/>
                  </a:cubicBezTo>
                  <a:cubicBezTo>
                    <a:pt x="300" y="74"/>
                    <a:pt x="33" y="741"/>
                    <a:pt x="0" y="875"/>
                  </a:cubicBezTo>
                  <a:lnTo>
                    <a:pt x="400" y="1008"/>
                  </a:lnTo>
                  <a:cubicBezTo>
                    <a:pt x="500" y="741"/>
                    <a:pt x="701" y="441"/>
                    <a:pt x="834" y="441"/>
                  </a:cubicBezTo>
                  <a:cubicBezTo>
                    <a:pt x="867" y="441"/>
                    <a:pt x="901" y="474"/>
                    <a:pt x="934" y="508"/>
                  </a:cubicBezTo>
                  <a:cubicBezTo>
                    <a:pt x="1101" y="708"/>
                    <a:pt x="934" y="908"/>
                    <a:pt x="601" y="1342"/>
                  </a:cubicBezTo>
                  <a:cubicBezTo>
                    <a:pt x="400" y="1508"/>
                    <a:pt x="267" y="1742"/>
                    <a:pt x="200" y="1975"/>
                  </a:cubicBezTo>
                  <a:cubicBezTo>
                    <a:pt x="200" y="2075"/>
                    <a:pt x="267" y="2175"/>
                    <a:pt x="334" y="2242"/>
                  </a:cubicBezTo>
                  <a:cubicBezTo>
                    <a:pt x="500" y="2442"/>
                    <a:pt x="901" y="2509"/>
                    <a:pt x="1601" y="2509"/>
                  </a:cubicBezTo>
                  <a:lnTo>
                    <a:pt x="1735" y="2476"/>
                  </a:lnTo>
                  <a:lnTo>
                    <a:pt x="1801" y="2476"/>
                  </a:lnTo>
                  <a:lnTo>
                    <a:pt x="1801" y="2075"/>
                  </a:lnTo>
                  <a:lnTo>
                    <a:pt x="1735" y="2075"/>
                  </a:lnTo>
                  <a:cubicBezTo>
                    <a:pt x="1648" y="2083"/>
                    <a:pt x="1560" y="2087"/>
                    <a:pt x="1471" y="2087"/>
                  </a:cubicBezTo>
                  <a:cubicBezTo>
                    <a:pt x="1183" y="2087"/>
                    <a:pt x="889" y="2044"/>
                    <a:pt x="634" y="1942"/>
                  </a:cubicBezTo>
                  <a:cubicBezTo>
                    <a:pt x="701" y="1842"/>
                    <a:pt x="767" y="1708"/>
                    <a:pt x="867" y="1608"/>
                  </a:cubicBezTo>
                  <a:cubicBezTo>
                    <a:pt x="1201" y="1275"/>
                    <a:pt x="1635" y="741"/>
                    <a:pt x="1234" y="241"/>
                  </a:cubicBezTo>
                  <a:cubicBezTo>
                    <a:pt x="1147" y="95"/>
                    <a:pt x="984" y="1"/>
                    <a:pt x="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5"/>
            <p:cNvSpPr/>
            <p:nvPr/>
          </p:nvSpPr>
          <p:spPr>
            <a:xfrm rot="468991">
              <a:off x="7729914" y="2240242"/>
              <a:ext cx="70074" cy="94274"/>
            </a:xfrm>
            <a:custGeom>
              <a:avLst/>
              <a:gdLst/>
              <a:ahLst/>
              <a:cxnLst/>
              <a:rect l="l" t="t" r="r" b="b"/>
              <a:pathLst>
                <a:path w="2803" h="3771" extrusionOk="0">
                  <a:moveTo>
                    <a:pt x="67" y="1"/>
                  </a:moveTo>
                  <a:lnTo>
                    <a:pt x="1" y="3036"/>
                  </a:lnTo>
                  <a:cubicBezTo>
                    <a:pt x="1" y="3136"/>
                    <a:pt x="101" y="3237"/>
                    <a:pt x="201" y="3270"/>
                  </a:cubicBezTo>
                  <a:cubicBezTo>
                    <a:pt x="301" y="3270"/>
                    <a:pt x="401" y="3170"/>
                    <a:pt x="434" y="3070"/>
                  </a:cubicBezTo>
                  <a:cubicBezTo>
                    <a:pt x="501" y="2436"/>
                    <a:pt x="901" y="801"/>
                    <a:pt x="1668" y="768"/>
                  </a:cubicBezTo>
                  <a:cubicBezTo>
                    <a:pt x="1768" y="768"/>
                    <a:pt x="1869" y="801"/>
                    <a:pt x="1935" y="868"/>
                  </a:cubicBezTo>
                  <a:cubicBezTo>
                    <a:pt x="2402" y="1335"/>
                    <a:pt x="2269" y="2870"/>
                    <a:pt x="2235" y="3470"/>
                  </a:cubicBezTo>
                  <a:lnTo>
                    <a:pt x="2235" y="3770"/>
                  </a:lnTo>
                  <a:lnTo>
                    <a:pt x="2669" y="3770"/>
                  </a:lnTo>
                  <a:lnTo>
                    <a:pt x="2669" y="3503"/>
                  </a:lnTo>
                  <a:cubicBezTo>
                    <a:pt x="2702" y="2736"/>
                    <a:pt x="2803" y="1168"/>
                    <a:pt x="2235" y="568"/>
                  </a:cubicBezTo>
                  <a:cubicBezTo>
                    <a:pt x="2102" y="401"/>
                    <a:pt x="1869" y="334"/>
                    <a:pt x="1635" y="334"/>
                  </a:cubicBezTo>
                  <a:cubicBezTo>
                    <a:pt x="1101" y="368"/>
                    <a:pt x="701" y="835"/>
                    <a:pt x="468" y="136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5"/>
            <p:cNvSpPr/>
            <p:nvPr/>
          </p:nvSpPr>
          <p:spPr>
            <a:xfrm rot="468991">
              <a:off x="7877211" y="2274701"/>
              <a:ext cx="35050" cy="47550"/>
            </a:xfrm>
            <a:custGeom>
              <a:avLst/>
              <a:gdLst/>
              <a:ahLst/>
              <a:cxnLst/>
              <a:rect l="l" t="t" r="r" b="b"/>
              <a:pathLst>
                <a:path w="1402" h="1902" extrusionOk="0">
                  <a:moveTo>
                    <a:pt x="568" y="0"/>
                  </a:moveTo>
                  <a:lnTo>
                    <a:pt x="568" y="567"/>
                  </a:lnTo>
                  <a:lnTo>
                    <a:pt x="1" y="567"/>
                  </a:lnTo>
                  <a:lnTo>
                    <a:pt x="1" y="1001"/>
                  </a:lnTo>
                  <a:lnTo>
                    <a:pt x="568" y="1001"/>
                  </a:lnTo>
                  <a:lnTo>
                    <a:pt x="568" y="1901"/>
                  </a:lnTo>
                  <a:lnTo>
                    <a:pt x="1001" y="1901"/>
                  </a:lnTo>
                  <a:lnTo>
                    <a:pt x="1001" y="1001"/>
                  </a:lnTo>
                  <a:lnTo>
                    <a:pt x="1402" y="1001"/>
                  </a:lnTo>
                  <a:lnTo>
                    <a:pt x="1402" y="567"/>
                  </a:lnTo>
                  <a:lnTo>
                    <a:pt x="1001" y="56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5"/>
            <p:cNvSpPr/>
            <p:nvPr/>
          </p:nvSpPr>
          <p:spPr>
            <a:xfrm rot="468991">
              <a:off x="7941582" y="2269644"/>
              <a:ext cx="76749" cy="79299"/>
            </a:xfrm>
            <a:custGeom>
              <a:avLst/>
              <a:gdLst/>
              <a:ahLst/>
              <a:cxnLst/>
              <a:rect l="l" t="t" r="r" b="b"/>
              <a:pathLst>
                <a:path w="3070" h="3172" extrusionOk="0">
                  <a:moveTo>
                    <a:pt x="2198" y="1"/>
                  </a:moveTo>
                  <a:cubicBezTo>
                    <a:pt x="1863" y="1"/>
                    <a:pt x="1439" y="266"/>
                    <a:pt x="835" y="870"/>
                  </a:cubicBezTo>
                  <a:cubicBezTo>
                    <a:pt x="668" y="1004"/>
                    <a:pt x="534" y="1170"/>
                    <a:pt x="434" y="1371"/>
                  </a:cubicBezTo>
                  <a:lnTo>
                    <a:pt x="434" y="236"/>
                  </a:lnTo>
                  <a:lnTo>
                    <a:pt x="1" y="236"/>
                  </a:lnTo>
                  <a:lnTo>
                    <a:pt x="1" y="2671"/>
                  </a:lnTo>
                  <a:cubicBezTo>
                    <a:pt x="1" y="2772"/>
                    <a:pt x="1" y="2872"/>
                    <a:pt x="1" y="2938"/>
                  </a:cubicBezTo>
                  <a:cubicBezTo>
                    <a:pt x="1" y="3072"/>
                    <a:pt x="101" y="3172"/>
                    <a:pt x="234" y="3172"/>
                  </a:cubicBezTo>
                  <a:cubicBezTo>
                    <a:pt x="368" y="3138"/>
                    <a:pt x="434" y="3038"/>
                    <a:pt x="434" y="2938"/>
                  </a:cubicBezTo>
                  <a:lnTo>
                    <a:pt x="434" y="2705"/>
                  </a:lnTo>
                  <a:cubicBezTo>
                    <a:pt x="501" y="2138"/>
                    <a:pt x="734" y="1571"/>
                    <a:pt x="1168" y="1170"/>
                  </a:cubicBezTo>
                  <a:cubicBezTo>
                    <a:pt x="1794" y="545"/>
                    <a:pt x="2080" y="428"/>
                    <a:pt x="2213" y="428"/>
                  </a:cubicBezTo>
                  <a:cubicBezTo>
                    <a:pt x="2236" y="428"/>
                    <a:pt x="2254" y="432"/>
                    <a:pt x="2269" y="437"/>
                  </a:cubicBezTo>
                  <a:cubicBezTo>
                    <a:pt x="2369" y="470"/>
                    <a:pt x="2469" y="670"/>
                    <a:pt x="2502" y="1004"/>
                  </a:cubicBezTo>
                  <a:cubicBezTo>
                    <a:pt x="2602" y="1704"/>
                    <a:pt x="2636" y="2371"/>
                    <a:pt x="2669" y="3072"/>
                  </a:cubicBezTo>
                  <a:lnTo>
                    <a:pt x="3069" y="3072"/>
                  </a:lnTo>
                  <a:cubicBezTo>
                    <a:pt x="3069" y="2371"/>
                    <a:pt x="3003" y="1637"/>
                    <a:pt x="2903" y="937"/>
                  </a:cubicBezTo>
                  <a:cubicBezTo>
                    <a:pt x="2836" y="403"/>
                    <a:pt x="2669" y="103"/>
                    <a:pt x="2402" y="36"/>
                  </a:cubicBezTo>
                  <a:cubicBezTo>
                    <a:pt x="2338" y="13"/>
                    <a:pt x="2270" y="1"/>
                    <a:pt x="2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5"/>
            <p:cNvSpPr/>
            <p:nvPr/>
          </p:nvSpPr>
          <p:spPr>
            <a:xfrm rot="468991">
              <a:off x="8033903" y="2322855"/>
              <a:ext cx="33375" cy="10875"/>
            </a:xfrm>
            <a:custGeom>
              <a:avLst/>
              <a:gdLst/>
              <a:ahLst/>
              <a:cxnLst/>
              <a:rect l="l" t="t" r="r" b="b"/>
              <a:pathLst>
                <a:path w="133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334" y="434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5"/>
            <p:cNvSpPr/>
            <p:nvPr/>
          </p:nvSpPr>
          <p:spPr>
            <a:xfrm rot="468991">
              <a:off x="8092618" y="2274206"/>
              <a:ext cx="35050" cy="86699"/>
            </a:xfrm>
            <a:custGeom>
              <a:avLst/>
              <a:gdLst/>
              <a:ahLst/>
              <a:cxnLst/>
              <a:rect l="l" t="t" r="r" b="b"/>
              <a:pathLst>
                <a:path w="1402" h="3468" extrusionOk="0">
                  <a:moveTo>
                    <a:pt x="1128" y="0"/>
                  </a:moveTo>
                  <a:cubicBezTo>
                    <a:pt x="1046" y="0"/>
                    <a:pt x="964" y="43"/>
                    <a:pt x="934" y="132"/>
                  </a:cubicBezTo>
                  <a:cubicBezTo>
                    <a:pt x="934" y="132"/>
                    <a:pt x="734" y="665"/>
                    <a:pt x="567" y="1066"/>
                  </a:cubicBezTo>
                  <a:cubicBezTo>
                    <a:pt x="434" y="1366"/>
                    <a:pt x="234" y="1599"/>
                    <a:pt x="0" y="1799"/>
                  </a:cubicBezTo>
                  <a:lnTo>
                    <a:pt x="301" y="2133"/>
                  </a:lnTo>
                  <a:cubicBezTo>
                    <a:pt x="567" y="1900"/>
                    <a:pt x="768" y="1633"/>
                    <a:pt x="934" y="1299"/>
                  </a:cubicBezTo>
                  <a:lnTo>
                    <a:pt x="968" y="3467"/>
                  </a:lnTo>
                  <a:lnTo>
                    <a:pt x="1401" y="3467"/>
                  </a:lnTo>
                  <a:lnTo>
                    <a:pt x="1335" y="198"/>
                  </a:lnTo>
                  <a:cubicBezTo>
                    <a:pt x="1335" y="68"/>
                    <a:pt x="1231" y="0"/>
                    <a:pt x="1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5"/>
            <p:cNvSpPr/>
            <p:nvPr/>
          </p:nvSpPr>
          <p:spPr>
            <a:xfrm rot="468991">
              <a:off x="7815201" y="2188772"/>
              <a:ext cx="60049" cy="70174"/>
            </a:xfrm>
            <a:custGeom>
              <a:avLst/>
              <a:gdLst/>
              <a:ahLst/>
              <a:cxnLst/>
              <a:rect l="l" t="t" r="r" b="b"/>
              <a:pathLst>
                <a:path w="2402" h="2807" extrusionOk="0">
                  <a:moveTo>
                    <a:pt x="1251" y="0"/>
                  </a:moveTo>
                  <a:cubicBezTo>
                    <a:pt x="951" y="0"/>
                    <a:pt x="687" y="166"/>
                    <a:pt x="534" y="471"/>
                  </a:cubicBezTo>
                  <a:lnTo>
                    <a:pt x="934" y="638"/>
                  </a:lnTo>
                  <a:cubicBezTo>
                    <a:pt x="1001" y="505"/>
                    <a:pt x="1134" y="438"/>
                    <a:pt x="1301" y="438"/>
                  </a:cubicBezTo>
                  <a:cubicBezTo>
                    <a:pt x="1468" y="438"/>
                    <a:pt x="1568" y="672"/>
                    <a:pt x="1601" y="805"/>
                  </a:cubicBezTo>
                  <a:cubicBezTo>
                    <a:pt x="1668" y="1072"/>
                    <a:pt x="1534" y="1172"/>
                    <a:pt x="1034" y="1439"/>
                  </a:cubicBezTo>
                  <a:cubicBezTo>
                    <a:pt x="701" y="1572"/>
                    <a:pt x="400" y="1806"/>
                    <a:pt x="133" y="2073"/>
                  </a:cubicBezTo>
                  <a:cubicBezTo>
                    <a:pt x="33" y="2206"/>
                    <a:pt x="0" y="2373"/>
                    <a:pt x="67" y="2540"/>
                  </a:cubicBezTo>
                  <a:cubicBezTo>
                    <a:pt x="200" y="2740"/>
                    <a:pt x="567" y="2806"/>
                    <a:pt x="1034" y="2806"/>
                  </a:cubicBezTo>
                  <a:cubicBezTo>
                    <a:pt x="1468" y="2806"/>
                    <a:pt x="1935" y="2740"/>
                    <a:pt x="2402" y="2673"/>
                  </a:cubicBezTo>
                  <a:lnTo>
                    <a:pt x="2302" y="2273"/>
                  </a:lnTo>
                  <a:cubicBezTo>
                    <a:pt x="1936" y="2337"/>
                    <a:pt x="1542" y="2374"/>
                    <a:pt x="1147" y="2374"/>
                  </a:cubicBezTo>
                  <a:cubicBezTo>
                    <a:pt x="930" y="2374"/>
                    <a:pt x="713" y="2363"/>
                    <a:pt x="500" y="2339"/>
                  </a:cubicBezTo>
                  <a:cubicBezTo>
                    <a:pt x="734" y="2106"/>
                    <a:pt x="967" y="1939"/>
                    <a:pt x="1268" y="1806"/>
                  </a:cubicBezTo>
                  <a:cubicBezTo>
                    <a:pt x="1668" y="1606"/>
                    <a:pt x="2202" y="1339"/>
                    <a:pt x="2035" y="705"/>
                  </a:cubicBezTo>
                  <a:cubicBezTo>
                    <a:pt x="1868" y="71"/>
                    <a:pt x="1501" y="4"/>
                    <a:pt x="1334" y="4"/>
                  </a:cubicBezTo>
                  <a:cubicBezTo>
                    <a:pt x="1306" y="2"/>
                    <a:pt x="1279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5"/>
            <p:cNvSpPr/>
            <p:nvPr/>
          </p:nvSpPr>
          <p:spPr>
            <a:xfrm rot="468991">
              <a:off x="8222993" y="2191913"/>
              <a:ext cx="71724" cy="95924"/>
            </a:xfrm>
            <a:custGeom>
              <a:avLst/>
              <a:gdLst/>
              <a:ahLst/>
              <a:cxnLst/>
              <a:rect l="l" t="t" r="r" b="b"/>
              <a:pathLst>
                <a:path w="2869" h="3837" extrusionOk="0">
                  <a:moveTo>
                    <a:pt x="2769" y="1"/>
                  </a:moveTo>
                  <a:lnTo>
                    <a:pt x="901" y="334"/>
                  </a:lnTo>
                  <a:cubicBezTo>
                    <a:pt x="834" y="368"/>
                    <a:pt x="767" y="401"/>
                    <a:pt x="734" y="501"/>
                  </a:cubicBezTo>
                  <a:lnTo>
                    <a:pt x="300" y="1769"/>
                  </a:lnTo>
                  <a:cubicBezTo>
                    <a:pt x="267" y="1869"/>
                    <a:pt x="300" y="1969"/>
                    <a:pt x="367" y="2035"/>
                  </a:cubicBezTo>
                  <a:cubicBezTo>
                    <a:pt x="400" y="2069"/>
                    <a:pt x="450" y="2085"/>
                    <a:pt x="500" y="2085"/>
                  </a:cubicBezTo>
                  <a:cubicBezTo>
                    <a:pt x="550" y="2085"/>
                    <a:pt x="600" y="2069"/>
                    <a:pt x="634" y="2035"/>
                  </a:cubicBezTo>
                  <a:cubicBezTo>
                    <a:pt x="753" y="1916"/>
                    <a:pt x="1084" y="1691"/>
                    <a:pt x="1296" y="1691"/>
                  </a:cubicBezTo>
                  <a:cubicBezTo>
                    <a:pt x="1322" y="1691"/>
                    <a:pt x="1346" y="1695"/>
                    <a:pt x="1368" y="1702"/>
                  </a:cubicBezTo>
                  <a:cubicBezTo>
                    <a:pt x="1501" y="1735"/>
                    <a:pt x="1601" y="1969"/>
                    <a:pt x="1635" y="2135"/>
                  </a:cubicBezTo>
                  <a:cubicBezTo>
                    <a:pt x="1768" y="2602"/>
                    <a:pt x="1568" y="3136"/>
                    <a:pt x="1134" y="3403"/>
                  </a:cubicBezTo>
                  <a:cubicBezTo>
                    <a:pt x="1078" y="3424"/>
                    <a:pt x="1020" y="3435"/>
                    <a:pt x="962" y="3435"/>
                  </a:cubicBezTo>
                  <a:cubicBezTo>
                    <a:pt x="745" y="3435"/>
                    <a:pt x="525" y="3285"/>
                    <a:pt x="367" y="2969"/>
                  </a:cubicBezTo>
                  <a:lnTo>
                    <a:pt x="0" y="3203"/>
                  </a:lnTo>
                  <a:cubicBezTo>
                    <a:pt x="200" y="3570"/>
                    <a:pt x="567" y="3803"/>
                    <a:pt x="967" y="3837"/>
                  </a:cubicBezTo>
                  <a:cubicBezTo>
                    <a:pt x="1067" y="3837"/>
                    <a:pt x="1201" y="3803"/>
                    <a:pt x="1301" y="3770"/>
                  </a:cubicBezTo>
                  <a:cubicBezTo>
                    <a:pt x="1935" y="3436"/>
                    <a:pt x="2268" y="2703"/>
                    <a:pt x="2068" y="2002"/>
                  </a:cubicBezTo>
                  <a:cubicBezTo>
                    <a:pt x="2035" y="1668"/>
                    <a:pt x="1801" y="1368"/>
                    <a:pt x="1501" y="1268"/>
                  </a:cubicBezTo>
                  <a:cubicBezTo>
                    <a:pt x="1425" y="1243"/>
                    <a:pt x="1348" y="1232"/>
                    <a:pt x="1272" y="1232"/>
                  </a:cubicBezTo>
                  <a:cubicBezTo>
                    <a:pt x="1148" y="1232"/>
                    <a:pt x="1024" y="1260"/>
                    <a:pt x="901" y="1302"/>
                  </a:cubicBezTo>
                  <a:lnTo>
                    <a:pt x="1101" y="734"/>
                  </a:lnTo>
                  <a:lnTo>
                    <a:pt x="2869" y="401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5"/>
            <p:cNvSpPr/>
            <p:nvPr/>
          </p:nvSpPr>
          <p:spPr>
            <a:xfrm rot="468991">
              <a:off x="7688692" y="2386909"/>
              <a:ext cx="455346" cy="10875"/>
            </a:xfrm>
            <a:custGeom>
              <a:avLst/>
              <a:gdLst/>
              <a:ahLst/>
              <a:cxnLst/>
              <a:rect l="l" t="t" r="r" b="b"/>
              <a:pathLst>
                <a:path w="18214" h="435" extrusionOk="0">
                  <a:moveTo>
                    <a:pt x="0" y="1"/>
                  </a:moveTo>
                  <a:lnTo>
                    <a:pt x="0" y="434"/>
                  </a:lnTo>
                  <a:lnTo>
                    <a:pt x="18213" y="434"/>
                  </a:lnTo>
                  <a:lnTo>
                    <a:pt x="18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5"/>
            <p:cNvSpPr/>
            <p:nvPr/>
          </p:nvSpPr>
          <p:spPr>
            <a:xfrm rot="468991">
              <a:off x="7786012" y="2492562"/>
              <a:ext cx="70899" cy="10875"/>
            </a:xfrm>
            <a:custGeom>
              <a:avLst/>
              <a:gdLst/>
              <a:ahLst/>
              <a:cxnLst/>
              <a:rect l="l" t="t" r="r" b="b"/>
              <a:pathLst>
                <a:path w="2836" h="435" extrusionOk="0">
                  <a:moveTo>
                    <a:pt x="1" y="1"/>
                  </a:moveTo>
                  <a:lnTo>
                    <a:pt x="1" y="435"/>
                  </a:lnTo>
                  <a:lnTo>
                    <a:pt x="2836" y="43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5"/>
            <p:cNvSpPr/>
            <p:nvPr/>
          </p:nvSpPr>
          <p:spPr>
            <a:xfrm rot="468991">
              <a:off x="7869913" y="2458574"/>
              <a:ext cx="53400" cy="81774"/>
            </a:xfrm>
            <a:custGeom>
              <a:avLst/>
              <a:gdLst/>
              <a:ahLst/>
              <a:cxnLst/>
              <a:rect l="l" t="t" r="r" b="b"/>
              <a:pathLst>
                <a:path w="2136" h="3271" extrusionOk="0">
                  <a:moveTo>
                    <a:pt x="1236" y="0"/>
                  </a:moveTo>
                  <a:cubicBezTo>
                    <a:pt x="915" y="0"/>
                    <a:pt x="629" y="484"/>
                    <a:pt x="467" y="936"/>
                  </a:cubicBezTo>
                  <a:lnTo>
                    <a:pt x="868" y="1069"/>
                  </a:lnTo>
                  <a:cubicBezTo>
                    <a:pt x="968" y="869"/>
                    <a:pt x="1068" y="669"/>
                    <a:pt x="1201" y="469"/>
                  </a:cubicBezTo>
                  <a:cubicBezTo>
                    <a:pt x="1235" y="536"/>
                    <a:pt x="1235" y="602"/>
                    <a:pt x="1235" y="636"/>
                  </a:cubicBezTo>
                  <a:cubicBezTo>
                    <a:pt x="1401" y="1470"/>
                    <a:pt x="701" y="2003"/>
                    <a:pt x="267" y="2304"/>
                  </a:cubicBezTo>
                  <a:lnTo>
                    <a:pt x="134" y="2404"/>
                  </a:lnTo>
                  <a:cubicBezTo>
                    <a:pt x="34" y="2470"/>
                    <a:pt x="0" y="2604"/>
                    <a:pt x="34" y="2704"/>
                  </a:cubicBezTo>
                  <a:cubicBezTo>
                    <a:pt x="67" y="2837"/>
                    <a:pt x="134" y="3104"/>
                    <a:pt x="2102" y="3271"/>
                  </a:cubicBezTo>
                  <a:lnTo>
                    <a:pt x="2135" y="2871"/>
                  </a:lnTo>
                  <a:cubicBezTo>
                    <a:pt x="1635" y="2837"/>
                    <a:pt x="1101" y="2737"/>
                    <a:pt x="601" y="2637"/>
                  </a:cubicBezTo>
                  <a:cubicBezTo>
                    <a:pt x="1068" y="2270"/>
                    <a:pt x="1868" y="1636"/>
                    <a:pt x="1668" y="569"/>
                  </a:cubicBezTo>
                  <a:cubicBezTo>
                    <a:pt x="1635" y="436"/>
                    <a:pt x="1568" y="35"/>
                    <a:pt x="1268" y="2"/>
                  </a:cubicBezTo>
                  <a:cubicBezTo>
                    <a:pt x="1257" y="1"/>
                    <a:pt x="1247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5"/>
            <p:cNvSpPr/>
            <p:nvPr/>
          </p:nvSpPr>
          <p:spPr>
            <a:xfrm rot="468991">
              <a:off x="7941315" y="2472846"/>
              <a:ext cx="93424" cy="82599"/>
            </a:xfrm>
            <a:custGeom>
              <a:avLst/>
              <a:gdLst/>
              <a:ahLst/>
              <a:cxnLst/>
              <a:rect l="l" t="t" r="r" b="b"/>
              <a:pathLst>
                <a:path w="3737" h="3304" extrusionOk="0">
                  <a:moveTo>
                    <a:pt x="601" y="1"/>
                  </a:moveTo>
                  <a:lnTo>
                    <a:pt x="0" y="2836"/>
                  </a:lnTo>
                  <a:cubicBezTo>
                    <a:pt x="0" y="2969"/>
                    <a:pt x="34" y="3070"/>
                    <a:pt x="167" y="3103"/>
                  </a:cubicBezTo>
                  <a:cubicBezTo>
                    <a:pt x="192" y="3111"/>
                    <a:pt x="217" y="3115"/>
                    <a:pt x="241" y="3115"/>
                  </a:cubicBezTo>
                  <a:cubicBezTo>
                    <a:pt x="313" y="3115"/>
                    <a:pt x="376" y="3078"/>
                    <a:pt x="401" y="3003"/>
                  </a:cubicBezTo>
                  <a:cubicBezTo>
                    <a:pt x="801" y="2236"/>
                    <a:pt x="1268" y="1502"/>
                    <a:pt x="1768" y="801"/>
                  </a:cubicBezTo>
                  <a:lnTo>
                    <a:pt x="1768" y="801"/>
                  </a:lnTo>
                  <a:cubicBezTo>
                    <a:pt x="1768" y="1068"/>
                    <a:pt x="1702" y="1368"/>
                    <a:pt x="1668" y="1669"/>
                  </a:cubicBezTo>
                  <a:cubicBezTo>
                    <a:pt x="1568" y="2469"/>
                    <a:pt x="1501" y="3003"/>
                    <a:pt x="1802" y="3236"/>
                  </a:cubicBezTo>
                  <a:cubicBezTo>
                    <a:pt x="1868" y="3270"/>
                    <a:pt x="1935" y="3303"/>
                    <a:pt x="2035" y="3303"/>
                  </a:cubicBezTo>
                  <a:cubicBezTo>
                    <a:pt x="2169" y="3303"/>
                    <a:pt x="2269" y="3236"/>
                    <a:pt x="2402" y="3170"/>
                  </a:cubicBezTo>
                  <a:cubicBezTo>
                    <a:pt x="2903" y="2936"/>
                    <a:pt x="3336" y="2569"/>
                    <a:pt x="3736" y="2136"/>
                  </a:cubicBezTo>
                  <a:lnTo>
                    <a:pt x="3403" y="1869"/>
                  </a:lnTo>
                  <a:cubicBezTo>
                    <a:pt x="3036" y="2269"/>
                    <a:pt x="2636" y="2569"/>
                    <a:pt x="2169" y="2803"/>
                  </a:cubicBezTo>
                  <a:cubicBezTo>
                    <a:pt x="2102" y="2836"/>
                    <a:pt x="2069" y="2869"/>
                    <a:pt x="2035" y="2869"/>
                  </a:cubicBezTo>
                  <a:cubicBezTo>
                    <a:pt x="2002" y="2469"/>
                    <a:pt x="2035" y="2102"/>
                    <a:pt x="2102" y="1735"/>
                  </a:cubicBezTo>
                  <a:cubicBezTo>
                    <a:pt x="2169" y="1368"/>
                    <a:pt x="2202" y="1001"/>
                    <a:pt x="2202" y="634"/>
                  </a:cubicBezTo>
                  <a:cubicBezTo>
                    <a:pt x="2202" y="334"/>
                    <a:pt x="2069" y="234"/>
                    <a:pt x="1968" y="234"/>
                  </a:cubicBezTo>
                  <a:cubicBezTo>
                    <a:pt x="1951" y="228"/>
                    <a:pt x="1929" y="222"/>
                    <a:pt x="1900" y="222"/>
                  </a:cubicBezTo>
                  <a:cubicBezTo>
                    <a:pt x="1759" y="222"/>
                    <a:pt x="1448" y="379"/>
                    <a:pt x="701" y="1568"/>
                  </a:cubicBezTo>
                  <a:lnTo>
                    <a:pt x="1034" y="1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5"/>
            <p:cNvSpPr/>
            <p:nvPr/>
          </p:nvSpPr>
          <p:spPr>
            <a:xfrm rot="468991">
              <a:off x="8039933" y="2493004"/>
              <a:ext cx="45050" cy="49250"/>
            </a:xfrm>
            <a:custGeom>
              <a:avLst/>
              <a:gdLst/>
              <a:ahLst/>
              <a:cxnLst/>
              <a:rect l="l" t="t" r="r" b="b"/>
              <a:pathLst>
                <a:path w="1802" h="1970" extrusionOk="0">
                  <a:moveTo>
                    <a:pt x="801" y="1"/>
                  </a:moveTo>
                  <a:lnTo>
                    <a:pt x="668" y="468"/>
                  </a:lnTo>
                  <a:lnTo>
                    <a:pt x="34" y="401"/>
                  </a:lnTo>
                  <a:lnTo>
                    <a:pt x="1" y="835"/>
                  </a:lnTo>
                  <a:lnTo>
                    <a:pt x="534" y="902"/>
                  </a:lnTo>
                  <a:lnTo>
                    <a:pt x="301" y="1836"/>
                  </a:lnTo>
                  <a:lnTo>
                    <a:pt x="701" y="1969"/>
                  </a:lnTo>
                  <a:lnTo>
                    <a:pt x="968" y="968"/>
                  </a:lnTo>
                  <a:lnTo>
                    <a:pt x="1769" y="1035"/>
                  </a:lnTo>
                  <a:lnTo>
                    <a:pt x="1802" y="601"/>
                  </a:lnTo>
                  <a:lnTo>
                    <a:pt x="1101" y="535"/>
                  </a:lnTo>
                  <a:lnTo>
                    <a:pt x="1201" y="101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5"/>
            <p:cNvSpPr/>
            <p:nvPr/>
          </p:nvSpPr>
          <p:spPr>
            <a:xfrm rot="468991">
              <a:off x="8083222" y="2468402"/>
              <a:ext cx="75924" cy="95249"/>
            </a:xfrm>
            <a:custGeom>
              <a:avLst/>
              <a:gdLst/>
              <a:ahLst/>
              <a:cxnLst/>
              <a:rect l="l" t="t" r="r" b="b"/>
              <a:pathLst>
                <a:path w="3037" h="3810" extrusionOk="0">
                  <a:moveTo>
                    <a:pt x="1498" y="1"/>
                  </a:moveTo>
                  <a:cubicBezTo>
                    <a:pt x="1238" y="1"/>
                    <a:pt x="918" y="337"/>
                    <a:pt x="568" y="1037"/>
                  </a:cubicBezTo>
                  <a:lnTo>
                    <a:pt x="968" y="1237"/>
                  </a:lnTo>
                  <a:cubicBezTo>
                    <a:pt x="1068" y="970"/>
                    <a:pt x="1235" y="737"/>
                    <a:pt x="1435" y="503"/>
                  </a:cubicBezTo>
                  <a:cubicBezTo>
                    <a:pt x="1435" y="503"/>
                    <a:pt x="1435" y="537"/>
                    <a:pt x="1435" y="570"/>
                  </a:cubicBezTo>
                  <a:cubicBezTo>
                    <a:pt x="1469" y="1037"/>
                    <a:pt x="1235" y="1537"/>
                    <a:pt x="835" y="1804"/>
                  </a:cubicBezTo>
                  <a:cubicBezTo>
                    <a:pt x="735" y="1871"/>
                    <a:pt x="701" y="2004"/>
                    <a:pt x="768" y="2105"/>
                  </a:cubicBezTo>
                  <a:cubicBezTo>
                    <a:pt x="795" y="2159"/>
                    <a:pt x="867" y="2213"/>
                    <a:pt x="965" y="2213"/>
                  </a:cubicBezTo>
                  <a:cubicBezTo>
                    <a:pt x="987" y="2213"/>
                    <a:pt x="1010" y="2211"/>
                    <a:pt x="1035" y="2205"/>
                  </a:cubicBezTo>
                  <a:cubicBezTo>
                    <a:pt x="1247" y="2120"/>
                    <a:pt x="1663" y="2021"/>
                    <a:pt x="1997" y="2021"/>
                  </a:cubicBezTo>
                  <a:cubicBezTo>
                    <a:pt x="2187" y="2021"/>
                    <a:pt x="2351" y="2053"/>
                    <a:pt x="2436" y="2138"/>
                  </a:cubicBezTo>
                  <a:cubicBezTo>
                    <a:pt x="2469" y="2171"/>
                    <a:pt x="2569" y="2238"/>
                    <a:pt x="2503" y="2538"/>
                  </a:cubicBezTo>
                  <a:cubicBezTo>
                    <a:pt x="2403" y="2938"/>
                    <a:pt x="2069" y="3272"/>
                    <a:pt x="1669" y="3339"/>
                  </a:cubicBezTo>
                  <a:cubicBezTo>
                    <a:pt x="1552" y="3364"/>
                    <a:pt x="1433" y="3376"/>
                    <a:pt x="1315" y="3376"/>
                  </a:cubicBezTo>
                  <a:cubicBezTo>
                    <a:pt x="960" y="3376"/>
                    <a:pt x="610" y="3264"/>
                    <a:pt x="334" y="3039"/>
                  </a:cubicBezTo>
                  <a:lnTo>
                    <a:pt x="1" y="3305"/>
                  </a:lnTo>
                  <a:cubicBezTo>
                    <a:pt x="310" y="3615"/>
                    <a:pt x="734" y="3809"/>
                    <a:pt x="1193" y="3809"/>
                  </a:cubicBezTo>
                  <a:cubicBezTo>
                    <a:pt x="1229" y="3809"/>
                    <a:pt x="1265" y="3808"/>
                    <a:pt x="1302" y="3806"/>
                  </a:cubicBezTo>
                  <a:cubicBezTo>
                    <a:pt x="1469" y="3806"/>
                    <a:pt x="1635" y="3806"/>
                    <a:pt x="1802" y="3772"/>
                  </a:cubicBezTo>
                  <a:cubicBezTo>
                    <a:pt x="2369" y="3672"/>
                    <a:pt x="2803" y="3239"/>
                    <a:pt x="2936" y="2672"/>
                  </a:cubicBezTo>
                  <a:cubicBezTo>
                    <a:pt x="3036" y="2371"/>
                    <a:pt x="2970" y="2038"/>
                    <a:pt x="2736" y="1838"/>
                  </a:cubicBezTo>
                  <a:cubicBezTo>
                    <a:pt x="2503" y="1674"/>
                    <a:pt x="2236" y="1592"/>
                    <a:pt x="1960" y="1592"/>
                  </a:cubicBezTo>
                  <a:cubicBezTo>
                    <a:pt x="1842" y="1592"/>
                    <a:pt x="1722" y="1607"/>
                    <a:pt x="1602" y="1638"/>
                  </a:cubicBezTo>
                  <a:cubicBezTo>
                    <a:pt x="1802" y="1304"/>
                    <a:pt x="1902" y="904"/>
                    <a:pt x="1869" y="503"/>
                  </a:cubicBezTo>
                  <a:cubicBezTo>
                    <a:pt x="1869" y="403"/>
                    <a:pt x="1802" y="70"/>
                    <a:pt x="1535" y="3"/>
                  </a:cubicBezTo>
                  <a:cubicBezTo>
                    <a:pt x="1523" y="1"/>
                    <a:pt x="1511" y="1"/>
                    <a:pt x="1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45"/>
          <p:cNvGrpSpPr/>
          <p:nvPr/>
        </p:nvGrpSpPr>
        <p:grpSpPr>
          <a:xfrm flipH="1">
            <a:off x="-136010" y="2194198"/>
            <a:ext cx="1668624" cy="2963309"/>
            <a:chOff x="6876525" y="6007525"/>
            <a:chExt cx="1784625" cy="3168975"/>
          </a:xfrm>
        </p:grpSpPr>
        <p:sp>
          <p:nvSpPr>
            <p:cNvPr id="276" name="Google Shape;276;p45"/>
            <p:cNvSpPr/>
            <p:nvPr/>
          </p:nvSpPr>
          <p:spPr>
            <a:xfrm>
              <a:off x="6876525" y="8606050"/>
              <a:ext cx="1453575" cy="25"/>
            </a:xfrm>
            <a:custGeom>
              <a:avLst/>
              <a:gdLst/>
              <a:ahLst/>
              <a:cxnLst/>
              <a:rect l="l" t="t" r="r" b="b"/>
              <a:pathLst>
                <a:path w="58143" h="1" extrusionOk="0">
                  <a:moveTo>
                    <a:pt x="1" y="1"/>
                  </a:moveTo>
                  <a:lnTo>
                    <a:pt x="5814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5"/>
            <p:cNvSpPr/>
            <p:nvPr/>
          </p:nvSpPr>
          <p:spPr>
            <a:xfrm>
              <a:off x="6890692" y="8647329"/>
              <a:ext cx="1453575" cy="25"/>
            </a:xfrm>
            <a:custGeom>
              <a:avLst/>
              <a:gdLst/>
              <a:ahLst/>
              <a:cxnLst/>
              <a:rect l="l" t="t" r="r" b="b"/>
              <a:pathLst>
                <a:path w="58143" h="1" fill="none" extrusionOk="0">
                  <a:moveTo>
                    <a:pt x="1" y="1"/>
                  </a:moveTo>
                  <a:lnTo>
                    <a:pt x="58142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5"/>
            <p:cNvSpPr/>
            <p:nvPr/>
          </p:nvSpPr>
          <p:spPr>
            <a:xfrm>
              <a:off x="7712950" y="6529575"/>
              <a:ext cx="165975" cy="358625"/>
            </a:xfrm>
            <a:custGeom>
              <a:avLst/>
              <a:gdLst/>
              <a:ahLst/>
              <a:cxnLst/>
              <a:rect l="l" t="t" r="r" b="b"/>
              <a:pathLst>
                <a:path w="6639" h="14345" fill="none" extrusionOk="0">
                  <a:moveTo>
                    <a:pt x="6639" y="14344"/>
                  </a:moveTo>
                  <a:cubicBezTo>
                    <a:pt x="6572" y="11042"/>
                    <a:pt x="4137" y="7773"/>
                    <a:pt x="4137" y="7773"/>
                  </a:cubicBezTo>
                  <a:cubicBezTo>
                    <a:pt x="4137" y="7773"/>
                    <a:pt x="4337" y="4871"/>
                    <a:pt x="3237" y="3670"/>
                  </a:cubicBezTo>
                  <a:cubicBezTo>
                    <a:pt x="3036" y="3470"/>
                    <a:pt x="2836" y="3236"/>
                    <a:pt x="2669" y="3036"/>
                  </a:cubicBezTo>
                  <a:cubicBezTo>
                    <a:pt x="2503" y="2802"/>
                    <a:pt x="2336" y="2569"/>
                    <a:pt x="2169" y="2335"/>
                  </a:cubicBezTo>
                  <a:cubicBezTo>
                    <a:pt x="1369" y="1235"/>
                    <a:pt x="635" y="101"/>
                    <a:pt x="368" y="67"/>
                  </a:cubicBezTo>
                  <a:cubicBezTo>
                    <a:pt x="1" y="0"/>
                    <a:pt x="101" y="2069"/>
                    <a:pt x="501" y="3036"/>
                  </a:cubicBezTo>
                  <a:cubicBezTo>
                    <a:pt x="535" y="3136"/>
                    <a:pt x="568" y="3236"/>
                    <a:pt x="635" y="3336"/>
                  </a:cubicBezTo>
                  <a:cubicBezTo>
                    <a:pt x="735" y="3470"/>
                    <a:pt x="801" y="3636"/>
                    <a:pt x="801" y="3803"/>
                  </a:cubicBezTo>
                  <a:cubicBezTo>
                    <a:pt x="835" y="4504"/>
                    <a:pt x="268" y="5504"/>
                    <a:pt x="835" y="64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5"/>
            <p:cNvSpPr/>
            <p:nvPr/>
          </p:nvSpPr>
          <p:spPr>
            <a:xfrm>
              <a:off x="7523650" y="6552100"/>
              <a:ext cx="206025" cy="97575"/>
            </a:xfrm>
            <a:custGeom>
              <a:avLst/>
              <a:gdLst/>
              <a:ahLst/>
              <a:cxnLst/>
              <a:rect l="l" t="t" r="r" b="b"/>
              <a:pathLst>
                <a:path w="8241" h="3903" fill="none" extrusionOk="0">
                  <a:moveTo>
                    <a:pt x="8240" y="3903"/>
                  </a:moveTo>
                  <a:cubicBezTo>
                    <a:pt x="8240" y="3903"/>
                    <a:pt x="1202" y="0"/>
                    <a:pt x="1" y="1134"/>
                  </a:cubicBezTo>
                  <a:cubicBezTo>
                    <a:pt x="1" y="1134"/>
                    <a:pt x="3737" y="2936"/>
                    <a:pt x="4104" y="37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5"/>
            <p:cNvSpPr/>
            <p:nvPr/>
          </p:nvSpPr>
          <p:spPr>
            <a:xfrm>
              <a:off x="7494475" y="6658825"/>
              <a:ext cx="227675" cy="140975"/>
            </a:xfrm>
            <a:custGeom>
              <a:avLst/>
              <a:gdLst/>
              <a:ahLst/>
              <a:cxnLst/>
              <a:rect l="l" t="t" r="r" b="b"/>
              <a:pathLst>
                <a:path w="9107" h="5639" fill="none" extrusionOk="0">
                  <a:moveTo>
                    <a:pt x="6572" y="1335"/>
                  </a:moveTo>
                  <a:cubicBezTo>
                    <a:pt x="6572" y="1335"/>
                    <a:pt x="2302" y="1"/>
                    <a:pt x="1168" y="701"/>
                  </a:cubicBezTo>
                  <a:cubicBezTo>
                    <a:pt x="0" y="1402"/>
                    <a:pt x="5638" y="2603"/>
                    <a:pt x="5638" y="2603"/>
                  </a:cubicBezTo>
                  <a:cubicBezTo>
                    <a:pt x="5638" y="2603"/>
                    <a:pt x="7672" y="5638"/>
                    <a:pt x="9107" y="547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5"/>
            <p:cNvSpPr/>
            <p:nvPr/>
          </p:nvSpPr>
          <p:spPr>
            <a:xfrm>
              <a:off x="7480300" y="6629650"/>
              <a:ext cx="189325" cy="47550"/>
            </a:xfrm>
            <a:custGeom>
              <a:avLst/>
              <a:gdLst/>
              <a:ahLst/>
              <a:cxnLst/>
              <a:rect l="l" t="t" r="r" b="b"/>
              <a:pathLst>
                <a:path w="7573" h="1902" fill="none" extrusionOk="0">
                  <a:moveTo>
                    <a:pt x="1735" y="1902"/>
                  </a:moveTo>
                  <a:cubicBezTo>
                    <a:pt x="1735" y="1902"/>
                    <a:pt x="0" y="1601"/>
                    <a:pt x="67" y="834"/>
                  </a:cubicBezTo>
                  <a:cubicBezTo>
                    <a:pt x="100" y="34"/>
                    <a:pt x="5471" y="0"/>
                    <a:pt x="7572" y="13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5"/>
            <p:cNvSpPr/>
            <p:nvPr/>
          </p:nvSpPr>
          <p:spPr>
            <a:xfrm>
              <a:off x="7597950" y="6605450"/>
              <a:ext cx="135050" cy="67000"/>
            </a:xfrm>
            <a:custGeom>
              <a:avLst/>
              <a:gdLst/>
              <a:ahLst/>
              <a:cxnLst/>
              <a:rect l="l" t="t" r="r" b="b"/>
              <a:pathLst>
                <a:path w="5402" h="2680" extrusionOk="0">
                  <a:moveTo>
                    <a:pt x="5101" y="1"/>
                  </a:moveTo>
                  <a:lnTo>
                    <a:pt x="465" y="1869"/>
                  </a:lnTo>
                  <a:cubicBezTo>
                    <a:pt x="0" y="2072"/>
                    <a:pt x="193" y="2680"/>
                    <a:pt x="580" y="2680"/>
                  </a:cubicBezTo>
                  <a:cubicBezTo>
                    <a:pt x="638" y="2680"/>
                    <a:pt x="700" y="2666"/>
                    <a:pt x="765" y="2636"/>
                  </a:cubicBezTo>
                  <a:lnTo>
                    <a:pt x="5401" y="768"/>
                  </a:lnTo>
                  <a:cubicBezTo>
                    <a:pt x="5401" y="601"/>
                    <a:pt x="5335" y="435"/>
                    <a:pt x="5235" y="301"/>
                  </a:cubicBezTo>
                  <a:cubicBezTo>
                    <a:pt x="5168" y="201"/>
                    <a:pt x="5135" y="101"/>
                    <a:pt x="5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5"/>
            <p:cNvSpPr/>
            <p:nvPr/>
          </p:nvSpPr>
          <p:spPr>
            <a:xfrm>
              <a:off x="7767175" y="6559800"/>
              <a:ext cx="86350" cy="45675"/>
            </a:xfrm>
            <a:custGeom>
              <a:avLst/>
              <a:gdLst/>
              <a:ahLst/>
              <a:cxnLst/>
              <a:rect l="l" t="t" r="r" b="b"/>
              <a:pathLst>
                <a:path w="3454" h="1827" extrusionOk="0">
                  <a:moveTo>
                    <a:pt x="2876" y="0"/>
                  </a:moveTo>
                  <a:cubicBezTo>
                    <a:pt x="2831" y="0"/>
                    <a:pt x="2784" y="8"/>
                    <a:pt x="2735" y="26"/>
                  </a:cubicBezTo>
                  <a:lnTo>
                    <a:pt x="0" y="1126"/>
                  </a:lnTo>
                  <a:cubicBezTo>
                    <a:pt x="167" y="1360"/>
                    <a:pt x="367" y="1593"/>
                    <a:pt x="534" y="1827"/>
                  </a:cubicBezTo>
                  <a:lnTo>
                    <a:pt x="3036" y="793"/>
                  </a:lnTo>
                  <a:cubicBezTo>
                    <a:pt x="3454" y="584"/>
                    <a:pt x="3257" y="0"/>
                    <a:pt x="28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5"/>
            <p:cNvSpPr/>
            <p:nvPr/>
          </p:nvSpPr>
          <p:spPr>
            <a:xfrm>
              <a:off x="7416925" y="6782250"/>
              <a:ext cx="610450" cy="586275"/>
            </a:xfrm>
            <a:custGeom>
              <a:avLst/>
              <a:gdLst/>
              <a:ahLst/>
              <a:cxnLst/>
              <a:rect l="l" t="t" r="r" b="b"/>
              <a:pathLst>
                <a:path w="24418" h="23451" extrusionOk="0">
                  <a:moveTo>
                    <a:pt x="16645" y="1"/>
                  </a:moveTo>
                  <a:lnTo>
                    <a:pt x="4003" y="1502"/>
                  </a:lnTo>
                  <a:lnTo>
                    <a:pt x="0" y="4971"/>
                  </a:lnTo>
                  <a:lnTo>
                    <a:pt x="9574" y="23451"/>
                  </a:lnTo>
                  <a:lnTo>
                    <a:pt x="23417" y="22517"/>
                  </a:lnTo>
                  <a:lnTo>
                    <a:pt x="24418" y="17947"/>
                  </a:lnTo>
                  <a:lnTo>
                    <a:pt x="16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5"/>
            <p:cNvSpPr/>
            <p:nvPr/>
          </p:nvSpPr>
          <p:spPr>
            <a:xfrm>
              <a:off x="7793850" y="6782250"/>
              <a:ext cx="233525" cy="562925"/>
            </a:xfrm>
            <a:custGeom>
              <a:avLst/>
              <a:gdLst/>
              <a:ahLst/>
              <a:cxnLst/>
              <a:rect l="l" t="t" r="r" b="b"/>
              <a:pathLst>
                <a:path w="9341" h="22517" extrusionOk="0">
                  <a:moveTo>
                    <a:pt x="1568" y="1"/>
                  </a:moveTo>
                  <a:lnTo>
                    <a:pt x="1" y="3170"/>
                  </a:lnTo>
                  <a:lnTo>
                    <a:pt x="8340" y="22517"/>
                  </a:lnTo>
                  <a:lnTo>
                    <a:pt x="9341" y="17947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5"/>
            <p:cNvSpPr/>
            <p:nvPr/>
          </p:nvSpPr>
          <p:spPr>
            <a:xfrm>
              <a:off x="7793850" y="6782250"/>
              <a:ext cx="233525" cy="562925"/>
            </a:xfrm>
            <a:custGeom>
              <a:avLst/>
              <a:gdLst/>
              <a:ahLst/>
              <a:cxnLst/>
              <a:rect l="l" t="t" r="r" b="b"/>
              <a:pathLst>
                <a:path w="9341" h="22517" extrusionOk="0">
                  <a:moveTo>
                    <a:pt x="1568" y="1"/>
                  </a:moveTo>
                  <a:lnTo>
                    <a:pt x="1" y="3170"/>
                  </a:lnTo>
                  <a:lnTo>
                    <a:pt x="8340" y="22517"/>
                  </a:lnTo>
                  <a:lnTo>
                    <a:pt x="9341" y="17947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5"/>
            <p:cNvSpPr/>
            <p:nvPr/>
          </p:nvSpPr>
          <p:spPr>
            <a:xfrm>
              <a:off x="7416925" y="6861475"/>
              <a:ext cx="585425" cy="507050"/>
            </a:xfrm>
            <a:custGeom>
              <a:avLst/>
              <a:gdLst/>
              <a:ahLst/>
              <a:cxnLst/>
              <a:rect l="l" t="t" r="r" b="b"/>
              <a:pathLst>
                <a:path w="23417" h="20282" extrusionOk="0">
                  <a:moveTo>
                    <a:pt x="15078" y="1"/>
                  </a:moveTo>
                  <a:lnTo>
                    <a:pt x="0" y="1802"/>
                  </a:lnTo>
                  <a:lnTo>
                    <a:pt x="9574" y="20282"/>
                  </a:lnTo>
                  <a:lnTo>
                    <a:pt x="23417" y="19348"/>
                  </a:lnTo>
                  <a:lnTo>
                    <a:pt x="150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5"/>
            <p:cNvSpPr/>
            <p:nvPr/>
          </p:nvSpPr>
          <p:spPr>
            <a:xfrm>
              <a:off x="7416925" y="6861475"/>
              <a:ext cx="585425" cy="507050"/>
            </a:xfrm>
            <a:custGeom>
              <a:avLst/>
              <a:gdLst/>
              <a:ahLst/>
              <a:cxnLst/>
              <a:rect l="l" t="t" r="r" b="b"/>
              <a:pathLst>
                <a:path w="23417" h="20282" extrusionOk="0">
                  <a:moveTo>
                    <a:pt x="15078" y="1"/>
                  </a:moveTo>
                  <a:lnTo>
                    <a:pt x="0" y="1802"/>
                  </a:lnTo>
                  <a:lnTo>
                    <a:pt x="9574" y="20282"/>
                  </a:lnTo>
                  <a:lnTo>
                    <a:pt x="23417" y="19348"/>
                  </a:lnTo>
                  <a:lnTo>
                    <a:pt x="150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5"/>
            <p:cNvSpPr/>
            <p:nvPr/>
          </p:nvSpPr>
          <p:spPr>
            <a:xfrm>
              <a:off x="7416925" y="6861475"/>
              <a:ext cx="585425" cy="507050"/>
            </a:xfrm>
            <a:custGeom>
              <a:avLst/>
              <a:gdLst/>
              <a:ahLst/>
              <a:cxnLst/>
              <a:rect l="l" t="t" r="r" b="b"/>
              <a:pathLst>
                <a:path w="23417" h="20282" fill="none" extrusionOk="0">
                  <a:moveTo>
                    <a:pt x="15078" y="1"/>
                  </a:moveTo>
                  <a:lnTo>
                    <a:pt x="0" y="1802"/>
                  </a:lnTo>
                  <a:lnTo>
                    <a:pt x="9574" y="20282"/>
                  </a:lnTo>
                  <a:lnTo>
                    <a:pt x="23417" y="19348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5"/>
            <p:cNvSpPr/>
            <p:nvPr/>
          </p:nvSpPr>
          <p:spPr>
            <a:xfrm>
              <a:off x="7416925" y="6782250"/>
              <a:ext cx="610450" cy="562925"/>
            </a:xfrm>
            <a:custGeom>
              <a:avLst/>
              <a:gdLst/>
              <a:ahLst/>
              <a:cxnLst/>
              <a:rect l="l" t="t" r="r" b="b"/>
              <a:pathLst>
                <a:path w="24418" h="22517" fill="none" extrusionOk="0">
                  <a:moveTo>
                    <a:pt x="23417" y="22517"/>
                  </a:moveTo>
                  <a:lnTo>
                    <a:pt x="24418" y="17947"/>
                  </a:lnTo>
                  <a:lnTo>
                    <a:pt x="16645" y="1"/>
                  </a:lnTo>
                  <a:lnTo>
                    <a:pt x="4003" y="1502"/>
                  </a:lnTo>
                  <a:lnTo>
                    <a:pt x="0" y="4971"/>
                  </a:lnTo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5"/>
            <p:cNvSpPr/>
            <p:nvPr/>
          </p:nvSpPr>
          <p:spPr>
            <a:xfrm>
              <a:off x="7447775" y="7089375"/>
              <a:ext cx="252700" cy="205775"/>
            </a:xfrm>
            <a:custGeom>
              <a:avLst/>
              <a:gdLst/>
              <a:ahLst/>
              <a:cxnLst/>
              <a:rect l="l" t="t" r="r" b="b"/>
              <a:pathLst>
                <a:path w="10108" h="8231" extrusionOk="0">
                  <a:moveTo>
                    <a:pt x="4326" y="0"/>
                  </a:moveTo>
                  <a:cubicBezTo>
                    <a:pt x="2484" y="0"/>
                    <a:pt x="314" y="420"/>
                    <a:pt x="200" y="1059"/>
                  </a:cubicBezTo>
                  <a:cubicBezTo>
                    <a:pt x="0" y="1993"/>
                    <a:pt x="1768" y="2993"/>
                    <a:pt x="1768" y="2993"/>
                  </a:cubicBezTo>
                  <a:cubicBezTo>
                    <a:pt x="1768" y="2993"/>
                    <a:pt x="1501" y="6096"/>
                    <a:pt x="3169" y="7230"/>
                  </a:cubicBezTo>
                  <a:cubicBezTo>
                    <a:pt x="4043" y="7806"/>
                    <a:pt x="5264" y="7944"/>
                    <a:pt x="6230" y="7944"/>
                  </a:cubicBezTo>
                  <a:cubicBezTo>
                    <a:pt x="7107" y="7944"/>
                    <a:pt x="7773" y="7830"/>
                    <a:pt x="7773" y="7830"/>
                  </a:cubicBezTo>
                  <a:lnTo>
                    <a:pt x="9274" y="8230"/>
                  </a:lnTo>
                  <a:lnTo>
                    <a:pt x="10108" y="3827"/>
                  </a:lnTo>
                  <a:lnTo>
                    <a:pt x="8473" y="3627"/>
                  </a:lnTo>
                  <a:cubicBezTo>
                    <a:pt x="8473" y="3627"/>
                    <a:pt x="7939" y="925"/>
                    <a:pt x="6438" y="291"/>
                  </a:cubicBezTo>
                  <a:cubicBezTo>
                    <a:pt x="5963" y="91"/>
                    <a:pt x="5179" y="0"/>
                    <a:pt x="4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5"/>
            <p:cNvSpPr/>
            <p:nvPr/>
          </p:nvSpPr>
          <p:spPr>
            <a:xfrm>
              <a:off x="7447775" y="7085800"/>
              <a:ext cx="226850" cy="204350"/>
            </a:xfrm>
            <a:custGeom>
              <a:avLst/>
              <a:gdLst/>
              <a:ahLst/>
              <a:cxnLst/>
              <a:rect l="l" t="t" r="r" b="b"/>
              <a:pathLst>
                <a:path w="9074" h="8174" fill="none" extrusionOk="0">
                  <a:moveTo>
                    <a:pt x="9073" y="3670"/>
                  </a:moveTo>
                  <a:lnTo>
                    <a:pt x="8473" y="3770"/>
                  </a:lnTo>
                  <a:cubicBezTo>
                    <a:pt x="8473" y="3770"/>
                    <a:pt x="7839" y="568"/>
                    <a:pt x="6171" y="301"/>
                  </a:cubicBezTo>
                  <a:cubicBezTo>
                    <a:pt x="4504" y="1"/>
                    <a:pt x="0" y="401"/>
                    <a:pt x="167" y="1502"/>
                  </a:cubicBezTo>
                  <a:cubicBezTo>
                    <a:pt x="334" y="2636"/>
                    <a:pt x="1735" y="3136"/>
                    <a:pt x="1735" y="3136"/>
                  </a:cubicBezTo>
                  <a:cubicBezTo>
                    <a:pt x="1735" y="3136"/>
                    <a:pt x="1668" y="6839"/>
                    <a:pt x="3469" y="7506"/>
                  </a:cubicBezTo>
                  <a:cubicBezTo>
                    <a:pt x="5271" y="8173"/>
                    <a:pt x="7739" y="7973"/>
                    <a:pt x="7739" y="7973"/>
                  </a:cubicBezTo>
                  <a:cubicBezTo>
                    <a:pt x="7439" y="7840"/>
                    <a:pt x="7973" y="8040"/>
                    <a:pt x="8540" y="817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5"/>
            <p:cNvSpPr/>
            <p:nvPr/>
          </p:nvSpPr>
          <p:spPr>
            <a:xfrm>
              <a:off x="8288425" y="8912125"/>
              <a:ext cx="320200" cy="173275"/>
            </a:xfrm>
            <a:custGeom>
              <a:avLst/>
              <a:gdLst/>
              <a:ahLst/>
              <a:cxnLst/>
              <a:rect l="l" t="t" r="r" b="b"/>
              <a:pathLst>
                <a:path w="12808" h="6931" extrusionOk="0">
                  <a:moveTo>
                    <a:pt x="12574" y="0"/>
                  </a:moveTo>
                  <a:lnTo>
                    <a:pt x="11306" y="2302"/>
                  </a:lnTo>
                  <a:cubicBezTo>
                    <a:pt x="11306" y="2302"/>
                    <a:pt x="6703" y="500"/>
                    <a:pt x="3334" y="434"/>
                  </a:cubicBezTo>
                  <a:cubicBezTo>
                    <a:pt x="3315" y="433"/>
                    <a:pt x="3297" y="433"/>
                    <a:pt x="3278" y="433"/>
                  </a:cubicBezTo>
                  <a:cubicBezTo>
                    <a:pt x="1" y="433"/>
                    <a:pt x="232" y="3369"/>
                    <a:pt x="232" y="3369"/>
                  </a:cubicBezTo>
                  <a:cubicBezTo>
                    <a:pt x="232" y="3369"/>
                    <a:pt x="5736" y="6271"/>
                    <a:pt x="7437" y="6838"/>
                  </a:cubicBezTo>
                  <a:cubicBezTo>
                    <a:pt x="7629" y="6902"/>
                    <a:pt x="7845" y="6930"/>
                    <a:pt x="8078" y="6930"/>
                  </a:cubicBezTo>
                  <a:cubicBezTo>
                    <a:pt x="9918" y="6930"/>
                    <a:pt x="12807" y="5170"/>
                    <a:pt x="12807" y="5170"/>
                  </a:cubicBezTo>
                  <a:lnTo>
                    <a:pt x="12574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5"/>
            <p:cNvSpPr/>
            <p:nvPr/>
          </p:nvSpPr>
          <p:spPr>
            <a:xfrm>
              <a:off x="8288425" y="8912125"/>
              <a:ext cx="320200" cy="173275"/>
            </a:xfrm>
            <a:custGeom>
              <a:avLst/>
              <a:gdLst/>
              <a:ahLst/>
              <a:cxnLst/>
              <a:rect l="l" t="t" r="r" b="b"/>
              <a:pathLst>
                <a:path w="12808" h="6931" extrusionOk="0">
                  <a:moveTo>
                    <a:pt x="12574" y="0"/>
                  </a:moveTo>
                  <a:lnTo>
                    <a:pt x="11306" y="2302"/>
                  </a:lnTo>
                  <a:cubicBezTo>
                    <a:pt x="11306" y="2302"/>
                    <a:pt x="6703" y="500"/>
                    <a:pt x="3334" y="434"/>
                  </a:cubicBezTo>
                  <a:cubicBezTo>
                    <a:pt x="3315" y="433"/>
                    <a:pt x="3297" y="433"/>
                    <a:pt x="3278" y="433"/>
                  </a:cubicBezTo>
                  <a:cubicBezTo>
                    <a:pt x="1" y="433"/>
                    <a:pt x="232" y="3369"/>
                    <a:pt x="232" y="3369"/>
                  </a:cubicBezTo>
                  <a:cubicBezTo>
                    <a:pt x="232" y="3369"/>
                    <a:pt x="5736" y="6271"/>
                    <a:pt x="7437" y="6838"/>
                  </a:cubicBezTo>
                  <a:cubicBezTo>
                    <a:pt x="7629" y="6902"/>
                    <a:pt x="7845" y="6930"/>
                    <a:pt x="8078" y="6930"/>
                  </a:cubicBezTo>
                  <a:cubicBezTo>
                    <a:pt x="9918" y="6930"/>
                    <a:pt x="12807" y="5170"/>
                    <a:pt x="12807" y="5170"/>
                  </a:cubicBezTo>
                  <a:lnTo>
                    <a:pt x="125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5"/>
            <p:cNvSpPr/>
            <p:nvPr/>
          </p:nvSpPr>
          <p:spPr>
            <a:xfrm>
              <a:off x="8333400" y="8933800"/>
              <a:ext cx="170975" cy="55225"/>
            </a:xfrm>
            <a:custGeom>
              <a:avLst/>
              <a:gdLst/>
              <a:ahLst/>
              <a:cxnLst/>
              <a:rect l="l" t="t" r="r" b="b"/>
              <a:pathLst>
                <a:path w="6839" h="2209" extrusionOk="0">
                  <a:moveTo>
                    <a:pt x="2070" y="0"/>
                  </a:moveTo>
                  <a:cubicBezTo>
                    <a:pt x="1315" y="0"/>
                    <a:pt x="551" y="73"/>
                    <a:pt x="1" y="301"/>
                  </a:cubicBezTo>
                  <a:cubicBezTo>
                    <a:pt x="1101" y="934"/>
                    <a:pt x="2236" y="1468"/>
                    <a:pt x="3436" y="1902"/>
                  </a:cubicBezTo>
                  <a:cubicBezTo>
                    <a:pt x="3962" y="2106"/>
                    <a:pt x="4538" y="2208"/>
                    <a:pt x="5099" y="2208"/>
                  </a:cubicBezTo>
                  <a:cubicBezTo>
                    <a:pt x="5179" y="2208"/>
                    <a:pt x="5259" y="2206"/>
                    <a:pt x="5338" y="2202"/>
                  </a:cubicBezTo>
                  <a:lnTo>
                    <a:pt x="5871" y="1868"/>
                  </a:lnTo>
                  <a:lnTo>
                    <a:pt x="6605" y="1501"/>
                  </a:lnTo>
                  <a:lnTo>
                    <a:pt x="6839" y="701"/>
                  </a:lnTo>
                  <a:lnTo>
                    <a:pt x="4737" y="234"/>
                  </a:lnTo>
                  <a:cubicBezTo>
                    <a:pt x="4737" y="234"/>
                    <a:pt x="3419" y="0"/>
                    <a:pt x="2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5"/>
            <p:cNvSpPr/>
            <p:nvPr/>
          </p:nvSpPr>
          <p:spPr>
            <a:xfrm>
              <a:off x="8294200" y="8966325"/>
              <a:ext cx="314425" cy="114425"/>
            </a:xfrm>
            <a:custGeom>
              <a:avLst/>
              <a:gdLst/>
              <a:ahLst/>
              <a:cxnLst/>
              <a:rect l="l" t="t" r="r" b="b"/>
              <a:pathLst>
                <a:path w="12577" h="4577" extrusionOk="0">
                  <a:moveTo>
                    <a:pt x="334" y="0"/>
                  </a:moveTo>
                  <a:lnTo>
                    <a:pt x="1" y="1201"/>
                  </a:lnTo>
                  <a:cubicBezTo>
                    <a:pt x="1" y="1201"/>
                    <a:pt x="4237" y="4170"/>
                    <a:pt x="6639" y="4537"/>
                  </a:cubicBezTo>
                  <a:cubicBezTo>
                    <a:pt x="6836" y="4564"/>
                    <a:pt x="7040" y="4577"/>
                    <a:pt x="7250" y="4577"/>
                  </a:cubicBezTo>
                  <a:cubicBezTo>
                    <a:pt x="9597" y="4577"/>
                    <a:pt x="12576" y="3002"/>
                    <a:pt x="12576" y="3002"/>
                  </a:cubicBezTo>
                  <a:lnTo>
                    <a:pt x="12543" y="2235"/>
                  </a:lnTo>
                  <a:cubicBezTo>
                    <a:pt x="12543" y="2235"/>
                    <a:pt x="10375" y="3469"/>
                    <a:pt x="8373" y="3536"/>
                  </a:cubicBezTo>
                  <a:cubicBezTo>
                    <a:pt x="8346" y="3537"/>
                    <a:pt x="8318" y="3538"/>
                    <a:pt x="8290" y="3538"/>
                  </a:cubicBezTo>
                  <a:cubicBezTo>
                    <a:pt x="6209" y="3538"/>
                    <a:pt x="334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5"/>
            <p:cNvSpPr/>
            <p:nvPr/>
          </p:nvSpPr>
          <p:spPr>
            <a:xfrm>
              <a:off x="8293375" y="8904600"/>
              <a:ext cx="314425" cy="191000"/>
            </a:xfrm>
            <a:custGeom>
              <a:avLst/>
              <a:gdLst/>
              <a:ahLst/>
              <a:cxnLst/>
              <a:rect l="l" t="t" r="r" b="b"/>
              <a:pathLst>
                <a:path w="12577" h="7640" fill="none" extrusionOk="0">
                  <a:moveTo>
                    <a:pt x="8507" y="1669"/>
                  </a:moveTo>
                  <a:cubicBezTo>
                    <a:pt x="8507" y="1669"/>
                    <a:pt x="3403" y="1002"/>
                    <a:pt x="1702" y="1435"/>
                  </a:cubicBezTo>
                  <a:cubicBezTo>
                    <a:pt x="0" y="1902"/>
                    <a:pt x="34" y="3670"/>
                    <a:pt x="34" y="3670"/>
                  </a:cubicBezTo>
                  <a:cubicBezTo>
                    <a:pt x="34" y="3670"/>
                    <a:pt x="5871" y="7640"/>
                    <a:pt x="8273" y="7173"/>
                  </a:cubicBezTo>
                  <a:cubicBezTo>
                    <a:pt x="9774" y="6872"/>
                    <a:pt x="11242" y="6305"/>
                    <a:pt x="12576" y="5471"/>
                  </a:cubicBezTo>
                  <a:lnTo>
                    <a:pt x="12576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5"/>
            <p:cNvSpPr/>
            <p:nvPr/>
          </p:nvSpPr>
          <p:spPr>
            <a:xfrm>
              <a:off x="8302550" y="8966325"/>
              <a:ext cx="306075" cy="90925"/>
            </a:xfrm>
            <a:custGeom>
              <a:avLst/>
              <a:gdLst/>
              <a:ahLst/>
              <a:cxnLst/>
              <a:rect l="l" t="t" r="r" b="b"/>
              <a:pathLst>
                <a:path w="12243" h="3637" fill="none" extrusionOk="0">
                  <a:moveTo>
                    <a:pt x="0" y="0"/>
                  </a:moveTo>
                  <a:cubicBezTo>
                    <a:pt x="0" y="0"/>
                    <a:pt x="6005" y="3636"/>
                    <a:pt x="8039" y="3536"/>
                  </a:cubicBezTo>
                  <a:cubicBezTo>
                    <a:pt x="10074" y="3469"/>
                    <a:pt x="12242" y="1935"/>
                    <a:pt x="12242" y="19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5"/>
            <p:cNvSpPr/>
            <p:nvPr/>
          </p:nvSpPr>
          <p:spPr>
            <a:xfrm>
              <a:off x="8330075" y="8946300"/>
              <a:ext cx="179300" cy="45900"/>
            </a:xfrm>
            <a:custGeom>
              <a:avLst/>
              <a:gdLst/>
              <a:ahLst/>
              <a:cxnLst/>
              <a:rect l="l" t="t" r="r" b="b"/>
              <a:pathLst>
                <a:path w="7172" h="1836" fill="none" extrusionOk="0">
                  <a:moveTo>
                    <a:pt x="0" y="1"/>
                  </a:moveTo>
                  <a:cubicBezTo>
                    <a:pt x="1835" y="268"/>
                    <a:pt x="2836" y="1735"/>
                    <a:pt x="4704" y="1802"/>
                  </a:cubicBezTo>
                  <a:cubicBezTo>
                    <a:pt x="5704" y="1835"/>
                    <a:pt x="6672" y="1302"/>
                    <a:pt x="7172" y="4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5"/>
            <p:cNvSpPr/>
            <p:nvPr/>
          </p:nvSpPr>
          <p:spPr>
            <a:xfrm>
              <a:off x="7740475" y="8948525"/>
              <a:ext cx="333600" cy="224950"/>
            </a:xfrm>
            <a:custGeom>
              <a:avLst/>
              <a:gdLst/>
              <a:ahLst/>
              <a:cxnLst/>
              <a:rect l="l" t="t" r="r" b="b"/>
              <a:pathLst>
                <a:path w="13344" h="8998" extrusionOk="0">
                  <a:moveTo>
                    <a:pt x="2935" y="1"/>
                  </a:moveTo>
                  <a:cubicBezTo>
                    <a:pt x="935" y="1"/>
                    <a:pt x="1" y="1846"/>
                    <a:pt x="1" y="1846"/>
                  </a:cubicBezTo>
                  <a:cubicBezTo>
                    <a:pt x="1" y="1846"/>
                    <a:pt x="4637" y="7817"/>
                    <a:pt x="6872" y="8651"/>
                  </a:cubicBezTo>
                  <a:cubicBezTo>
                    <a:pt x="7542" y="8907"/>
                    <a:pt x="8370" y="8998"/>
                    <a:pt x="9203" y="8998"/>
                  </a:cubicBezTo>
                  <a:cubicBezTo>
                    <a:pt x="11190" y="8998"/>
                    <a:pt x="13210" y="8484"/>
                    <a:pt x="13210" y="8484"/>
                  </a:cubicBezTo>
                  <a:lnTo>
                    <a:pt x="13344" y="1146"/>
                  </a:lnTo>
                  <a:lnTo>
                    <a:pt x="11309" y="3381"/>
                  </a:lnTo>
                  <a:cubicBezTo>
                    <a:pt x="11309" y="3381"/>
                    <a:pt x="7273" y="1413"/>
                    <a:pt x="4337" y="279"/>
                  </a:cubicBezTo>
                  <a:cubicBezTo>
                    <a:pt x="3822" y="82"/>
                    <a:pt x="3355" y="1"/>
                    <a:pt x="2935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5"/>
            <p:cNvSpPr/>
            <p:nvPr/>
          </p:nvSpPr>
          <p:spPr>
            <a:xfrm>
              <a:off x="7740475" y="8948525"/>
              <a:ext cx="333600" cy="224950"/>
            </a:xfrm>
            <a:custGeom>
              <a:avLst/>
              <a:gdLst/>
              <a:ahLst/>
              <a:cxnLst/>
              <a:rect l="l" t="t" r="r" b="b"/>
              <a:pathLst>
                <a:path w="13344" h="8998" extrusionOk="0">
                  <a:moveTo>
                    <a:pt x="2935" y="1"/>
                  </a:moveTo>
                  <a:cubicBezTo>
                    <a:pt x="935" y="1"/>
                    <a:pt x="1" y="1846"/>
                    <a:pt x="1" y="1846"/>
                  </a:cubicBezTo>
                  <a:cubicBezTo>
                    <a:pt x="1" y="1846"/>
                    <a:pt x="4637" y="7817"/>
                    <a:pt x="6872" y="8651"/>
                  </a:cubicBezTo>
                  <a:cubicBezTo>
                    <a:pt x="7542" y="8907"/>
                    <a:pt x="8370" y="8998"/>
                    <a:pt x="9203" y="8998"/>
                  </a:cubicBezTo>
                  <a:cubicBezTo>
                    <a:pt x="11190" y="8998"/>
                    <a:pt x="13210" y="8484"/>
                    <a:pt x="13210" y="8484"/>
                  </a:cubicBezTo>
                  <a:lnTo>
                    <a:pt x="13344" y="1146"/>
                  </a:lnTo>
                  <a:lnTo>
                    <a:pt x="11309" y="3381"/>
                  </a:lnTo>
                  <a:cubicBezTo>
                    <a:pt x="11309" y="3381"/>
                    <a:pt x="7273" y="1413"/>
                    <a:pt x="4337" y="279"/>
                  </a:cubicBezTo>
                  <a:cubicBezTo>
                    <a:pt x="3822" y="82"/>
                    <a:pt x="3355" y="1"/>
                    <a:pt x="29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5"/>
            <p:cNvSpPr/>
            <p:nvPr/>
          </p:nvSpPr>
          <p:spPr>
            <a:xfrm>
              <a:off x="7740475" y="8971325"/>
              <a:ext cx="330275" cy="200575"/>
            </a:xfrm>
            <a:custGeom>
              <a:avLst/>
              <a:gdLst/>
              <a:ahLst/>
              <a:cxnLst/>
              <a:rect l="l" t="t" r="r" b="b"/>
              <a:pathLst>
                <a:path w="13211" h="8023" extrusionOk="0">
                  <a:moveTo>
                    <a:pt x="501" y="0"/>
                  </a:moveTo>
                  <a:lnTo>
                    <a:pt x="1" y="934"/>
                  </a:lnTo>
                  <a:cubicBezTo>
                    <a:pt x="1268" y="3036"/>
                    <a:pt x="5972" y="7306"/>
                    <a:pt x="7106" y="7839"/>
                  </a:cubicBezTo>
                  <a:cubicBezTo>
                    <a:pt x="7398" y="7973"/>
                    <a:pt x="7925" y="8023"/>
                    <a:pt x="8552" y="8023"/>
                  </a:cubicBezTo>
                  <a:cubicBezTo>
                    <a:pt x="10433" y="8023"/>
                    <a:pt x="13210" y="7572"/>
                    <a:pt x="13210" y="7572"/>
                  </a:cubicBezTo>
                  <a:lnTo>
                    <a:pt x="12977" y="6538"/>
                  </a:lnTo>
                  <a:cubicBezTo>
                    <a:pt x="12977" y="6538"/>
                    <a:pt x="11438" y="6815"/>
                    <a:pt x="9949" y="6815"/>
                  </a:cubicBezTo>
                  <a:cubicBezTo>
                    <a:pt x="9245" y="6815"/>
                    <a:pt x="8553" y="6754"/>
                    <a:pt x="8040" y="6572"/>
                  </a:cubicBezTo>
                  <a:cubicBezTo>
                    <a:pt x="6439" y="6005"/>
                    <a:pt x="4571" y="4203"/>
                    <a:pt x="3937" y="3603"/>
                  </a:cubicBezTo>
                  <a:cubicBezTo>
                    <a:pt x="3303" y="2969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5"/>
            <p:cNvSpPr/>
            <p:nvPr/>
          </p:nvSpPr>
          <p:spPr>
            <a:xfrm>
              <a:off x="7801350" y="8945325"/>
              <a:ext cx="184325" cy="87750"/>
            </a:xfrm>
            <a:custGeom>
              <a:avLst/>
              <a:gdLst/>
              <a:ahLst/>
              <a:cxnLst/>
              <a:rect l="l" t="t" r="r" b="b"/>
              <a:pathLst>
                <a:path w="7373" h="3510" extrusionOk="0">
                  <a:moveTo>
                    <a:pt x="349" y="0"/>
                  </a:moveTo>
                  <a:cubicBezTo>
                    <a:pt x="220" y="0"/>
                    <a:pt x="103" y="13"/>
                    <a:pt x="1" y="40"/>
                  </a:cubicBezTo>
                  <a:cubicBezTo>
                    <a:pt x="1" y="40"/>
                    <a:pt x="1869" y="1607"/>
                    <a:pt x="2503" y="2141"/>
                  </a:cubicBezTo>
                  <a:cubicBezTo>
                    <a:pt x="3124" y="2665"/>
                    <a:pt x="4164" y="3510"/>
                    <a:pt x="5180" y="3510"/>
                  </a:cubicBezTo>
                  <a:cubicBezTo>
                    <a:pt x="5199" y="3510"/>
                    <a:pt x="5218" y="3509"/>
                    <a:pt x="5238" y="3509"/>
                  </a:cubicBezTo>
                  <a:cubicBezTo>
                    <a:pt x="6005" y="3409"/>
                    <a:pt x="6739" y="3175"/>
                    <a:pt x="7373" y="2742"/>
                  </a:cubicBezTo>
                  <a:lnTo>
                    <a:pt x="4838" y="1607"/>
                  </a:lnTo>
                  <a:cubicBezTo>
                    <a:pt x="4838" y="1607"/>
                    <a:pt x="1821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5"/>
            <p:cNvSpPr/>
            <p:nvPr/>
          </p:nvSpPr>
          <p:spPr>
            <a:xfrm>
              <a:off x="7740475" y="8944625"/>
              <a:ext cx="333600" cy="231875"/>
            </a:xfrm>
            <a:custGeom>
              <a:avLst/>
              <a:gdLst/>
              <a:ahLst/>
              <a:cxnLst/>
              <a:rect l="l" t="t" r="r" b="b"/>
              <a:pathLst>
                <a:path w="13344" h="9275" fill="none" extrusionOk="0">
                  <a:moveTo>
                    <a:pt x="7806" y="2002"/>
                  </a:moveTo>
                  <a:cubicBezTo>
                    <a:pt x="7806" y="2002"/>
                    <a:pt x="4637" y="168"/>
                    <a:pt x="2569" y="101"/>
                  </a:cubicBezTo>
                  <a:cubicBezTo>
                    <a:pt x="534" y="1"/>
                    <a:pt x="1" y="2002"/>
                    <a:pt x="1" y="2002"/>
                  </a:cubicBezTo>
                  <a:cubicBezTo>
                    <a:pt x="1" y="2002"/>
                    <a:pt x="5004" y="8807"/>
                    <a:pt x="7806" y="9107"/>
                  </a:cubicBezTo>
                  <a:cubicBezTo>
                    <a:pt x="9641" y="9274"/>
                    <a:pt x="11442" y="9107"/>
                    <a:pt x="13210" y="8640"/>
                  </a:cubicBezTo>
                  <a:lnTo>
                    <a:pt x="13344" y="25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5"/>
            <p:cNvSpPr/>
            <p:nvPr/>
          </p:nvSpPr>
          <p:spPr>
            <a:xfrm>
              <a:off x="7753825" y="8969650"/>
              <a:ext cx="317750" cy="178500"/>
            </a:xfrm>
            <a:custGeom>
              <a:avLst/>
              <a:gdLst/>
              <a:ahLst/>
              <a:cxnLst/>
              <a:rect l="l" t="t" r="r" b="b"/>
              <a:pathLst>
                <a:path w="12710" h="7140" fill="none" extrusionOk="0">
                  <a:moveTo>
                    <a:pt x="0" y="1"/>
                  </a:moveTo>
                  <a:cubicBezTo>
                    <a:pt x="0" y="1"/>
                    <a:pt x="5137" y="6005"/>
                    <a:pt x="7239" y="6572"/>
                  </a:cubicBezTo>
                  <a:cubicBezTo>
                    <a:pt x="9340" y="7139"/>
                    <a:pt x="12709" y="6572"/>
                    <a:pt x="12709" y="657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5"/>
            <p:cNvSpPr/>
            <p:nvPr/>
          </p:nvSpPr>
          <p:spPr>
            <a:xfrm>
              <a:off x="7788850" y="8947975"/>
              <a:ext cx="170975" cy="89250"/>
            </a:xfrm>
            <a:custGeom>
              <a:avLst/>
              <a:gdLst/>
              <a:ahLst/>
              <a:cxnLst/>
              <a:rect l="l" t="t" r="r" b="b"/>
              <a:pathLst>
                <a:path w="6839" h="3570" fill="none" extrusionOk="0">
                  <a:moveTo>
                    <a:pt x="0" y="0"/>
                  </a:moveTo>
                  <a:cubicBezTo>
                    <a:pt x="868" y="201"/>
                    <a:pt x="1668" y="668"/>
                    <a:pt x="2269" y="1335"/>
                  </a:cubicBezTo>
                  <a:cubicBezTo>
                    <a:pt x="2869" y="1968"/>
                    <a:pt x="3570" y="2536"/>
                    <a:pt x="4303" y="3036"/>
                  </a:cubicBezTo>
                  <a:cubicBezTo>
                    <a:pt x="5104" y="3436"/>
                    <a:pt x="6105" y="3570"/>
                    <a:pt x="6839" y="306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5"/>
            <p:cNvSpPr/>
            <p:nvPr/>
          </p:nvSpPr>
          <p:spPr>
            <a:xfrm>
              <a:off x="7628725" y="6503700"/>
              <a:ext cx="1024100" cy="1289725"/>
            </a:xfrm>
            <a:custGeom>
              <a:avLst/>
              <a:gdLst/>
              <a:ahLst/>
              <a:cxnLst/>
              <a:rect l="l" t="t" r="r" b="b"/>
              <a:pathLst>
                <a:path w="40964" h="51589" extrusionOk="0">
                  <a:moveTo>
                    <a:pt x="29610" y="0"/>
                  </a:moveTo>
                  <a:cubicBezTo>
                    <a:pt x="25929" y="0"/>
                    <a:pt x="22517" y="2470"/>
                    <a:pt x="22517" y="2470"/>
                  </a:cubicBezTo>
                  <a:lnTo>
                    <a:pt x="23351" y="4738"/>
                  </a:lnTo>
                  <a:lnTo>
                    <a:pt x="20382" y="6940"/>
                  </a:lnTo>
                  <a:cubicBezTo>
                    <a:pt x="20382" y="6940"/>
                    <a:pt x="18714" y="9942"/>
                    <a:pt x="17213" y="13311"/>
                  </a:cubicBezTo>
                  <a:cubicBezTo>
                    <a:pt x="15745" y="16680"/>
                    <a:pt x="13277" y="25319"/>
                    <a:pt x="13277" y="25319"/>
                  </a:cubicBezTo>
                  <a:lnTo>
                    <a:pt x="13177" y="26320"/>
                  </a:lnTo>
                  <a:lnTo>
                    <a:pt x="1335" y="25753"/>
                  </a:lnTo>
                  <a:cubicBezTo>
                    <a:pt x="1" y="28955"/>
                    <a:pt x="535" y="32691"/>
                    <a:pt x="535" y="32691"/>
                  </a:cubicBezTo>
                  <a:cubicBezTo>
                    <a:pt x="1494" y="33017"/>
                    <a:pt x="4538" y="33096"/>
                    <a:pt x="7272" y="33096"/>
                  </a:cubicBezTo>
                  <a:cubicBezTo>
                    <a:pt x="9863" y="33096"/>
                    <a:pt x="12176" y="33025"/>
                    <a:pt x="12176" y="33025"/>
                  </a:cubicBezTo>
                  <a:lnTo>
                    <a:pt x="12176" y="33025"/>
                  </a:lnTo>
                  <a:lnTo>
                    <a:pt x="7506" y="43166"/>
                  </a:lnTo>
                  <a:cubicBezTo>
                    <a:pt x="7506" y="43166"/>
                    <a:pt x="15145" y="51138"/>
                    <a:pt x="18414" y="51572"/>
                  </a:cubicBezTo>
                  <a:cubicBezTo>
                    <a:pt x="18501" y="51583"/>
                    <a:pt x="18597" y="51588"/>
                    <a:pt x="18700" y="51588"/>
                  </a:cubicBezTo>
                  <a:cubicBezTo>
                    <a:pt x="21082" y="51588"/>
                    <a:pt x="27579" y="48710"/>
                    <a:pt x="32024" y="46568"/>
                  </a:cubicBezTo>
                  <a:cubicBezTo>
                    <a:pt x="34626" y="45334"/>
                    <a:pt x="36527" y="44366"/>
                    <a:pt x="36527" y="44366"/>
                  </a:cubicBezTo>
                  <a:lnTo>
                    <a:pt x="34092" y="34593"/>
                  </a:lnTo>
                  <a:cubicBezTo>
                    <a:pt x="36327" y="29322"/>
                    <a:pt x="40963" y="15979"/>
                    <a:pt x="39963" y="13444"/>
                  </a:cubicBezTo>
                  <a:cubicBezTo>
                    <a:pt x="38995" y="10909"/>
                    <a:pt x="32591" y="3404"/>
                    <a:pt x="32591" y="3404"/>
                  </a:cubicBezTo>
                  <a:lnTo>
                    <a:pt x="33291" y="1035"/>
                  </a:lnTo>
                  <a:cubicBezTo>
                    <a:pt x="32224" y="368"/>
                    <a:pt x="30990" y="1"/>
                    <a:pt x="29755" y="1"/>
                  </a:cubicBezTo>
                  <a:cubicBezTo>
                    <a:pt x="29707" y="1"/>
                    <a:pt x="29658" y="0"/>
                    <a:pt x="29610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5"/>
            <p:cNvSpPr/>
            <p:nvPr/>
          </p:nvSpPr>
          <p:spPr>
            <a:xfrm>
              <a:off x="8033200" y="6311850"/>
              <a:ext cx="19200" cy="35125"/>
            </a:xfrm>
            <a:custGeom>
              <a:avLst/>
              <a:gdLst/>
              <a:ahLst/>
              <a:cxnLst/>
              <a:rect l="l" t="t" r="r" b="b"/>
              <a:pathLst>
                <a:path w="768" h="1405" extrusionOk="0">
                  <a:moveTo>
                    <a:pt x="326" y="1"/>
                  </a:moveTo>
                  <a:cubicBezTo>
                    <a:pt x="317" y="1"/>
                    <a:pt x="309" y="2"/>
                    <a:pt x="300" y="3"/>
                  </a:cubicBezTo>
                  <a:cubicBezTo>
                    <a:pt x="100" y="37"/>
                    <a:pt x="0" y="337"/>
                    <a:pt x="67" y="737"/>
                  </a:cubicBezTo>
                  <a:cubicBezTo>
                    <a:pt x="133" y="1137"/>
                    <a:pt x="300" y="1404"/>
                    <a:pt x="467" y="1404"/>
                  </a:cubicBezTo>
                  <a:cubicBezTo>
                    <a:pt x="667" y="1371"/>
                    <a:pt x="767" y="1037"/>
                    <a:pt x="701" y="670"/>
                  </a:cubicBezTo>
                  <a:cubicBezTo>
                    <a:pt x="669" y="290"/>
                    <a:pt x="487" y="1"/>
                    <a:pt x="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5"/>
            <p:cNvSpPr/>
            <p:nvPr/>
          </p:nvSpPr>
          <p:spPr>
            <a:xfrm>
              <a:off x="8222500" y="6266050"/>
              <a:ext cx="93425" cy="156800"/>
            </a:xfrm>
            <a:custGeom>
              <a:avLst/>
              <a:gdLst/>
              <a:ahLst/>
              <a:cxnLst/>
              <a:rect l="l" t="t" r="r" b="b"/>
              <a:pathLst>
                <a:path w="3737" h="6272" fill="none" extrusionOk="0">
                  <a:moveTo>
                    <a:pt x="801" y="6272"/>
                  </a:moveTo>
                  <a:lnTo>
                    <a:pt x="3136" y="5605"/>
                  </a:lnTo>
                  <a:cubicBezTo>
                    <a:pt x="3136" y="5605"/>
                    <a:pt x="3736" y="3103"/>
                    <a:pt x="3469" y="1635"/>
                  </a:cubicBezTo>
                  <a:cubicBezTo>
                    <a:pt x="3202" y="134"/>
                    <a:pt x="1201" y="1"/>
                    <a:pt x="601" y="67"/>
                  </a:cubicBezTo>
                  <a:cubicBezTo>
                    <a:pt x="0" y="101"/>
                    <a:pt x="100" y="2336"/>
                    <a:pt x="100" y="23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5"/>
            <p:cNvSpPr/>
            <p:nvPr/>
          </p:nvSpPr>
          <p:spPr>
            <a:xfrm>
              <a:off x="7958125" y="6164300"/>
              <a:ext cx="260225" cy="454525"/>
            </a:xfrm>
            <a:custGeom>
              <a:avLst/>
              <a:gdLst/>
              <a:ahLst/>
              <a:cxnLst/>
              <a:rect l="l" t="t" r="r" b="b"/>
              <a:pathLst>
                <a:path w="10409" h="18181" fill="none" extrusionOk="0">
                  <a:moveTo>
                    <a:pt x="3003" y="1"/>
                  </a:moveTo>
                  <a:lnTo>
                    <a:pt x="768" y="3637"/>
                  </a:lnTo>
                  <a:cubicBezTo>
                    <a:pt x="601" y="3937"/>
                    <a:pt x="535" y="4271"/>
                    <a:pt x="601" y="4604"/>
                  </a:cubicBezTo>
                  <a:lnTo>
                    <a:pt x="1369" y="8240"/>
                  </a:lnTo>
                  <a:cubicBezTo>
                    <a:pt x="1435" y="8607"/>
                    <a:pt x="1335" y="9007"/>
                    <a:pt x="1102" y="9308"/>
                  </a:cubicBezTo>
                  <a:cubicBezTo>
                    <a:pt x="701" y="9841"/>
                    <a:pt x="68" y="10709"/>
                    <a:pt x="34" y="11009"/>
                  </a:cubicBezTo>
                  <a:cubicBezTo>
                    <a:pt x="1" y="11342"/>
                    <a:pt x="401" y="11609"/>
                    <a:pt x="768" y="11843"/>
                  </a:cubicBezTo>
                  <a:cubicBezTo>
                    <a:pt x="1068" y="12043"/>
                    <a:pt x="1302" y="12377"/>
                    <a:pt x="1335" y="12743"/>
                  </a:cubicBezTo>
                  <a:cubicBezTo>
                    <a:pt x="1535" y="13911"/>
                    <a:pt x="1635" y="15145"/>
                    <a:pt x="2469" y="16446"/>
                  </a:cubicBezTo>
                  <a:cubicBezTo>
                    <a:pt x="3570" y="18181"/>
                    <a:pt x="4938" y="17614"/>
                    <a:pt x="4938" y="17614"/>
                  </a:cubicBezTo>
                  <a:lnTo>
                    <a:pt x="9107" y="15112"/>
                  </a:lnTo>
                  <a:cubicBezTo>
                    <a:pt x="9441" y="14912"/>
                    <a:pt x="10408" y="11443"/>
                    <a:pt x="10408" y="1144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5"/>
            <p:cNvSpPr/>
            <p:nvPr/>
          </p:nvSpPr>
          <p:spPr>
            <a:xfrm>
              <a:off x="8010675" y="6236875"/>
              <a:ext cx="65075" cy="42550"/>
            </a:xfrm>
            <a:custGeom>
              <a:avLst/>
              <a:gdLst/>
              <a:ahLst/>
              <a:cxnLst/>
              <a:rect l="l" t="t" r="r" b="b"/>
              <a:pathLst>
                <a:path w="2603" h="1702" fill="none" extrusionOk="0">
                  <a:moveTo>
                    <a:pt x="0" y="1601"/>
                  </a:moveTo>
                  <a:cubicBezTo>
                    <a:pt x="0" y="1601"/>
                    <a:pt x="1335" y="0"/>
                    <a:pt x="2602" y="17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5"/>
            <p:cNvSpPr/>
            <p:nvPr/>
          </p:nvSpPr>
          <p:spPr>
            <a:xfrm>
              <a:off x="8029025" y="6396975"/>
              <a:ext cx="104250" cy="100400"/>
            </a:xfrm>
            <a:custGeom>
              <a:avLst/>
              <a:gdLst/>
              <a:ahLst/>
              <a:cxnLst/>
              <a:rect l="l" t="t" r="r" b="b"/>
              <a:pathLst>
                <a:path w="4170" h="4016" extrusionOk="0">
                  <a:moveTo>
                    <a:pt x="3903" y="1"/>
                  </a:moveTo>
                  <a:cubicBezTo>
                    <a:pt x="3403" y="1135"/>
                    <a:pt x="0" y="3336"/>
                    <a:pt x="0" y="3336"/>
                  </a:cubicBezTo>
                  <a:cubicBezTo>
                    <a:pt x="0" y="3336"/>
                    <a:pt x="927" y="4016"/>
                    <a:pt x="1971" y="4016"/>
                  </a:cubicBezTo>
                  <a:cubicBezTo>
                    <a:pt x="2256" y="4016"/>
                    <a:pt x="2550" y="3965"/>
                    <a:pt x="2836" y="3837"/>
                  </a:cubicBezTo>
                  <a:cubicBezTo>
                    <a:pt x="4170" y="3270"/>
                    <a:pt x="3903" y="1"/>
                    <a:pt x="39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5"/>
            <p:cNvSpPr/>
            <p:nvPr/>
          </p:nvSpPr>
          <p:spPr>
            <a:xfrm>
              <a:off x="8340900" y="6383625"/>
              <a:ext cx="22550" cy="120125"/>
            </a:xfrm>
            <a:custGeom>
              <a:avLst/>
              <a:gdLst/>
              <a:ahLst/>
              <a:cxnLst/>
              <a:rect l="l" t="t" r="r" b="b"/>
              <a:pathLst>
                <a:path w="902" h="4805" fill="none" extrusionOk="0">
                  <a:moveTo>
                    <a:pt x="901" y="4804"/>
                  </a:moveTo>
                  <a:cubicBezTo>
                    <a:pt x="901" y="4804"/>
                    <a:pt x="1" y="1936"/>
                    <a:pt x="501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5"/>
            <p:cNvSpPr/>
            <p:nvPr/>
          </p:nvSpPr>
          <p:spPr>
            <a:xfrm>
              <a:off x="7848900" y="7618675"/>
              <a:ext cx="784750" cy="1432925"/>
            </a:xfrm>
            <a:custGeom>
              <a:avLst/>
              <a:gdLst/>
              <a:ahLst/>
              <a:cxnLst/>
              <a:rect l="l" t="t" r="r" b="b"/>
              <a:pathLst>
                <a:path w="31390" h="57317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34" y="1"/>
                    <a:pt x="0" y="12677"/>
                    <a:pt x="1068" y="28588"/>
                  </a:cubicBezTo>
                  <a:cubicBezTo>
                    <a:pt x="2102" y="44499"/>
                    <a:pt x="3603" y="56041"/>
                    <a:pt x="3603" y="56041"/>
                  </a:cubicBezTo>
                  <a:cubicBezTo>
                    <a:pt x="3603" y="56041"/>
                    <a:pt x="5145" y="57316"/>
                    <a:pt x="6973" y="57316"/>
                  </a:cubicBezTo>
                  <a:cubicBezTo>
                    <a:pt x="7887" y="57316"/>
                    <a:pt x="8873" y="56997"/>
                    <a:pt x="9774" y="56041"/>
                  </a:cubicBezTo>
                  <a:lnTo>
                    <a:pt x="14410" y="14778"/>
                  </a:lnTo>
                  <a:lnTo>
                    <a:pt x="24918" y="53172"/>
                  </a:lnTo>
                  <a:cubicBezTo>
                    <a:pt x="24918" y="53172"/>
                    <a:pt x="26282" y="54385"/>
                    <a:pt x="27737" y="54385"/>
                  </a:cubicBezTo>
                  <a:cubicBezTo>
                    <a:pt x="28088" y="54385"/>
                    <a:pt x="28444" y="54315"/>
                    <a:pt x="28787" y="54140"/>
                  </a:cubicBezTo>
                  <a:cubicBezTo>
                    <a:pt x="29888" y="53539"/>
                    <a:pt x="30789" y="52672"/>
                    <a:pt x="31389" y="51571"/>
                  </a:cubicBezTo>
                  <a:cubicBezTo>
                    <a:pt x="31389" y="51571"/>
                    <a:pt x="26619" y="10008"/>
                    <a:pt x="26619" y="268"/>
                  </a:cubicBezTo>
                  <a:cubicBezTo>
                    <a:pt x="26619" y="268"/>
                    <a:pt x="12168" y="6982"/>
                    <a:pt x="9746" y="6982"/>
                  </a:cubicBezTo>
                  <a:cubicBezTo>
                    <a:pt x="9694" y="6982"/>
                    <a:pt x="9648" y="6979"/>
                    <a:pt x="9607" y="6973"/>
                  </a:cubicBezTo>
                  <a:cubicBezTo>
                    <a:pt x="7639" y="6672"/>
                    <a:pt x="134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5"/>
            <p:cNvSpPr/>
            <p:nvPr/>
          </p:nvSpPr>
          <p:spPr>
            <a:xfrm>
              <a:off x="8209150" y="7873025"/>
              <a:ext cx="94250" cy="115125"/>
            </a:xfrm>
            <a:custGeom>
              <a:avLst/>
              <a:gdLst/>
              <a:ahLst/>
              <a:cxnLst/>
              <a:rect l="l" t="t" r="r" b="b"/>
              <a:pathLst>
                <a:path w="3770" h="4605" fill="none" extrusionOk="0">
                  <a:moveTo>
                    <a:pt x="0" y="4604"/>
                  </a:moveTo>
                  <a:lnTo>
                    <a:pt x="0" y="1869"/>
                  </a:lnTo>
                  <a:lnTo>
                    <a:pt x="3770" y="1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5"/>
            <p:cNvSpPr/>
            <p:nvPr/>
          </p:nvSpPr>
          <p:spPr>
            <a:xfrm>
              <a:off x="8303375" y="7345150"/>
              <a:ext cx="161825" cy="46725"/>
            </a:xfrm>
            <a:custGeom>
              <a:avLst/>
              <a:gdLst/>
              <a:ahLst/>
              <a:cxnLst/>
              <a:rect l="l" t="t" r="r" b="b"/>
              <a:pathLst>
                <a:path w="6473" h="1869" fill="none" extrusionOk="0">
                  <a:moveTo>
                    <a:pt x="1" y="1"/>
                  </a:moveTo>
                  <a:cubicBezTo>
                    <a:pt x="1" y="1"/>
                    <a:pt x="2202" y="1535"/>
                    <a:pt x="6472" y="186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5"/>
            <p:cNvSpPr/>
            <p:nvPr/>
          </p:nvSpPr>
          <p:spPr>
            <a:xfrm>
              <a:off x="8303375" y="7391850"/>
              <a:ext cx="138475" cy="12550"/>
            </a:xfrm>
            <a:custGeom>
              <a:avLst/>
              <a:gdLst/>
              <a:ahLst/>
              <a:cxnLst/>
              <a:rect l="l" t="t" r="r" b="b"/>
              <a:pathLst>
                <a:path w="5539" h="502" fill="none" extrusionOk="0">
                  <a:moveTo>
                    <a:pt x="1" y="1"/>
                  </a:moveTo>
                  <a:cubicBezTo>
                    <a:pt x="1802" y="501"/>
                    <a:pt x="3737" y="501"/>
                    <a:pt x="5538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5"/>
            <p:cNvSpPr/>
            <p:nvPr/>
          </p:nvSpPr>
          <p:spPr>
            <a:xfrm>
              <a:off x="7905600" y="6031350"/>
              <a:ext cx="547075" cy="375125"/>
            </a:xfrm>
            <a:custGeom>
              <a:avLst/>
              <a:gdLst/>
              <a:ahLst/>
              <a:cxnLst/>
              <a:rect l="l" t="t" r="r" b="b"/>
              <a:pathLst>
                <a:path w="21883" h="15005" extrusionOk="0">
                  <a:moveTo>
                    <a:pt x="14197" y="1"/>
                  </a:moveTo>
                  <a:cubicBezTo>
                    <a:pt x="12491" y="1"/>
                    <a:pt x="10216" y="865"/>
                    <a:pt x="8907" y="1316"/>
                  </a:cubicBezTo>
                  <a:cubicBezTo>
                    <a:pt x="8345" y="1500"/>
                    <a:pt x="7805" y="1568"/>
                    <a:pt x="7280" y="1568"/>
                  </a:cubicBezTo>
                  <a:cubicBezTo>
                    <a:pt x="5903" y="1568"/>
                    <a:pt x="4621" y="1107"/>
                    <a:pt x="3269" y="1083"/>
                  </a:cubicBezTo>
                  <a:cubicBezTo>
                    <a:pt x="1368" y="1083"/>
                    <a:pt x="0" y="2017"/>
                    <a:pt x="868" y="4185"/>
                  </a:cubicBezTo>
                  <a:cubicBezTo>
                    <a:pt x="1255" y="5164"/>
                    <a:pt x="3087" y="5319"/>
                    <a:pt x="4211" y="5319"/>
                  </a:cubicBezTo>
                  <a:cubicBezTo>
                    <a:pt x="4734" y="5319"/>
                    <a:pt x="5104" y="5286"/>
                    <a:pt x="5104" y="5286"/>
                  </a:cubicBezTo>
                  <a:cubicBezTo>
                    <a:pt x="5171" y="6253"/>
                    <a:pt x="6071" y="7020"/>
                    <a:pt x="7005" y="7320"/>
                  </a:cubicBezTo>
                  <a:cubicBezTo>
                    <a:pt x="7406" y="7387"/>
                    <a:pt x="7839" y="7554"/>
                    <a:pt x="8206" y="7754"/>
                  </a:cubicBezTo>
                  <a:cubicBezTo>
                    <a:pt x="8707" y="8088"/>
                    <a:pt x="8940" y="8755"/>
                    <a:pt x="9107" y="9355"/>
                  </a:cubicBezTo>
                  <a:cubicBezTo>
                    <a:pt x="9407" y="10256"/>
                    <a:pt x="9674" y="11190"/>
                    <a:pt x="9974" y="12091"/>
                  </a:cubicBezTo>
                  <a:cubicBezTo>
                    <a:pt x="10041" y="12457"/>
                    <a:pt x="10208" y="12791"/>
                    <a:pt x="10441" y="13058"/>
                  </a:cubicBezTo>
                  <a:cubicBezTo>
                    <a:pt x="10643" y="13235"/>
                    <a:pt x="10903" y="13316"/>
                    <a:pt x="11162" y="13316"/>
                  </a:cubicBezTo>
                  <a:cubicBezTo>
                    <a:pt x="11245" y="13316"/>
                    <a:pt x="11328" y="13308"/>
                    <a:pt x="11409" y="13291"/>
                  </a:cubicBezTo>
                  <a:cubicBezTo>
                    <a:pt x="12980" y="13195"/>
                    <a:pt x="12516" y="10878"/>
                    <a:pt x="12716" y="10878"/>
                  </a:cubicBezTo>
                  <a:cubicBezTo>
                    <a:pt x="12724" y="10878"/>
                    <a:pt x="12733" y="10882"/>
                    <a:pt x="12743" y="10890"/>
                  </a:cubicBezTo>
                  <a:cubicBezTo>
                    <a:pt x="12743" y="10890"/>
                    <a:pt x="12565" y="9491"/>
                    <a:pt x="13918" y="9491"/>
                  </a:cubicBezTo>
                  <a:cubicBezTo>
                    <a:pt x="14115" y="9491"/>
                    <a:pt x="14344" y="9521"/>
                    <a:pt x="14611" y="9589"/>
                  </a:cubicBezTo>
                  <a:cubicBezTo>
                    <a:pt x="16746" y="10122"/>
                    <a:pt x="16245" y="13458"/>
                    <a:pt x="16245" y="13458"/>
                  </a:cubicBezTo>
                  <a:cubicBezTo>
                    <a:pt x="16245" y="13458"/>
                    <a:pt x="16512" y="14859"/>
                    <a:pt x="17446" y="14993"/>
                  </a:cubicBezTo>
                  <a:cubicBezTo>
                    <a:pt x="17502" y="15001"/>
                    <a:pt x="17553" y="15004"/>
                    <a:pt x="17599" y="15004"/>
                  </a:cubicBezTo>
                  <a:cubicBezTo>
                    <a:pt x="18333" y="15004"/>
                    <a:pt x="18033" y="14028"/>
                    <a:pt x="19915" y="12491"/>
                  </a:cubicBezTo>
                  <a:cubicBezTo>
                    <a:pt x="21883" y="10856"/>
                    <a:pt x="19714" y="5552"/>
                    <a:pt x="18780" y="2951"/>
                  </a:cubicBezTo>
                  <a:cubicBezTo>
                    <a:pt x="18149" y="1230"/>
                    <a:pt x="17261" y="932"/>
                    <a:pt x="16721" y="932"/>
                  </a:cubicBezTo>
                  <a:cubicBezTo>
                    <a:pt x="16434" y="932"/>
                    <a:pt x="16245" y="1016"/>
                    <a:pt x="16245" y="1016"/>
                  </a:cubicBezTo>
                  <a:cubicBezTo>
                    <a:pt x="15912" y="266"/>
                    <a:pt x="15142" y="1"/>
                    <a:pt x="141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5"/>
            <p:cNvSpPr/>
            <p:nvPr/>
          </p:nvSpPr>
          <p:spPr>
            <a:xfrm>
              <a:off x="8281700" y="6007525"/>
              <a:ext cx="30875" cy="55900"/>
            </a:xfrm>
            <a:custGeom>
              <a:avLst/>
              <a:gdLst/>
              <a:ahLst/>
              <a:cxnLst/>
              <a:rect l="l" t="t" r="r" b="b"/>
              <a:pathLst>
                <a:path w="1235" h="2236" fill="none" extrusionOk="0">
                  <a:moveTo>
                    <a:pt x="0" y="1"/>
                  </a:moveTo>
                  <a:cubicBezTo>
                    <a:pt x="834" y="401"/>
                    <a:pt x="1235" y="1368"/>
                    <a:pt x="934" y="22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5"/>
            <p:cNvSpPr/>
            <p:nvPr/>
          </p:nvSpPr>
          <p:spPr>
            <a:xfrm>
              <a:off x="8311725" y="6040050"/>
              <a:ext cx="76750" cy="26725"/>
            </a:xfrm>
            <a:custGeom>
              <a:avLst/>
              <a:gdLst/>
              <a:ahLst/>
              <a:cxnLst/>
              <a:rect l="l" t="t" r="r" b="b"/>
              <a:pathLst>
                <a:path w="3070" h="1069" fill="none" extrusionOk="0">
                  <a:moveTo>
                    <a:pt x="0" y="668"/>
                  </a:moveTo>
                  <a:cubicBezTo>
                    <a:pt x="968" y="1"/>
                    <a:pt x="2302" y="201"/>
                    <a:pt x="3069" y="10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5"/>
            <p:cNvSpPr/>
            <p:nvPr/>
          </p:nvSpPr>
          <p:spPr>
            <a:xfrm>
              <a:off x="8191625" y="6500375"/>
              <a:ext cx="268550" cy="116775"/>
            </a:xfrm>
            <a:custGeom>
              <a:avLst/>
              <a:gdLst/>
              <a:ahLst/>
              <a:cxnLst/>
              <a:rect l="l" t="t" r="r" b="b"/>
              <a:pathLst>
                <a:path w="10742" h="4671" fill="none" extrusionOk="0">
                  <a:moveTo>
                    <a:pt x="768" y="4671"/>
                  </a:moveTo>
                  <a:lnTo>
                    <a:pt x="1" y="2569"/>
                  </a:lnTo>
                  <a:cubicBezTo>
                    <a:pt x="1" y="2569"/>
                    <a:pt x="3337" y="501"/>
                    <a:pt x="6706" y="134"/>
                  </a:cubicBezTo>
                  <a:cubicBezTo>
                    <a:pt x="8173" y="1"/>
                    <a:pt x="9341" y="701"/>
                    <a:pt x="10742" y="1135"/>
                  </a:cubicBezTo>
                  <a:lnTo>
                    <a:pt x="10075" y="3503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5"/>
            <p:cNvSpPr/>
            <p:nvPr/>
          </p:nvSpPr>
          <p:spPr>
            <a:xfrm>
              <a:off x="7816375" y="6547925"/>
              <a:ext cx="844775" cy="1255075"/>
            </a:xfrm>
            <a:custGeom>
              <a:avLst/>
              <a:gdLst/>
              <a:ahLst/>
              <a:cxnLst/>
              <a:rect l="l" t="t" r="r" b="b"/>
              <a:pathLst>
                <a:path w="33791" h="50203" fill="none" extrusionOk="0">
                  <a:moveTo>
                    <a:pt x="4670" y="31256"/>
                  </a:moveTo>
                  <a:lnTo>
                    <a:pt x="0" y="41397"/>
                  </a:lnTo>
                  <a:cubicBezTo>
                    <a:pt x="2202" y="44165"/>
                    <a:pt x="9874" y="49369"/>
                    <a:pt x="10908" y="49769"/>
                  </a:cubicBezTo>
                  <a:cubicBezTo>
                    <a:pt x="11942" y="50203"/>
                    <a:pt x="29021" y="42597"/>
                    <a:pt x="29021" y="42597"/>
                  </a:cubicBezTo>
                  <a:lnTo>
                    <a:pt x="26586" y="32824"/>
                  </a:lnTo>
                  <a:cubicBezTo>
                    <a:pt x="26586" y="32824"/>
                    <a:pt x="33791" y="15378"/>
                    <a:pt x="32690" y="12209"/>
                  </a:cubicBezTo>
                  <a:cubicBezTo>
                    <a:pt x="31556" y="9007"/>
                    <a:pt x="25285" y="1401"/>
                    <a:pt x="24017" y="701"/>
                  </a:cubicBezTo>
                  <a:cubicBezTo>
                    <a:pt x="22716" y="0"/>
                    <a:pt x="19481" y="1168"/>
                    <a:pt x="19481" y="1168"/>
                  </a:cubicBezTo>
                  <a:cubicBezTo>
                    <a:pt x="19481" y="1168"/>
                    <a:pt x="14911" y="2969"/>
                    <a:pt x="13310" y="4570"/>
                  </a:cubicBezTo>
                  <a:cubicBezTo>
                    <a:pt x="11709" y="6205"/>
                    <a:pt x="7872" y="15378"/>
                    <a:pt x="7105" y="19347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5"/>
            <p:cNvSpPr/>
            <p:nvPr/>
          </p:nvSpPr>
          <p:spPr>
            <a:xfrm>
              <a:off x="7618725" y="6796425"/>
              <a:ext cx="713025" cy="545425"/>
            </a:xfrm>
            <a:custGeom>
              <a:avLst/>
              <a:gdLst/>
              <a:ahLst/>
              <a:cxnLst/>
              <a:rect l="l" t="t" r="r" b="b"/>
              <a:pathLst>
                <a:path w="28521" h="21817" fill="none" extrusionOk="0">
                  <a:moveTo>
                    <a:pt x="13577" y="14611"/>
                  </a:moveTo>
                  <a:lnTo>
                    <a:pt x="1735" y="14011"/>
                  </a:lnTo>
                  <a:cubicBezTo>
                    <a:pt x="1" y="18180"/>
                    <a:pt x="935" y="20982"/>
                    <a:pt x="935" y="20982"/>
                  </a:cubicBezTo>
                  <a:cubicBezTo>
                    <a:pt x="4404" y="21816"/>
                    <a:pt x="20248" y="20982"/>
                    <a:pt x="20248" y="20982"/>
                  </a:cubicBezTo>
                  <a:cubicBezTo>
                    <a:pt x="23918" y="17246"/>
                    <a:pt x="28287" y="6672"/>
                    <a:pt x="28287" y="6672"/>
                  </a:cubicBezTo>
                  <a:cubicBezTo>
                    <a:pt x="28521" y="4371"/>
                    <a:pt x="28054" y="2036"/>
                    <a:pt x="26920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5"/>
            <p:cNvSpPr/>
            <p:nvPr/>
          </p:nvSpPr>
          <p:spPr>
            <a:xfrm>
              <a:off x="7953975" y="6717200"/>
              <a:ext cx="258525" cy="474550"/>
            </a:xfrm>
            <a:custGeom>
              <a:avLst/>
              <a:gdLst/>
              <a:ahLst/>
              <a:cxnLst/>
              <a:rect l="l" t="t" r="r" b="b"/>
              <a:pathLst>
                <a:path w="10341" h="18982" extrusionOk="0">
                  <a:moveTo>
                    <a:pt x="10341" y="1"/>
                  </a:moveTo>
                  <a:lnTo>
                    <a:pt x="6838" y="1835"/>
                  </a:lnTo>
                  <a:cubicBezTo>
                    <a:pt x="4670" y="5004"/>
                    <a:pt x="2969" y="8474"/>
                    <a:pt x="1768" y="12143"/>
                  </a:cubicBezTo>
                  <a:cubicBezTo>
                    <a:pt x="67" y="17680"/>
                    <a:pt x="234" y="18981"/>
                    <a:pt x="234" y="18981"/>
                  </a:cubicBezTo>
                  <a:cubicBezTo>
                    <a:pt x="0" y="16312"/>
                    <a:pt x="9507" y="2603"/>
                    <a:pt x="9507" y="2603"/>
                  </a:cubicBezTo>
                  <a:lnTo>
                    <a:pt x="10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5"/>
            <p:cNvSpPr/>
            <p:nvPr/>
          </p:nvSpPr>
          <p:spPr>
            <a:xfrm>
              <a:off x="7954800" y="6711375"/>
              <a:ext cx="270225" cy="533725"/>
            </a:xfrm>
            <a:custGeom>
              <a:avLst/>
              <a:gdLst/>
              <a:ahLst/>
              <a:cxnLst/>
              <a:rect l="l" t="t" r="r" b="b"/>
              <a:pathLst>
                <a:path w="10809" h="21349" fill="none" extrusionOk="0">
                  <a:moveTo>
                    <a:pt x="1035" y="21349"/>
                  </a:moveTo>
                  <a:cubicBezTo>
                    <a:pt x="301" y="20181"/>
                    <a:pt x="0" y="18780"/>
                    <a:pt x="167" y="17413"/>
                  </a:cubicBezTo>
                  <a:cubicBezTo>
                    <a:pt x="467" y="15144"/>
                    <a:pt x="3736" y="6705"/>
                    <a:pt x="6805" y="2068"/>
                  </a:cubicBezTo>
                  <a:lnTo>
                    <a:pt x="108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5"/>
            <p:cNvSpPr/>
            <p:nvPr/>
          </p:nvSpPr>
          <p:spPr>
            <a:xfrm>
              <a:off x="8185800" y="6542075"/>
              <a:ext cx="12525" cy="18375"/>
            </a:xfrm>
            <a:custGeom>
              <a:avLst/>
              <a:gdLst/>
              <a:ahLst/>
              <a:cxnLst/>
              <a:rect l="l" t="t" r="r" b="b"/>
              <a:pathLst>
                <a:path w="501" h="735" fill="none" extrusionOk="0">
                  <a:moveTo>
                    <a:pt x="501" y="735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45"/>
          <p:cNvGrpSpPr/>
          <p:nvPr/>
        </p:nvGrpSpPr>
        <p:grpSpPr>
          <a:xfrm>
            <a:off x="7830630" y="2118442"/>
            <a:ext cx="2032448" cy="3009130"/>
            <a:chOff x="6422911" y="1658590"/>
            <a:chExt cx="2122661" cy="3142695"/>
          </a:xfrm>
        </p:grpSpPr>
        <p:sp>
          <p:nvSpPr>
            <p:cNvPr id="328" name="Google Shape;328;p45"/>
            <p:cNvSpPr/>
            <p:nvPr/>
          </p:nvSpPr>
          <p:spPr>
            <a:xfrm flipH="1">
              <a:off x="6874866" y="4201146"/>
              <a:ext cx="1130319" cy="25"/>
            </a:xfrm>
            <a:custGeom>
              <a:avLst/>
              <a:gdLst/>
              <a:ahLst/>
              <a:cxnLst/>
              <a:rect l="l" t="t" r="r" b="b"/>
              <a:pathLst>
                <a:path w="45367" h="1" fill="none" extrusionOk="0">
                  <a:moveTo>
                    <a:pt x="0" y="1"/>
                  </a:moveTo>
                  <a:lnTo>
                    <a:pt x="45366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5"/>
            <p:cNvSpPr/>
            <p:nvPr/>
          </p:nvSpPr>
          <p:spPr>
            <a:xfrm flipH="1">
              <a:off x="7856545" y="4088121"/>
              <a:ext cx="78133" cy="16645"/>
            </a:xfrm>
            <a:custGeom>
              <a:avLst/>
              <a:gdLst/>
              <a:ahLst/>
              <a:cxnLst/>
              <a:rect l="l" t="t" r="r" b="b"/>
              <a:pathLst>
                <a:path w="3136" h="668" fill="none" extrusionOk="0">
                  <a:moveTo>
                    <a:pt x="0" y="667"/>
                  </a:moveTo>
                  <a:cubicBezTo>
                    <a:pt x="1034" y="467"/>
                    <a:pt x="2102" y="234"/>
                    <a:pt x="3136" y="0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" name="Google Shape;330;p45"/>
            <p:cNvGrpSpPr/>
            <p:nvPr/>
          </p:nvGrpSpPr>
          <p:grpSpPr>
            <a:xfrm>
              <a:off x="7791705" y="2287502"/>
              <a:ext cx="753867" cy="2068310"/>
              <a:chOff x="7664550" y="1938687"/>
              <a:chExt cx="880994" cy="2417097"/>
            </a:xfrm>
          </p:grpSpPr>
          <p:sp>
            <p:nvSpPr>
              <p:cNvPr id="331" name="Google Shape;331;p45"/>
              <p:cNvSpPr/>
              <p:nvPr/>
            </p:nvSpPr>
            <p:spPr>
              <a:xfrm flipH="1">
                <a:off x="7908069" y="4279288"/>
                <a:ext cx="502012" cy="76497"/>
              </a:xfrm>
              <a:custGeom>
                <a:avLst/>
                <a:gdLst/>
                <a:ahLst/>
                <a:cxnLst/>
                <a:rect l="l" t="t" r="r" b="b"/>
                <a:pathLst>
                  <a:path w="20149" h="3070" extrusionOk="0">
                    <a:moveTo>
                      <a:pt x="10075" y="0"/>
                    </a:moveTo>
                    <a:cubicBezTo>
                      <a:pt x="4504" y="0"/>
                      <a:pt x="1" y="701"/>
                      <a:pt x="1" y="1535"/>
                    </a:cubicBezTo>
                    <a:cubicBezTo>
                      <a:pt x="1" y="2369"/>
                      <a:pt x="4504" y="3069"/>
                      <a:pt x="10075" y="3069"/>
                    </a:cubicBezTo>
                    <a:cubicBezTo>
                      <a:pt x="15612" y="3069"/>
                      <a:pt x="20148" y="2369"/>
                      <a:pt x="20148" y="1535"/>
                    </a:cubicBezTo>
                    <a:cubicBezTo>
                      <a:pt x="20148" y="701"/>
                      <a:pt x="15612" y="0"/>
                      <a:pt x="100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5"/>
              <p:cNvSpPr/>
              <p:nvPr/>
            </p:nvSpPr>
            <p:spPr>
              <a:xfrm flipH="1">
                <a:off x="7836588" y="4001682"/>
                <a:ext cx="644950" cy="315854"/>
              </a:xfrm>
              <a:custGeom>
                <a:avLst/>
                <a:gdLst/>
                <a:ahLst/>
                <a:cxnLst/>
                <a:rect l="l" t="t" r="r" b="b"/>
                <a:pathLst>
                  <a:path w="25886" h="12676" extrusionOk="0">
                    <a:moveTo>
                      <a:pt x="0" y="0"/>
                    </a:moveTo>
                    <a:lnTo>
                      <a:pt x="2869" y="12676"/>
                    </a:lnTo>
                    <a:lnTo>
                      <a:pt x="23016" y="12676"/>
                    </a:lnTo>
                    <a:lnTo>
                      <a:pt x="258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45"/>
              <p:cNvSpPr/>
              <p:nvPr/>
            </p:nvSpPr>
            <p:spPr>
              <a:xfrm flipH="1">
                <a:off x="7836588" y="3952644"/>
                <a:ext cx="644950" cy="98100"/>
              </a:xfrm>
              <a:custGeom>
                <a:avLst/>
                <a:gdLst/>
                <a:ahLst/>
                <a:cxnLst/>
                <a:rect l="l" t="t" r="r" b="b"/>
                <a:pathLst>
                  <a:path w="25886" h="3937" extrusionOk="0">
                    <a:moveTo>
                      <a:pt x="12943" y="0"/>
                    </a:moveTo>
                    <a:cubicBezTo>
                      <a:pt x="5804" y="0"/>
                      <a:pt x="0" y="867"/>
                      <a:pt x="0" y="1968"/>
                    </a:cubicBezTo>
                    <a:cubicBezTo>
                      <a:pt x="0" y="3036"/>
                      <a:pt x="5838" y="3936"/>
                      <a:pt x="12943" y="3936"/>
                    </a:cubicBezTo>
                    <a:cubicBezTo>
                      <a:pt x="20081" y="3936"/>
                      <a:pt x="25885" y="3036"/>
                      <a:pt x="25885" y="1968"/>
                    </a:cubicBezTo>
                    <a:cubicBezTo>
                      <a:pt x="25885" y="867"/>
                      <a:pt x="20114" y="0"/>
                      <a:pt x="129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5"/>
              <p:cNvSpPr/>
              <p:nvPr/>
            </p:nvSpPr>
            <p:spPr>
              <a:xfrm flipH="1">
                <a:off x="7898925" y="3971756"/>
                <a:ext cx="521122" cy="55840"/>
              </a:xfrm>
              <a:custGeom>
                <a:avLst/>
                <a:gdLst/>
                <a:ahLst/>
                <a:cxnLst/>
                <a:rect l="l" t="t" r="r" b="b"/>
                <a:pathLst>
                  <a:path w="20916" h="2241" extrusionOk="0">
                    <a:moveTo>
                      <a:pt x="10475" y="0"/>
                    </a:moveTo>
                    <a:cubicBezTo>
                      <a:pt x="4704" y="0"/>
                      <a:pt x="0" y="501"/>
                      <a:pt x="0" y="1134"/>
                    </a:cubicBezTo>
                    <a:cubicBezTo>
                      <a:pt x="0" y="1401"/>
                      <a:pt x="868" y="1635"/>
                      <a:pt x="2302" y="1835"/>
                    </a:cubicBezTo>
                    <a:cubicBezTo>
                      <a:pt x="4734" y="2105"/>
                      <a:pt x="7193" y="2240"/>
                      <a:pt x="9654" y="2240"/>
                    </a:cubicBezTo>
                    <a:cubicBezTo>
                      <a:pt x="9928" y="2240"/>
                      <a:pt x="10201" y="2239"/>
                      <a:pt x="10475" y="2235"/>
                    </a:cubicBezTo>
                    <a:cubicBezTo>
                      <a:pt x="10748" y="2239"/>
                      <a:pt x="11022" y="2240"/>
                      <a:pt x="11295" y="2240"/>
                    </a:cubicBezTo>
                    <a:cubicBezTo>
                      <a:pt x="13757" y="2240"/>
                      <a:pt x="16215" y="2105"/>
                      <a:pt x="18647" y="1835"/>
                    </a:cubicBezTo>
                    <a:cubicBezTo>
                      <a:pt x="20081" y="1635"/>
                      <a:pt x="20915" y="1401"/>
                      <a:pt x="20915" y="1101"/>
                    </a:cubicBezTo>
                    <a:cubicBezTo>
                      <a:pt x="20915" y="501"/>
                      <a:pt x="16245" y="0"/>
                      <a:pt x="104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5"/>
              <p:cNvSpPr/>
              <p:nvPr/>
            </p:nvSpPr>
            <p:spPr>
              <a:xfrm flipH="1">
                <a:off x="7955432" y="4000012"/>
                <a:ext cx="407261" cy="27584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1107" extrusionOk="0">
                    <a:moveTo>
                      <a:pt x="8173" y="0"/>
                    </a:moveTo>
                    <a:cubicBezTo>
                      <a:pt x="4170" y="0"/>
                      <a:pt x="834" y="267"/>
                      <a:pt x="0" y="701"/>
                    </a:cubicBezTo>
                    <a:cubicBezTo>
                      <a:pt x="2432" y="971"/>
                      <a:pt x="4891" y="1106"/>
                      <a:pt x="7352" y="1106"/>
                    </a:cubicBezTo>
                    <a:cubicBezTo>
                      <a:pt x="7626" y="1106"/>
                      <a:pt x="7899" y="1105"/>
                      <a:pt x="8173" y="1101"/>
                    </a:cubicBezTo>
                    <a:cubicBezTo>
                      <a:pt x="8446" y="1105"/>
                      <a:pt x="8720" y="1106"/>
                      <a:pt x="8993" y="1106"/>
                    </a:cubicBezTo>
                    <a:cubicBezTo>
                      <a:pt x="11455" y="1106"/>
                      <a:pt x="13913" y="971"/>
                      <a:pt x="16345" y="701"/>
                    </a:cubicBezTo>
                    <a:cubicBezTo>
                      <a:pt x="15511" y="267"/>
                      <a:pt x="12175" y="0"/>
                      <a:pt x="8173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5"/>
              <p:cNvSpPr/>
              <p:nvPr/>
            </p:nvSpPr>
            <p:spPr>
              <a:xfrm flipH="1">
                <a:off x="8035235" y="4111394"/>
                <a:ext cx="314178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601" fill="none" extrusionOk="0">
                    <a:moveTo>
                      <a:pt x="1" y="0"/>
                    </a:moveTo>
                    <a:cubicBezTo>
                      <a:pt x="4170" y="501"/>
                      <a:pt x="8407" y="601"/>
                      <a:pt x="12610" y="267"/>
                    </a:cubicBez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5"/>
              <p:cNvSpPr/>
              <p:nvPr/>
            </p:nvSpPr>
            <p:spPr>
              <a:xfrm flipH="1">
                <a:off x="8381803" y="4093104"/>
                <a:ext cx="78981" cy="14153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568" fill="none" extrusionOk="0">
                    <a:moveTo>
                      <a:pt x="1" y="0"/>
                    </a:moveTo>
                    <a:cubicBezTo>
                      <a:pt x="1" y="0"/>
                      <a:pt x="1168" y="267"/>
                      <a:pt x="3170" y="568"/>
                    </a:cubicBez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5"/>
              <p:cNvSpPr/>
              <p:nvPr/>
            </p:nvSpPr>
            <p:spPr>
              <a:xfrm flipH="1">
                <a:off x="8070141" y="1938687"/>
                <a:ext cx="234375" cy="340822"/>
              </a:xfrm>
              <a:custGeom>
                <a:avLst/>
                <a:gdLst/>
                <a:ahLst/>
                <a:cxnLst/>
                <a:rect l="l" t="t" r="r" b="b"/>
                <a:pathLst>
                  <a:path w="9407" h="13678" extrusionOk="0">
                    <a:moveTo>
                      <a:pt x="7906" y="1"/>
                    </a:moveTo>
                    <a:cubicBezTo>
                      <a:pt x="7906" y="1"/>
                      <a:pt x="5971" y="1702"/>
                      <a:pt x="3002" y="4671"/>
                    </a:cubicBezTo>
                    <a:cubicBezTo>
                      <a:pt x="0" y="7673"/>
                      <a:pt x="0" y="9808"/>
                      <a:pt x="0" y="9808"/>
                    </a:cubicBezTo>
                    <a:lnTo>
                      <a:pt x="0" y="13677"/>
                    </a:lnTo>
                    <a:cubicBezTo>
                      <a:pt x="2368" y="11942"/>
                      <a:pt x="4570" y="10008"/>
                      <a:pt x="6638" y="7906"/>
                    </a:cubicBezTo>
                    <a:cubicBezTo>
                      <a:pt x="9407" y="4904"/>
                      <a:pt x="7906" y="1"/>
                      <a:pt x="7906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5"/>
              <p:cNvSpPr/>
              <p:nvPr/>
            </p:nvSpPr>
            <p:spPr>
              <a:xfrm flipH="1">
                <a:off x="7962085" y="2271162"/>
                <a:ext cx="234400" cy="339974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13644" extrusionOk="0">
                    <a:moveTo>
                      <a:pt x="7906" y="0"/>
                    </a:moveTo>
                    <a:cubicBezTo>
                      <a:pt x="7906" y="1"/>
                      <a:pt x="5971" y="1702"/>
                      <a:pt x="3003" y="4670"/>
                    </a:cubicBezTo>
                    <a:cubicBezTo>
                      <a:pt x="1" y="7673"/>
                      <a:pt x="1" y="9807"/>
                      <a:pt x="1" y="9807"/>
                    </a:cubicBezTo>
                    <a:lnTo>
                      <a:pt x="1" y="13644"/>
                    </a:lnTo>
                    <a:cubicBezTo>
                      <a:pt x="2369" y="11909"/>
                      <a:pt x="4570" y="10008"/>
                      <a:pt x="6639" y="7873"/>
                    </a:cubicBezTo>
                    <a:cubicBezTo>
                      <a:pt x="9407" y="4904"/>
                      <a:pt x="7906" y="1"/>
                      <a:pt x="7906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5"/>
              <p:cNvSpPr/>
              <p:nvPr/>
            </p:nvSpPr>
            <p:spPr>
              <a:xfrm flipH="1">
                <a:off x="8289543" y="2050891"/>
                <a:ext cx="256002" cy="318371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12777" extrusionOk="0">
                    <a:moveTo>
                      <a:pt x="968" y="1"/>
                    </a:moveTo>
                    <a:cubicBezTo>
                      <a:pt x="968" y="1"/>
                      <a:pt x="1" y="5038"/>
                      <a:pt x="3069" y="7740"/>
                    </a:cubicBezTo>
                    <a:cubicBezTo>
                      <a:pt x="5338" y="9608"/>
                      <a:pt x="7739" y="11276"/>
                      <a:pt x="10275" y="12777"/>
                    </a:cubicBezTo>
                    <a:lnTo>
                      <a:pt x="9874" y="8941"/>
                    </a:lnTo>
                    <a:cubicBezTo>
                      <a:pt x="9874" y="8941"/>
                      <a:pt x="9641" y="6839"/>
                      <a:pt x="6338" y="4170"/>
                    </a:cubicBezTo>
                    <a:cubicBezTo>
                      <a:pt x="3036" y="1502"/>
                      <a:pt x="968" y="1"/>
                      <a:pt x="968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5"/>
              <p:cNvSpPr/>
              <p:nvPr/>
            </p:nvSpPr>
            <p:spPr>
              <a:xfrm flipH="1">
                <a:off x="8149097" y="2468159"/>
                <a:ext cx="274264" cy="291759"/>
              </a:xfrm>
              <a:custGeom>
                <a:avLst/>
                <a:gdLst/>
                <a:ahLst/>
                <a:cxnLst/>
                <a:rect l="l" t="t" r="r" b="b"/>
                <a:pathLst>
                  <a:path w="11008" h="11709" extrusionOk="0">
                    <a:moveTo>
                      <a:pt x="400" y="0"/>
                    </a:moveTo>
                    <a:cubicBezTo>
                      <a:pt x="400" y="0"/>
                      <a:pt x="0" y="5137"/>
                      <a:pt x="3336" y="7472"/>
                    </a:cubicBezTo>
                    <a:cubicBezTo>
                      <a:pt x="5771" y="9107"/>
                      <a:pt x="8339" y="10508"/>
                      <a:pt x="11008" y="11709"/>
                    </a:cubicBezTo>
                    <a:lnTo>
                      <a:pt x="10207" y="7972"/>
                    </a:lnTo>
                    <a:cubicBezTo>
                      <a:pt x="10207" y="7972"/>
                      <a:pt x="9740" y="5904"/>
                      <a:pt x="6204" y="3569"/>
                    </a:cubicBezTo>
                    <a:cubicBezTo>
                      <a:pt x="2635" y="1268"/>
                      <a:pt x="400" y="0"/>
                      <a:pt x="400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5"/>
              <p:cNvSpPr/>
              <p:nvPr/>
            </p:nvSpPr>
            <p:spPr>
              <a:xfrm flipH="1">
                <a:off x="8193969" y="2849671"/>
                <a:ext cx="233553" cy="340797"/>
              </a:xfrm>
              <a:custGeom>
                <a:avLst/>
                <a:gdLst/>
                <a:ahLst/>
                <a:cxnLst/>
                <a:rect l="l" t="t" r="r" b="b"/>
                <a:pathLst>
                  <a:path w="9374" h="13677" extrusionOk="0">
                    <a:moveTo>
                      <a:pt x="1501" y="0"/>
                    </a:moveTo>
                    <a:cubicBezTo>
                      <a:pt x="1501" y="0"/>
                      <a:pt x="0" y="4904"/>
                      <a:pt x="2769" y="7939"/>
                    </a:cubicBezTo>
                    <a:cubicBezTo>
                      <a:pt x="4804" y="10007"/>
                      <a:pt x="7005" y="11942"/>
                      <a:pt x="9374" y="13677"/>
                    </a:cubicBezTo>
                    <a:lnTo>
                      <a:pt x="9374" y="9840"/>
                    </a:lnTo>
                    <a:cubicBezTo>
                      <a:pt x="9374" y="9840"/>
                      <a:pt x="9374" y="7672"/>
                      <a:pt x="6405" y="4703"/>
                    </a:cubicBezTo>
                    <a:cubicBezTo>
                      <a:pt x="3403" y="1701"/>
                      <a:pt x="1501" y="0"/>
                      <a:pt x="1501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45"/>
              <p:cNvSpPr/>
              <p:nvPr/>
            </p:nvSpPr>
            <p:spPr>
              <a:xfrm flipH="1">
                <a:off x="7977881" y="2927787"/>
                <a:ext cx="221918" cy="365739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14678" extrusionOk="0">
                    <a:moveTo>
                      <a:pt x="6705" y="1"/>
                    </a:moveTo>
                    <a:lnTo>
                      <a:pt x="6705" y="1"/>
                    </a:lnTo>
                    <a:cubicBezTo>
                      <a:pt x="6705" y="1"/>
                      <a:pt x="5037" y="1969"/>
                      <a:pt x="2535" y="5371"/>
                    </a:cubicBezTo>
                    <a:cubicBezTo>
                      <a:pt x="0" y="8740"/>
                      <a:pt x="300" y="10875"/>
                      <a:pt x="300" y="10875"/>
                    </a:cubicBezTo>
                    <a:lnTo>
                      <a:pt x="834" y="14678"/>
                    </a:lnTo>
                    <a:cubicBezTo>
                      <a:pt x="2936" y="12643"/>
                      <a:pt x="4837" y="10408"/>
                      <a:pt x="6571" y="8006"/>
                    </a:cubicBezTo>
                    <a:cubicBezTo>
                      <a:pt x="8906" y="4671"/>
                      <a:pt x="6705" y="1"/>
                      <a:pt x="6705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45"/>
              <p:cNvSpPr/>
              <p:nvPr/>
            </p:nvSpPr>
            <p:spPr>
              <a:xfrm flipH="1">
                <a:off x="8119174" y="3263576"/>
                <a:ext cx="234375" cy="340822"/>
              </a:xfrm>
              <a:custGeom>
                <a:avLst/>
                <a:gdLst/>
                <a:ahLst/>
                <a:cxnLst/>
                <a:rect l="l" t="t" r="r" b="b"/>
                <a:pathLst>
                  <a:path w="9407" h="13678" extrusionOk="0">
                    <a:moveTo>
                      <a:pt x="1501" y="1"/>
                    </a:moveTo>
                    <a:cubicBezTo>
                      <a:pt x="1501" y="1"/>
                      <a:pt x="0" y="4905"/>
                      <a:pt x="2802" y="7907"/>
                    </a:cubicBezTo>
                    <a:cubicBezTo>
                      <a:pt x="4837" y="10008"/>
                      <a:pt x="7038" y="11943"/>
                      <a:pt x="9407" y="13677"/>
                    </a:cubicBezTo>
                    <a:lnTo>
                      <a:pt x="9407" y="9808"/>
                    </a:lnTo>
                    <a:cubicBezTo>
                      <a:pt x="9407" y="9808"/>
                      <a:pt x="9407" y="7673"/>
                      <a:pt x="6438" y="4671"/>
                    </a:cubicBezTo>
                    <a:cubicBezTo>
                      <a:pt x="3436" y="1702"/>
                      <a:pt x="1501" y="1"/>
                      <a:pt x="1501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5"/>
              <p:cNvSpPr/>
              <p:nvPr/>
            </p:nvSpPr>
            <p:spPr>
              <a:xfrm flipH="1">
                <a:off x="8154902" y="3502136"/>
                <a:ext cx="209460" cy="37904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15212" extrusionOk="0">
                    <a:moveTo>
                      <a:pt x="2702" y="0"/>
                    </a:moveTo>
                    <a:cubicBezTo>
                      <a:pt x="2702" y="0"/>
                      <a:pt x="0" y="4404"/>
                      <a:pt x="1935" y="7973"/>
                    </a:cubicBezTo>
                    <a:cubicBezTo>
                      <a:pt x="3369" y="10508"/>
                      <a:pt x="5037" y="12943"/>
                      <a:pt x="6872" y="15211"/>
                    </a:cubicBezTo>
                    <a:lnTo>
                      <a:pt x="7839" y="11509"/>
                    </a:lnTo>
                    <a:cubicBezTo>
                      <a:pt x="7839" y="11509"/>
                      <a:pt x="8406" y="9441"/>
                      <a:pt x="6272" y="5805"/>
                    </a:cubicBezTo>
                    <a:cubicBezTo>
                      <a:pt x="4137" y="2135"/>
                      <a:pt x="2702" y="0"/>
                      <a:pt x="2702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5"/>
              <p:cNvSpPr/>
              <p:nvPr/>
            </p:nvSpPr>
            <p:spPr>
              <a:xfrm flipH="1">
                <a:off x="8099217" y="2169747"/>
                <a:ext cx="211952" cy="1873522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75189" fill="none" extrusionOk="0">
                    <a:moveTo>
                      <a:pt x="2802" y="75188"/>
                    </a:moveTo>
                    <a:cubicBezTo>
                      <a:pt x="2802" y="75188"/>
                      <a:pt x="6939" y="62379"/>
                      <a:pt x="7739" y="57676"/>
                    </a:cubicBezTo>
                    <a:cubicBezTo>
                      <a:pt x="8506" y="52972"/>
                      <a:pt x="5771" y="49003"/>
                      <a:pt x="4837" y="41898"/>
                    </a:cubicBezTo>
                    <a:cubicBezTo>
                      <a:pt x="3936" y="34826"/>
                      <a:pt x="7339" y="27721"/>
                      <a:pt x="6138" y="22217"/>
                    </a:cubicBezTo>
                    <a:cubicBezTo>
                      <a:pt x="4937" y="16679"/>
                      <a:pt x="2002" y="12743"/>
                      <a:pt x="834" y="6639"/>
                    </a:cubicBezTo>
                    <a:cubicBezTo>
                      <a:pt x="434" y="4437"/>
                      <a:pt x="167" y="2236"/>
                      <a:pt x="0" y="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45"/>
              <p:cNvSpPr/>
              <p:nvPr/>
            </p:nvSpPr>
            <p:spPr>
              <a:xfrm flipH="1">
                <a:off x="8298686" y="2247889"/>
                <a:ext cx="80650" cy="61521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2469" fill="none" extrusionOk="0">
                    <a:moveTo>
                      <a:pt x="1" y="0"/>
                    </a:moveTo>
                    <a:lnTo>
                      <a:pt x="3237" y="2469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5"/>
              <p:cNvSpPr/>
              <p:nvPr/>
            </p:nvSpPr>
            <p:spPr>
              <a:xfrm flipH="1">
                <a:off x="8268763" y="2178070"/>
                <a:ext cx="34109" cy="59877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403" fill="none" extrusionOk="0">
                    <a:moveTo>
                      <a:pt x="1368" y="0"/>
                    </a:moveTo>
                    <a:lnTo>
                      <a:pt x="1" y="2402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5"/>
              <p:cNvSpPr/>
              <p:nvPr/>
            </p:nvSpPr>
            <p:spPr>
              <a:xfrm flipH="1">
                <a:off x="8162376" y="2615272"/>
                <a:ext cx="136335" cy="101414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4070" fill="none" extrusionOk="0">
                    <a:moveTo>
                      <a:pt x="1" y="0"/>
                    </a:moveTo>
                    <a:cubicBezTo>
                      <a:pt x="2769" y="2035"/>
                      <a:pt x="5471" y="4070"/>
                      <a:pt x="5471" y="407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5"/>
              <p:cNvSpPr/>
              <p:nvPr/>
            </p:nvSpPr>
            <p:spPr>
              <a:xfrm flipH="1">
                <a:off x="8076793" y="2429089"/>
                <a:ext cx="119692" cy="18204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7306" fill="none" extrusionOk="0">
                    <a:moveTo>
                      <a:pt x="4804" y="0"/>
                    </a:moveTo>
                    <a:cubicBezTo>
                      <a:pt x="2269" y="2902"/>
                      <a:pt x="1" y="7306"/>
                      <a:pt x="1" y="7306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5"/>
              <p:cNvSpPr/>
              <p:nvPr/>
            </p:nvSpPr>
            <p:spPr>
              <a:xfrm flipH="1">
                <a:off x="8196460" y="2977672"/>
                <a:ext cx="143809" cy="192014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7706" fill="none" extrusionOk="0">
                    <a:moveTo>
                      <a:pt x="1" y="0"/>
                    </a:moveTo>
                    <a:cubicBezTo>
                      <a:pt x="2302" y="2268"/>
                      <a:pt x="4237" y="4870"/>
                      <a:pt x="5772" y="7706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5"/>
              <p:cNvSpPr/>
              <p:nvPr/>
            </p:nvSpPr>
            <p:spPr>
              <a:xfrm flipH="1">
                <a:off x="8065980" y="3040838"/>
                <a:ext cx="117200" cy="203651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8173" fill="none" extrusionOk="0">
                    <a:moveTo>
                      <a:pt x="4704" y="0"/>
                    </a:moveTo>
                    <a:cubicBezTo>
                      <a:pt x="4704" y="0"/>
                      <a:pt x="4503" y="334"/>
                      <a:pt x="2902" y="2635"/>
                    </a:cubicBezTo>
                    <a:cubicBezTo>
                      <a:pt x="1802" y="4403"/>
                      <a:pt x="801" y="6271"/>
                      <a:pt x="0" y="8173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5"/>
              <p:cNvSpPr/>
              <p:nvPr/>
            </p:nvSpPr>
            <p:spPr>
              <a:xfrm flipH="1">
                <a:off x="8119174" y="3380788"/>
                <a:ext cx="138801" cy="225279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9041" fill="none" extrusionOk="0">
                    <a:moveTo>
                      <a:pt x="0" y="0"/>
                    </a:moveTo>
                    <a:cubicBezTo>
                      <a:pt x="1168" y="1301"/>
                      <a:pt x="2202" y="2669"/>
                      <a:pt x="3136" y="4137"/>
                    </a:cubicBezTo>
                    <a:cubicBezTo>
                      <a:pt x="4070" y="5704"/>
                      <a:pt x="4904" y="7339"/>
                      <a:pt x="5571" y="9040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5"/>
              <p:cNvSpPr/>
              <p:nvPr/>
            </p:nvSpPr>
            <p:spPr>
              <a:xfrm flipH="1">
                <a:off x="8188986" y="3610178"/>
                <a:ext cx="97268" cy="271003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0876" fill="none" extrusionOk="0">
                    <a:moveTo>
                      <a:pt x="1" y="1"/>
                    </a:moveTo>
                    <a:cubicBezTo>
                      <a:pt x="535" y="1135"/>
                      <a:pt x="1802" y="3970"/>
                      <a:pt x="2936" y="6139"/>
                    </a:cubicBezTo>
                    <a:cubicBezTo>
                      <a:pt x="3604" y="7640"/>
                      <a:pt x="3904" y="9274"/>
                      <a:pt x="3737" y="10875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5"/>
              <p:cNvSpPr/>
              <p:nvPr/>
            </p:nvSpPr>
            <p:spPr>
              <a:xfrm flipH="1">
                <a:off x="7914721" y="2916151"/>
                <a:ext cx="139649" cy="235246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9441" extrusionOk="0">
                    <a:moveTo>
                      <a:pt x="1468" y="1"/>
                    </a:moveTo>
                    <a:cubicBezTo>
                      <a:pt x="1468" y="1"/>
                      <a:pt x="1" y="2903"/>
                      <a:pt x="1435" y="5104"/>
                    </a:cubicBezTo>
                    <a:cubicBezTo>
                      <a:pt x="2469" y="6639"/>
                      <a:pt x="3670" y="8073"/>
                      <a:pt x="4971" y="9441"/>
                    </a:cubicBezTo>
                    <a:lnTo>
                      <a:pt x="5371" y="7006"/>
                    </a:lnTo>
                    <a:cubicBezTo>
                      <a:pt x="5371" y="7006"/>
                      <a:pt x="5605" y="5671"/>
                      <a:pt x="4037" y="3470"/>
                    </a:cubicBezTo>
                    <a:cubicBezTo>
                      <a:pt x="2502" y="1268"/>
                      <a:pt x="1468" y="1"/>
                      <a:pt x="1468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5"/>
              <p:cNvSpPr/>
              <p:nvPr/>
            </p:nvSpPr>
            <p:spPr>
              <a:xfrm flipH="1">
                <a:off x="7664550" y="2834696"/>
                <a:ext cx="182054" cy="174572"/>
              </a:xfrm>
              <a:custGeom>
                <a:avLst/>
                <a:gdLst/>
                <a:ahLst/>
                <a:cxnLst/>
                <a:rect l="l" t="t" r="r" b="b"/>
                <a:pathLst>
                  <a:path w="7307" h="7006" extrusionOk="0">
                    <a:moveTo>
                      <a:pt x="7239" y="1"/>
                    </a:moveTo>
                    <a:cubicBezTo>
                      <a:pt x="7239" y="1"/>
                      <a:pt x="5772" y="735"/>
                      <a:pt x="3403" y="2035"/>
                    </a:cubicBezTo>
                    <a:cubicBezTo>
                      <a:pt x="1068" y="3336"/>
                      <a:pt x="701" y="4671"/>
                      <a:pt x="701" y="4671"/>
                    </a:cubicBezTo>
                    <a:lnTo>
                      <a:pt x="1" y="7006"/>
                    </a:lnTo>
                    <a:cubicBezTo>
                      <a:pt x="1769" y="6339"/>
                      <a:pt x="3470" y="5571"/>
                      <a:pt x="5071" y="4637"/>
                    </a:cubicBezTo>
                    <a:cubicBezTo>
                      <a:pt x="7306" y="3270"/>
                      <a:pt x="7239" y="1"/>
                      <a:pt x="7239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5"/>
              <p:cNvSpPr/>
              <p:nvPr/>
            </p:nvSpPr>
            <p:spPr>
              <a:xfrm flipH="1">
                <a:off x="7779258" y="3084892"/>
                <a:ext cx="197825" cy="154613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6205" extrusionOk="0">
                    <a:moveTo>
                      <a:pt x="7940" y="0"/>
                    </a:moveTo>
                    <a:cubicBezTo>
                      <a:pt x="7940" y="0"/>
                      <a:pt x="6405" y="534"/>
                      <a:pt x="3904" y="1601"/>
                    </a:cubicBezTo>
                    <a:cubicBezTo>
                      <a:pt x="1435" y="2669"/>
                      <a:pt x="935" y="3903"/>
                      <a:pt x="935" y="3903"/>
                    </a:cubicBezTo>
                    <a:lnTo>
                      <a:pt x="1" y="6205"/>
                    </a:lnTo>
                    <a:cubicBezTo>
                      <a:pt x="1835" y="5738"/>
                      <a:pt x="3603" y="5104"/>
                      <a:pt x="5305" y="4370"/>
                    </a:cubicBezTo>
                    <a:cubicBezTo>
                      <a:pt x="7640" y="3236"/>
                      <a:pt x="7940" y="0"/>
                      <a:pt x="7940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5"/>
              <p:cNvSpPr/>
              <p:nvPr/>
            </p:nvSpPr>
            <p:spPr>
              <a:xfrm flipH="1">
                <a:off x="7824953" y="3320936"/>
                <a:ext cx="170419" cy="192861"/>
              </a:xfrm>
              <a:custGeom>
                <a:avLst/>
                <a:gdLst/>
                <a:ahLst/>
                <a:cxnLst/>
                <a:rect l="l" t="t" r="r" b="b"/>
                <a:pathLst>
                  <a:path w="6840" h="7740" extrusionOk="0">
                    <a:moveTo>
                      <a:pt x="6439" y="1"/>
                    </a:moveTo>
                    <a:cubicBezTo>
                      <a:pt x="6439" y="1"/>
                      <a:pt x="5038" y="868"/>
                      <a:pt x="2836" y="2402"/>
                    </a:cubicBezTo>
                    <a:cubicBezTo>
                      <a:pt x="635" y="3970"/>
                      <a:pt x="401" y="5304"/>
                      <a:pt x="401" y="5304"/>
                    </a:cubicBezTo>
                    <a:lnTo>
                      <a:pt x="1" y="7739"/>
                    </a:lnTo>
                    <a:cubicBezTo>
                      <a:pt x="1669" y="6906"/>
                      <a:pt x="3270" y="5905"/>
                      <a:pt x="4771" y="4804"/>
                    </a:cubicBezTo>
                    <a:cubicBezTo>
                      <a:pt x="6839" y="3236"/>
                      <a:pt x="6439" y="1"/>
                      <a:pt x="6439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5"/>
              <p:cNvSpPr/>
              <p:nvPr/>
            </p:nvSpPr>
            <p:spPr>
              <a:xfrm flipH="1">
                <a:off x="7987025" y="3331750"/>
                <a:ext cx="128013" cy="245213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9841" extrusionOk="0">
                    <a:moveTo>
                      <a:pt x="1869" y="0"/>
                    </a:moveTo>
                    <a:cubicBezTo>
                      <a:pt x="1869" y="0"/>
                      <a:pt x="1" y="2702"/>
                      <a:pt x="1101" y="5037"/>
                    </a:cubicBezTo>
                    <a:cubicBezTo>
                      <a:pt x="1935" y="6705"/>
                      <a:pt x="2903" y="8340"/>
                      <a:pt x="3970" y="9841"/>
                    </a:cubicBezTo>
                    <a:lnTo>
                      <a:pt x="4737" y="7506"/>
                    </a:lnTo>
                    <a:cubicBezTo>
                      <a:pt x="4737" y="7506"/>
                      <a:pt x="5138" y="6238"/>
                      <a:pt x="3937" y="3836"/>
                    </a:cubicBezTo>
                    <a:cubicBezTo>
                      <a:pt x="2702" y="1435"/>
                      <a:pt x="1869" y="0"/>
                      <a:pt x="1869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45"/>
              <p:cNvSpPr/>
              <p:nvPr/>
            </p:nvSpPr>
            <p:spPr>
              <a:xfrm flipH="1">
                <a:off x="8083421" y="3647604"/>
                <a:ext cx="163766" cy="201159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8073" extrusionOk="0">
                    <a:moveTo>
                      <a:pt x="568" y="0"/>
                    </a:moveTo>
                    <a:cubicBezTo>
                      <a:pt x="568" y="0"/>
                      <a:pt x="1" y="3236"/>
                      <a:pt x="1969" y="4904"/>
                    </a:cubicBezTo>
                    <a:cubicBezTo>
                      <a:pt x="3403" y="6071"/>
                      <a:pt x="4938" y="7138"/>
                      <a:pt x="6572" y="8072"/>
                    </a:cubicBezTo>
                    <a:lnTo>
                      <a:pt x="6272" y="5637"/>
                    </a:lnTo>
                    <a:cubicBezTo>
                      <a:pt x="6272" y="5637"/>
                      <a:pt x="6138" y="4270"/>
                      <a:pt x="4037" y="2602"/>
                    </a:cubicBezTo>
                    <a:cubicBezTo>
                      <a:pt x="1902" y="934"/>
                      <a:pt x="568" y="0"/>
                      <a:pt x="568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45"/>
              <p:cNvSpPr/>
              <p:nvPr/>
            </p:nvSpPr>
            <p:spPr>
              <a:xfrm flipH="1">
                <a:off x="7916391" y="3572777"/>
                <a:ext cx="171216" cy="192039"/>
              </a:xfrm>
              <a:custGeom>
                <a:avLst/>
                <a:gdLst/>
                <a:ahLst/>
                <a:cxnLst/>
                <a:rect l="l" t="t" r="r" b="b"/>
                <a:pathLst>
                  <a:path w="6872" h="7707" extrusionOk="0">
                    <a:moveTo>
                      <a:pt x="6472" y="1"/>
                    </a:moveTo>
                    <a:lnTo>
                      <a:pt x="6472" y="1"/>
                    </a:lnTo>
                    <a:cubicBezTo>
                      <a:pt x="6471" y="1"/>
                      <a:pt x="5070" y="868"/>
                      <a:pt x="2869" y="2403"/>
                    </a:cubicBezTo>
                    <a:cubicBezTo>
                      <a:pt x="667" y="3937"/>
                      <a:pt x="434" y="5305"/>
                      <a:pt x="434" y="5305"/>
                    </a:cubicBezTo>
                    <a:lnTo>
                      <a:pt x="0" y="7706"/>
                    </a:lnTo>
                    <a:cubicBezTo>
                      <a:pt x="1668" y="6872"/>
                      <a:pt x="3269" y="5905"/>
                      <a:pt x="4804" y="4804"/>
                    </a:cubicBezTo>
                    <a:cubicBezTo>
                      <a:pt x="6872" y="3237"/>
                      <a:pt x="6472" y="1"/>
                      <a:pt x="6472" y="1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5"/>
              <p:cNvSpPr/>
              <p:nvPr/>
            </p:nvSpPr>
            <p:spPr>
              <a:xfrm flipH="1">
                <a:off x="7933831" y="3720737"/>
                <a:ext cx="145479" cy="22692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9107" extrusionOk="0">
                    <a:moveTo>
                      <a:pt x="4604" y="0"/>
                    </a:moveTo>
                    <a:lnTo>
                      <a:pt x="4604" y="0"/>
                    </a:lnTo>
                    <a:cubicBezTo>
                      <a:pt x="4604" y="1"/>
                      <a:pt x="3470" y="1201"/>
                      <a:pt x="1735" y="3236"/>
                    </a:cubicBezTo>
                    <a:cubicBezTo>
                      <a:pt x="1" y="5304"/>
                      <a:pt x="134" y="6639"/>
                      <a:pt x="134" y="6639"/>
                    </a:cubicBezTo>
                    <a:lnTo>
                      <a:pt x="334" y="9107"/>
                    </a:lnTo>
                    <a:cubicBezTo>
                      <a:pt x="1735" y="7873"/>
                      <a:pt x="3036" y="6505"/>
                      <a:pt x="4237" y="5071"/>
                    </a:cubicBezTo>
                    <a:cubicBezTo>
                      <a:pt x="5838" y="3036"/>
                      <a:pt x="4604" y="1"/>
                      <a:pt x="4604" y="0"/>
                    </a:cubicBezTo>
                    <a:close/>
                  </a:path>
                </a:pathLst>
              </a:custGeom>
              <a:solidFill>
                <a:srgbClr val="92E3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5"/>
              <p:cNvSpPr/>
              <p:nvPr/>
            </p:nvSpPr>
            <p:spPr>
              <a:xfrm flipH="1">
                <a:off x="7810826" y="2886225"/>
                <a:ext cx="276781" cy="1167833"/>
              </a:xfrm>
              <a:custGeom>
                <a:avLst/>
                <a:gdLst/>
                <a:ahLst/>
                <a:cxnLst/>
                <a:rect l="l" t="t" r="r" b="b"/>
                <a:pathLst>
                  <a:path w="11109" h="46868" fill="none" extrusionOk="0">
                    <a:moveTo>
                      <a:pt x="1201" y="46868"/>
                    </a:moveTo>
                    <a:cubicBezTo>
                      <a:pt x="1201" y="46868"/>
                      <a:pt x="0" y="38395"/>
                      <a:pt x="0" y="35326"/>
                    </a:cubicBezTo>
                    <a:cubicBezTo>
                      <a:pt x="0" y="32291"/>
                      <a:pt x="2202" y="30122"/>
                      <a:pt x="3503" y="25753"/>
                    </a:cubicBezTo>
                    <a:cubicBezTo>
                      <a:pt x="4837" y="21416"/>
                      <a:pt x="3503" y="16579"/>
                      <a:pt x="4837" y="13244"/>
                    </a:cubicBezTo>
                    <a:cubicBezTo>
                      <a:pt x="6171" y="9908"/>
                      <a:pt x="8440" y="7773"/>
                      <a:pt x="9841" y="4070"/>
                    </a:cubicBezTo>
                    <a:cubicBezTo>
                      <a:pt x="10341" y="2736"/>
                      <a:pt x="10741" y="1402"/>
                      <a:pt x="11108" y="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5"/>
              <p:cNvSpPr/>
              <p:nvPr/>
            </p:nvSpPr>
            <p:spPr>
              <a:xfrm flipH="1">
                <a:off x="7776767" y="2942763"/>
                <a:ext cx="57354" cy="29926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1201" fill="none" extrusionOk="0">
                    <a:moveTo>
                      <a:pt x="2302" y="0"/>
                    </a:moveTo>
                    <a:lnTo>
                      <a:pt x="0" y="120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5"/>
              <p:cNvSpPr/>
              <p:nvPr/>
            </p:nvSpPr>
            <p:spPr>
              <a:xfrm flipH="1">
                <a:off x="7867358" y="3164678"/>
                <a:ext cx="96421" cy="48240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1936" fill="none" extrusionOk="0">
                    <a:moveTo>
                      <a:pt x="3870" y="0"/>
                    </a:moveTo>
                    <a:cubicBezTo>
                      <a:pt x="1935" y="968"/>
                      <a:pt x="1" y="1935"/>
                      <a:pt x="1" y="1935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5"/>
              <p:cNvSpPr/>
              <p:nvPr/>
            </p:nvSpPr>
            <p:spPr>
              <a:xfrm flipH="1">
                <a:off x="7930517" y="3023371"/>
                <a:ext cx="55710" cy="128026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5138" fill="none" extrusionOk="0">
                    <a:moveTo>
                      <a:pt x="1" y="1"/>
                    </a:moveTo>
                    <a:cubicBezTo>
                      <a:pt x="902" y="1635"/>
                      <a:pt x="1669" y="3336"/>
                      <a:pt x="2236" y="513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5"/>
              <p:cNvSpPr/>
              <p:nvPr/>
            </p:nvSpPr>
            <p:spPr>
              <a:xfrm flipH="1">
                <a:off x="7880638" y="3396585"/>
                <a:ext cx="111395" cy="104753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4204" fill="none" extrusionOk="0">
                    <a:moveTo>
                      <a:pt x="4470" y="0"/>
                    </a:moveTo>
                    <a:cubicBezTo>
                      <a:pt x="2769" y="1168"/>
                      <a:pt x="1268" y="2602"/>
                      <a:pt x="0" y="4203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5"/>
              <p:cNvSpPr/>
              <p:nvPr/>
            </p:nvSpPr>
            <p:spPr>
              <a:xfrm flipH="1">
                <a:off x="8007804" y="3406552"/>
                <a:ext cx="52371" cy="140485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638" fill="none" extrusionOk="0">
                    <a:moveTo>
                      <a:pt x="0" y="0"/>
                    </a:moveTo>
                    <a:cubicBezTo>
                      <a:pt x="0" y="0"/>
                      <a:pt x="100" y="201"/>
                      <a:pt x="834" y="1835"/>
                    </a:cubicBezTo>
                    <a:cubicBezTo>
                      <a:pt x="1368" y="3069"/>
                      <a:pt x="1801" y="4337"/>
                      <a:pt x="2102" y="563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5"/>
              <p:cNvSpPr/>
              <p:nvPr/>
            </p:nvSpPr>
            <p:spPr>
              <a:xfrm flipH="1">
                <a:off x="8085090" y="3725721"/>
                <a:ext cx="100582" cy="9810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3937" fill="none" extrusionOk="0">
                    <a:moveTo>
                      <a:pt x="0" y="1"/>
                    </a:moveTo>
                    <a:cubicBezTo>
                      <a:pt x="501" y="501"/>
                      <a:pt x="1034" y="968"/>
                      <a:pt x="1601" y="1402"/>
                    </a:cubicBezTo>
                    <a:cubicBezTo>
                      <a:pt x="2469" y="2169"/>
                      <a:pt x="3303" y="3036"/>
                      <a:pt x="4036" y="3937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5"/>
              <p:cNvSpPr/>
              <p:nvPr/>
            </p:nvSpPr>
            <p:spPr>
              <a:xfrm flipH="1">
                <a:off x="7976212" y="3640104"/>
                <a:ext cx="111395" cy="126382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5072" fill="none" extrusionOk="0">
                    <a:moveTo>
                      <a:pt x="4470" y="1"/>
                    </a:moveTo>
                    <a:cubicBezTo>
                      <a:pt x="3636" y="701"/>
                      <a:pt x="2802" y="1435"/>
                      <a:pt x="2068" y="2236"/>
                    </a:cubicBezTo>
                    <a:cubicBezTo>
                      <a:pt x="1301" y="3136"/>
                      <a:pt x="634" y="4070"/>
                      <a:pt x="0" y="5071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5"/>
              <p:cNvSpPr/>
              <p:nvPr/>
            </p:nvSpPr>
            <p:spPr>
              <a:xfrm flipH="1">
                <a:off x="7982864" y="3787242"/>
                <a:ext cx="88124" cy="160419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6438" fill="none" extrusionOk="0">
                    <a:moveTo>
                      <a:pt x="3536" y="0"/>
                    </a:moveTo>
                    <a:cubicBezTo>
                      <a:pt x="3069" y="667"/>
                      <a:pt x="1969" y="2302"/>
                      <a:pt x="1035" y="3536"/>
                    </a:cubicBezTo>
                    <a:cubicBezTo>
                      <a:pt x="434" y="4403"/>
                      <a:pt x="67" y="5404"/>
                      <a:pt x="0" y="6438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2" name="Google Shape;372;p45"/>
            <p:cNvSpPr/>
            <p:nvPr/>
          </p:nvSpPr>
          <p:spPr>
            <a:xfrm flipH="1">
              <a:off x="7463436" y="1692652"/>
              <a:ext cx="123852" cy="145493"/>
            </a:xfrm>
            <a:custGeom>
              <a:avLst/>
              <a:gdLst/>
              <a:ahLst/>
              <a:cxnLst/>
              <a:rect l="l" t="t" r="r" b="b"/>
              <a:pathLst>
                <a:path w="4971" h="5839" extrusionOk="0">
                  <a:moveTo>
                    <a:pt x="4170" y="1"/>
                  </a:moveTo>
                  <a:lnTo>
                    <a:pt x="67" y="401"/>
                  </a:lnTo>
                  <a:cubicBezTo>
                    <a:pt x="0" y="3904"/>
                    <a:pt x="768" y="5838"/>
                    <a:pt x="768" y="5838"/>
                  </a:cubicBezTo>
                  <a:lnTo>
                    <a:pt x="4971" y="5471"/>
                  </a:lnTo>
                  <a:cubicBezTo>
                    <a:pt x="4470" y="3670"/>
                    <a:pt x="4203" y="1835"/>
                    <a:pt x="4170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5"/>
            <p:cNvSpPr/>
            <p:nvPr/>
          </p:nvSpPr>
          <p:spPr>
            <a:xfrm flipH="1">
              <a:off x="7677431" y="1886734"/>
              <a:ext cx="14999" cy="11886"/>
            </a:xfrm>
            <a:custGeom>
              <a:avLst/>
              <a:gdLst/>
              <a:ahLst/>
              <a:cxnLst/>
              <a:rect l="l" t="t" r="r" b="b"/>
              <a:pathLst>
                <a:path w="602" h="477" extrusionOk="0">
                  <a:moveTo>
                    <a:pt x="301" y="1"/>
                  </a:moveTo>
                  <a:cubicBezTo>
                    <a:pt x="167" y="1"/>
                    <a:pt x="34" y="84"/>
                    <a:pt x="17" y="251"/>
                  </a:cubicBezTo>
                  <a:cubicBezTo>
                    <a:pt x="1" y="401"/>
                    <a:pt x="151" y="476"/>
                    <a:pt x="301" y="476"/>
                  </a:cubicBezTo>
                  <a:cubicBezTo>
                    <a:pt x="451" y="476"/>
                    <a:pt x="601" y="401"/>
                    <a:pt x="584" y="251"/>
                  </a:cubicBezTo>
                  <a:cubicBezTo>
                    <a:pt x="568" y="84"/>
                    <a:pt x="434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5"/>
            <p:cNvSpPr/>
            <p:nvPr/>
          </p:nvSpPr>
          <p:spPr>
            <a:xfrm flipH="1">
              <a:off x="7044565" y="4604685"/>
              <a:ext cx="385659" cy="188003"/>
            </a:xfrm>
            <a:custGeom>
              <a:avLst/>
              <a:gdLst/>
              <a:ahLst/>
              <a:cxnLst/>
              <a:rect l="l" t="t" r="r" b="b"/>
              <a:pathLst>
                <a:path w="15479" h="7545" extrusionOk="0">
                  <a:moveTo>
                    <a:pt x="6175" y="1"/>
                  </a:moveTo>
                  <a:cubicBezTo>
                    <a:pt x="4740" y="1"/>
                    <a:pt x="268" y="2152"/>
                    <a:pt x="268" y="2152"/>
                  </a:cubicBezTo>
                  <a:cubicBezTo>
                    <a:pt x="268" y="2152"/>
                    <a:pt x="1" y="4521"/>
                    <a:pt x="535" y="6089"/>
                  </a:cubicBezTo>
                  <a:cubicBezTo>
                    <a:pt x="635" y="6589"/>
                    <a:pt x="968" y="7056"/>
                    <a:pt x="1435" y="7323"/>
                  </a:cubicBezTo>
                  <a:cubicBezTo>
                    <a:pt x="1809" y="7480"/>
                    <a:pt x="2250" y="7545"/>
                    <a:pt x="2734" y="7545"/>
                  </a:cubicBezTo>
                  <a:cubicBezTo>
                    <a:pt x="4406" y="7545"/>
                    <a:pt x="6584" y="6769"/>
                    <a:pt x="8240" y="6355"/>
                  </a:cubicBezTo>
                  <a:cubicBezTo>
                    <a:pt x="10375" y="5822"/>
                    <a:pt x="14978" y="4254"/>
                    <a:pt x="15412" y="2453"/>
                  </a:cubicBezTo>
                  <a:cubicBezTo>
                    <a:pt x="15479" y="2186"/>
                    <a:pt x="15445" y="1919"/>
                    <a:pt x="15378" y="1652"/>
                  </a:cubicBezTo>
                  <a:cubicBezTo>
                    <a:pt x="15049" y="883"/>
                    <a:pt x="13792" y="815"/>
                    <a:pt x="12725" y="815"/>
                  </a:cubicBezTo>
                  <a:cubicBezTo>
                    <a:pt x="12496" y="815"/>
                    <a:pt x="12276" y="818"/>
                    <a:pt x="12076" y="818"/>
                  </a:cubicBezTo>
                  <a:cubicBezTo>
                    <a:pt x="10708" y="818"/>
                    <a:pt x="7406" y="451"/>
                    <a:pt x="6472" y="51"/>
                  </a:cubicBezTo>
                  <a:cubicBezTo>
                    <a:pt x="6399" y="17"/>
                    <a:pt x="6298" y="1"/>
                    <a:pt x="617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5"/>
            <p:cNvSpPr/>
            <p:nvPr/>
          </p:nvSpPr>
          <p:spPr>
            <a:xfrm flipH="1">
              <a:off x="7495850" y="4488620"/>
              <a:ext cx="225257" cy="177786"/>
            </a:xfrm>
            <a:custGeom>
              <a:avLst/>
              <a:gdLst/>
              <a:ahLst/>
              <a:cxnLst/>
              <a:rect l="l" t="t" r="r" b="b"/>
              <a:pathLst>
                <a:path w="9041" h="7135" extrusionOk="0">
                  <a:moveTo>
                    <a:pt x="7902" y="0"/>
                  </a:moveTo>
                  <a:cubicBezTo>
                    <a:pt x="6892" y="0"/>
                    <a:pt x="4971" y="673"/>
                    <a:pt x="4971" y="673"/>
                  </a:cubicBezTo>
                  <a:lnTo>
                    <a:pt x="868" y="6"/>
                  </a:lnTo>
                  <a:cubicBezTo>
                    <a:pt x="868" y="6"/>
                    <a:pt x="568" y="1507"/>
                    <a:pt x="301" y="2908"/>
                  </a:cubicBezTo>
                  <a:cubicBezTo>
                    <a:pt x="101" y="3808"/>
                    <a:pt x="1" y="5009"/>
                    <a:pt x="301" y="5910"/>
                  </a:cubicBezTo>
                  <a:cubicBezTo>
                    <a:pt x="468" y="6410"/>
                    <a:pt x="901" y="6844"/>
                    <a:pt x="1402" y="7011"/>
                  </a:cubicBezTo>
                  <a:cubicBezTo>
                    <a:pt x="1681" y="7096"/>
                    <a:pt x="1937" y="7134"/>
                    <a:pt x="2174" y="7134"/>
                  </a:cubicBezTo>
                  <a:cubicBezTo>
                    <a:pt x="3240" y="7134"/>
                    <a:pt x="3922" y="6355"/>
                    <a:pt x="4604" y="5509"/>
                  </a:cubicBezTo>
                  <a:cubicBezTo>
                    <a:pt x="5438" y="4509"/>
                    <a:pt x="6305" y="4275"/>
                    <a:pt x="7640" y="3341"/>
                  </a:cubicBezTo>
                  <a:cubicBezTo>
                    <a:pt x="8941" y="2407"/>
                    <a:pt x="9041" y="573"/>
                    <a:pt x="8407" y="139"/>
                  </a:cubicBezTo>
                  <a:cubicBezTo>
                    <a:pt x="8373" y="106"/>
                    <a:pt x="8340" y="106"/>
                    <a:pt x="8340" y="72"/>
                  </a:cubicBezTo>
                  <a:cubicBezTo>
                    <a:pt x="8234" y="22"/>
                    <a:pt x="8083" y="0"/>
                    <a:pt x="790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5"/>
            <p:cNvSpPr/>
            <p:nvPr/>
          </p:nvSpPr>
          <p:spPr>
            <a:xfrm flipH="1">
              <a:off x="7495850" y="4492058"/>
              <a:ext cx="217757" cy="174348"/>
            </a:xfrm>
            <a:custGeom>
              <a:avLst/>
              <a:gdLst/>
              <a:ahLst/>
              <a:cxnLst/>
              <a:rect l="l" t="t" r="r" b="b"/>
              <a:pathLst>
                <a:path w="8740" h="6997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8206" y="735"/>
                    <a:pt x="8039" y="1469"/>
                    <a:pt x="7605" y="2069"/>
                  </a:cubicBezTo>
                  <a:cubicBezTo>
                    <a:pt x="7105" y="2736"/>
                    <a:pt x="6505" y="3303"/>
                    <a:pt x="5838" y="3737"/>
                  </a:cubicBezTo>
                  <a:cubicBezTo>
                    <a:pt x="5137" y="4204"/>
                    <a:pt x="4503" y="4704"/>
                    <a:pt x="3903" y="5305"/>
                  </a:cubicBezTo>
                  <a:cubicBezTo>
                    <a:pt x="3636" y="5572"/>
                    <a:pt x="3202" y="5672"/>
                    <a:pt x="2869" y="5905"/>
                  </a:cubicBezTo>
                  <a:cubicBezTo>
                    <a:pt x="2480" y="6183"/>
                    <a:pt x="2114" y="6438"/>
                    <a:pt x="1674" y="6438"/>
                  </a:cubicBezTo>
                  <a:cubicBezTo>
                    <a:pt x="1586" y="6438"/>
                    <a:pt x="1496" y="6428"/>
                    <a:pt x="1401" y="6406"/>
                  </a:cubicBezTo>
                  <a:cubicBezTo>
                    <a:pt x="901" y="6305"/>
                    <a:pt x="434" y="6072"/>
                    <a:pt x="0" y="5772"/>
                  </a:cubicBezTo>
                  <a:lnTo>
                    <a:pt x="0" y="5772"/>
                  </a:lnTo>
                  <a:cubicBezTo>
                    <a:pt x="167" y="6305"/>
                    <a:pt x="600" y="6706"/>
                    <a:pt x="1101" y="6873"/>
                  </a:cubicBezTo>
                  <a:cubicBezTo>
                    <a:pt x="1381" y="6958"/>
                    <a:pt x="1638" y="6996"/>
                    <a:pt x="1875" y="6996"/>
                  </a:cubicBezTo>
                  <a:cubicBezTo>
                    <a:pt x="2940" y="6996"/>
                    <a:pt x="3621" y="6223"/>
                    <a:pt x="4303" y="5405"/>
                  </a:cubicBezTo>
                  <a:cubicBezTo>
                    <a:pt x="5137" y="4371"/>
                    <a:pt x="6004" y="4137"/>
                    <a:pt x="7339" y="3203"/>
                  </a:cubicBezTo>
                  <a:cubicBezTo>
                    <a:pt x="8640" y="2269"/>
                    <a:pt x="8740" y="435"/>
                    <a:pt x="8106" y="1"/>
                  </a:cubicBez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5"/>
            <p:cNvSpPr/>
            <p:nvPr/>
          </p:nvSpPr>
          <p:spPr>
            <a:xfrm flipH="1">
              <a:off x="7044565" y="4645849"/>
              <a:ext cx="372355" cy="149480"/>
            </a:xfrm>
            <a:custGeom>
              <a:avLst/>
              <a:gdLst/>
              <a:ahLst/>
              <a:cxnLst/>
              <a:rect l="l" t="t" r="r" b="b"/>
              <a:pathLst>
                <a:path w="14945" h="5999" extrusionOk="0">
                  <a:moveTo>
                    <a:pt x="14844" y="0"/>
                  </a:moveTo>
                  <a:cubicBezTo>
                    <a:pt x="14611" y="534"/>
                    <a:pt x="13977" y="1268"/>
                    <a:pt x="12343" y="2102"/>
                  </a:cubicBezTo>
                  <a:cubicBezTo>
                    <a:pt x="9174" y="3803"/>
                    <a:pt x="4804" y="4837"/>
                    <a:pt x="3270" y="5104"/>
                  </a:cubicBezTo>
                  <a:cubicBezTo>
                    <a:pt x="3128" y="5126"/>
                    <a:pt x="2980" y="5137"/>
                    <a:pt x="2827" y="5137"/>
                  </a:cubicBezTo>
                  <a:cubicBezTo>
                    <a:pt x="1863" y="5137"/>
                    <a:pt x="720" y="4725"/>
                    <a:pt x="1" y="4437"/>
                  </a:cubicBezTo>
                  <a:lnTo>
                    <a:pt x="1" y="4437"/>
                  </a:lnTo>
                  <a:cubicBezTo>
                    <a:pt x="101" y="4937"/>
                    <a:pt x="434" y="5404"/>
                    <a:pt x="901" y="5671"/>
                  </a:cubicBezTo>
                  <a:cubicBezTo>
                    <a:pt x="1433" y="5894"/>
                    <a:pt x="2090" y="5999"/>
                    <a:pt x="2812" y="5999"/>
                  </a:cubicBezTo>
                  <a:cubicBezTo>
                    <a:pt x="4352" y="5999"/>
                    <a:pt x="6184" y="5521"/>
                    <a:pt x="7706" y="4703"/>
                  </a:cubicBezTo>
                  <a:cubicBezTo>
                    <a:pt x="9841" y="4170"/>
                    <a:pt x="14444" y="2602"/>
                    <a:pt x="14878" y="801"/>
                  </a:cubicBezTo>
                  <a:cubicBezTo>
                    <a:pt x="14945" y="534"/>
                    <a:pt x="14911" y="267"/>
                    <a:pt x="14844" y="0"/>
                  </a:cubicBez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5"/>
            <p:cNvSpPr/>
            <p:nvPr/>
          </p:nvSpPr>
          <p:spPr>
            <a:xfrm flipH="1">
              <a:off x="7084454" y="2923626"/>
              <a:ext cx="728888" cy="1768320"/>
            </a:xfrm>
            <a:custGeom>
              <a:avLst/>
              <a:gdLst/>
              <a:ahLst/>
              <a:cxnLst/>
              <a:rect l="l" t="t" r="r" b="b"/>
              <a:pathLst>
                <a:path w="29255" h="70967" extrusionOk="0">
                  <a:moveTo>
                    <a:pt x="23417" y="1535"/>
                  </a:moveTo>
                  <a:lnTo>
                    <a:pt x="23417" y="1535"/>
                  </a:lnTo>
                  <a:cubicBezTo>
                    <a:pt x="23417" y="1535"/>
                    <a:pt x="23417" y="1536"/>
                    <a:pt x="23417" y="1536"/>
                  </a:cubicBezTo>
                  <a:lnTo>
                    <a:pt x="23417" y="1536"/>
                  </a:lnTo>
                  <a:cubicBezTo>
                    <a:pt x="23417" y="1535"/>
                    <a:pt x="23417" y="1535"/>
                    <a:pt x="23417" y="1535"/>
                  </a:cubicBezTo>
                  <a:close/>
                  <a:moveTo>
                    <a:pt x="5234" y="0"/>
                  </a:moveTo>
                  <a:cubicBezTo>
                    <a:pt x="4999" y="0"/>
                    <a:pt x="667" y="11311"/>
                    <a:pt x="567" y="11776"/>
                  </a:cubicBezTo>
                  <a:cubicBezTo>
                    <a:pt x="134" y="13644"/>
                    <a:pt x="0" y="15579"/>
                    <a:pt x="167" y="17480"/>
                  </a:cubicBezTo>
                  <a:cubicBezTo>
                    <a:pt x="501" y="20983"/>
                    <a:pt x="1835" y="24352"/>
                    <a:pt x="4070" y="27120"/>
                  </a:cubicBezTo>
                  <a:cubicBezTo>
                    <a:pt x="6138" y="29789"/>
                    <a:pt x="10541" y="33792"/>
                    <a:pt x="9073" y="37628"/>
                  </a:cubicBezTo>
                  <a:cubicBezTo>
                    <a:pt x="8173" y="39963"/>
                    <a:pt x="2068" y="50537"/>
                    <a:pt x="3669" y="63280"/>
                  </a:cubicBezTo>
                  <a:cubicBezTo>
                    <a:pt x="3669" y="63280"/>
                    <a:pt x="4529" y="64718"/>
                    <a:pt x="6170" y="64718"/>
                  </a:cubicBezTo>
                  <a:cubicBezTo>
                    <a:pt x="6990" y="64718"/>
                    <a:pt x="8006" y="64358"/>
                    <a:pt x="9207" y="63280"/>
                  </a:cubicBezTo>
                  <a:lnTo>
                    <a:pt x="12643" y="56274"/>
                  </a:lnTo>
                  <a:lnTo>
                    <a:pt x="15344" y="69217"/>
                  </a:lnTo>
                  <a:cubicBezTo>
                    <a:pt x="15344" y="69217"/>
                    <a:pt x="16931" y="70966"/>
                    <a:pt x="18898" y="70966"/>
                  </a:cubicBezTo>
                  <a:cubicBezTo>
                    <a:pt x="19881" y="70966"/>
                    <a:pt x="20960" y="70529"/>
                    <a:pt x="21983" y="69217"/>
                  </a:cubicBezTo>
                  <a:cubicBezTo>
                    <a:pt x="21716" y="62346"/>
                    <a:pt x="22383" y="55474"/>
                    <a:pt x="23951" y="48802"/>
                  </a:cubicBezTo>
                  <a:cubicBezTo>
                    <a:pt x="25618" y="41864"/>
                    <a:pt x="26953" y="34893"/>
                    <a:pt x="27987" y="27821"/>
                  </a:cubicBezTo>
                  <a:cubicBezTo>
                    <a:pt x="28454" y="24585"/>
                    <a:pt x="29254" y="21183"/>
                    <a:pt x="28821" y="17914"/>
                  </a:cubicBezTo>
                  <a:cubicBezTo>
                    <a:pt x="28420" y="14511"/>
                    <a:pt x="24652" y="4739"/>
                    <a:pt x="23417" y="1536"/>
                  </a:cubicBezTo>
                  <a:lnTo>
                    <a:pt x="23417" y="1536"/>
                  </a:lnTo>
                  <a:cubicBezTo>
                    <a:pt x="23412" y="1576"/>
                    <a:pt x="21865" y="4035"/>
                    <a:pt x="17376" y="4035"/>
                  </a:cubicBezTo>
                  <a:cubicBezTo>
                    <a:pt x="14582" y="4035"/>
                    <a:pt x="10649" y="3082"/>
                    <a:pt x="5237" y="1"/>
                  </a:cubicBezTo>
                  <a:cubicBezTo>
                    <a:pt x="5236" y="0"/>
                    <a:pt x="5235" y="0"/>
                    <a:pt x="5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5"/>
            <p:cNvSpPr/>
            <p:nvPr/>
          </p:nvSpPr>
          <p:spPr>
            <a:xfrm flipH="1">
              <a:off x="7514138" y="4059017"/>
              <a:ext cx="18313" cy="157952"/>
            </a:xfrm>
            <a:custGeom>
              <a:avLst/>
              <a:gdLst/>
              <a:ahLst/>
              <a:cxnLst/>
              <a:rect l="l" t="t" r="r" b="b"/>
              <a:pathLst>
                <a:path w="735" h="6339" fill="none" extrusionOk="0">
                  <a:moveTo>
                    <a:pt x="268" y="1"/>
                  </a:moveTo>
                  <a:cubicBezTo>
                    <a:pt x="1" y="2069"/>
                    <a:pt x="368" y="4304"/>
                    <a:pt x="735" y="6339"/>
                  </a:cubicBezTo>
                </a:path>
              </a:pathLst>
            </a:custGeom>
            <a:noFill/>
            <a:ln w="10850" cap="rnd" cmpd="sng">
              <a:solidFill>
                <a:srgbClr val="FDFE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5"/>
            <p:cNvSpPr/>
            <p:nvPr/>
          </p:nvSpPr>
          <p:spPr>
            <a:xfrm flipH="1">
              <a:off x="7451801" y="3409044"/>
              <a:ext cx="133818" cy="578535"/>
            </a:xfrm>
            <a:custGeom>
              <a:avLst/>
              <a:gdLst/>
              <a:ahLst/>
              <a:cxnLst/>
              <a:rect l="l" t="t" r="r" b="b"/>
              <a:pathLst>
                <a:path w="5371" h="23218" fill="none" extrusionOk="0">
                  <a:moveTo>
                    <a:pt x="0" y="0"/>
                  </a:moveTo>
                  <a:lnTo>
                    <a:pt x="3903" y="1502"/>
                  </a:lnTo>
                  <a:cubicBezTo>
                    <a:pt x="3903" y="1502"/>
                    <a:pt x="5371" y="12409"/>
                    <a:pt x="5371" y="14478"/>
                  </a:cubicBezTo>
                  <a:cubicBezTo>
                    <a:pt x="5371" y="15879"/>
                    <a:pt x="3869" y="19781"/>
                    <a:pt x="2969" y="23217"/>
                  </a:cubicBezTo>
                </a:path>
              </a:pathLst>
            </a:custGeom>
            <a:noFill/>
            <a:ln w="10850" cap="rnd" cmpd="sng">
              <a:solidFill>
                <a:srgbClr val="FDFE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5"/>
            <p:cNvSpPr/>
            <p:nvPr/>
          </p:nvSpPr>
          <p:spPr>
            <a:xfrm flipH="1">
              <a:off x="7033752" y="4605931"/>
              <a:ext cx="398964" cy="195353"/>
            </a:xfrm>
            <a:custGeom>
              <a:avLst/>
              <a:gdLst/>
              <a:ahLst/>
              <a:cxnLst/>
              <a:rect l="l" t="t" r="r" b="b"/>
              <a:pathLst>
                <a:path w="16013" h="7840" fill="none" extrusionOk="0">
                  <a:moveTo>
                    <a:pt x="635" y="1369"/>
                  </a:moveTo>
                  <a:cubicBezTo>
                    <a:pt x="635" y="1369"/>
                    <a:pt x="1" y="4204"/>
                    <a:pt x="635" y="6039"/>
                  </a:cubicBezTo>
                  <a:cubicBezTo>
                    <a:pt x="1235" y="7840"/>
                    <a:pt x="2636" y="7706"/>
                    <a:pt x="4237" y="7706"/>
                  </a:cubicBezTo>
                  <a:cubicBezTo>
                    <a:pt x="5838" y="7706"/>
                    <a:pt x="12043" y="5138"/>
                    <a:pt x="13677" y="4437"/>
                  </a:cubicBezTo>
                  <a:cubicBezTo>
                    <a:pt x="15345" y="3704"/>
                    <a:pt x="16012" y="2136"/>
                    <a:pt x="15478" y="1602"/>
                  </a:cubicBezTo>
                  <a:cubicBezTo>
                    <a:pt x="14911" y="1068"/>
                    <a:pt x="14611" y="902"/>
                    <a:pt x="12176" y="735"/>
                  </a:cubicBezTo>
                  <a:cubicBezTo>
                    <a:pt x="9774" y="601"/>
                    <a:pt x="7306" y="568"/>
                    <a:pt x="6605" y="1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5"/>
            <p:cNvSpPr/>
            <p:nvPr/>
          </p:nvSpPr>
          <p:spPr>
            <a:xfrm flipH="1">
              <a:off x="7047056" y="4645849"/>
              <a:ext cx="369863" cy="131340"/>
            </a:xfrm>
            <a:custGeom>
              <a:avLst/>
              <a:gdLst/>
              <a:ahLst/>
              <a:cxnLst/>
              <a:rect l="l" t="t" r="r" b="b"/>
              <a:pathLst>
                <a:path w="14845" h="5271" fill="none" extrusionOk="0">
                  <a:moveTo>
                    <a:pt x="1" y="4437"/>
                  </a:moveTo>
                  <a:cubicBezTo>
                    <a:pt x="1268" y="5070"/>
                    <a:pt x="2702" y="5270"/>
                    <a:pt x="4103" y="4970"/>
                  </a:cubicBezTo>
                  <a:cubicBezTo>
                    <a:pt x="6305" y="4403"/>
                    <a:pt x="14011" y="2102"/>
                    <a:pt x="14844" y="0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5"/>
            <p:cNvSpPr/>
            <p:nvPr/>
          </p:nvSpPr>
          <p:spPr>
            <a:xfrm flipH="1">
              <a:off x="7501656" y="4487922"/>
              <a:ext cx="220274" cy="182870"/>
            </a:xfrm>
            <a:custGeom>
              <a:avLst/>
              <a:gdLst/>
              <a:ahLst/>
              <a:cxnLst/>
              <a:rect l="l" t="t" r="r" b="b"/>
              <a:pathLst>
                <a:path w="8841" h="7339" fill="none" extrusionOk="0">
                  <a:moveTo>
                    <a:pt x="801" y="1034"/>
                  </a:moveTo>
                  <a:cubicBezTo>
                    <a:pt x="801" y="1034"/>
                    <a:pt x="0" y="3703"/>
                    <a:pt x="134" y="4737"/>
                  </a:cubicBezTo>
                  <a:cubicBezTo>
                    <a:pt x="301" y="5771"/>
                    <a:pt x="101" y="6905"/>
                    <a:pt x="1902" y="7139"/>
                  </a:cubicBezTo>
                  <a:cubicBezTo>
                    <a:pt x="3670" y="7339"/>
                    <a:pt x="4637" y="5471"/>
                    <a:pt x="5037" y="5137"/>
                  </a:cubicBezTo>
                  <a:cubicBezTo>
                    <a:pt x="5438" y="4804"/>
                    <a:pt x="7873" y="3669"/>
                    <a:pt x="8507" y="2335"/>
                  </a:cubicBezTo>
                  <a:cubicBezTo>
                    <a:pt x="8773" y="1835"/>
                    <a:pt x="8840" y="1234"/>
                    <a:pt x="8707" y="667"/>
                  </a:cubicBezTo>
                  <a:cubicBezTo>
                    <a:pt x="8473" y="0"/>
                    <a:pt x="7973" y="34"/>
                    <a:pt x="7339" y="134"/>
                  </a:cubicBezTo>
                  <a:cubicBezTo>
                    <a:pt x="6538" y="267"/>
                    <a:pt x="5771" y="467"/>
                    <a:pt x="5004" y="734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5"/>
            <p:cNvSpPr/>
            <p:nvPr/>
          </p:nvSpPr>
          <p:spPr>
            <a:xfrm flipH="1">
              <a:off x="7511646" y="4495397"/>
              <a:ext cx="204477" cy="157105"/>
            </a:xfrm>
            <a:custGeom>
              <a:avLst/>
              <a:gdLst/>
              <a:ahLst/>
              <a:cxnLst/>
              <a:rect l="l" t="t" r="r" b="b"/>
              <a:pathLst>
                <a:path w="8207" h="6305" fill="none" extrusionOk="0">
                  <a:moveTo>
                    <a:pt x="1" y="5738"/>
                  </a:moveTo>
                  <a:cubicBezTo>
                    <a:pt x="802" y="6038"/>
                    <a:pt x="1635" y="6305"/>
                    <a:pt x="2436" y="6071"/>
                  </a:cubicBezTo>
                  <a:cubicBezTo>
                    <a:pt x="3370" y="5771"/>
                    <a:pt x="3904" y="4837"/>
                    <a:pt x="4671" y="4237"/>
                  </a:cubicBezTo>
                  <a:cubicBezTo>
                    <a:pt x="4938" y="4037"/>
                    <a:pt x="5238" y="3870"/>
                    <a:pt x="5538" y="3670"/>
                  </a:cubicBezTo>
                  <a:cubicBezTo>
                    <a:pt x="6272" y="3236"/>
                    <a:pt x="6906" y="2702"/>
                    <a:pt x="7406" y="2035"/>
                  </a:cubicBezTo>
                  <a:cubicBezTo>
                    <a:pt x="7907" y="1368"/>
                    <a:pt x="8207" y="834"/>
                    <a:pt x="8173" y="0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5"/>
            <p:cNvSpPr/>
            <p:nvPr/>
          </p:nvSpPr>
          <p:spPr>
            <a:xfrm flipH="1">
              <a:off x="6422911" y="2201343"/>
              <a:ext cx="285925" cy="173750"/>
            </a:xfrm>
            <a:custGeom>
              <a:avLst/>
              <a:gdLst/>
              <a:ahLst/>
              <a:cxnLst/>
              <a:rect l="l" t="t" r="r" b="b"/>
              <a:pathLst>
                <a:path w="11476" h="6973" fill="none" extrusionOk="0">
                  <a:moveTo>
                    <a:pt x="1569" y="6972"/>
                  </a:moveTo>
                  <a:cubicBezTo>
                    <a:pt x="2603" y="5905"/>
                    <a:pt x="3670" y="5438"/>
                    <a:pt x="4904" y="4837"/>
                  </a:cubicBezTo>
                  <a:cubicBezTo>
                    <a:pt x="5738" y="4404"/>
                    <a:pt x="6772" y="4604"/>
                    <a:pt x="7706" y="4470"/>
                  </a:cubicBezTo>
                  <a:cubicBezTo>
                    <a:pt x="8907" y="4337"/>
                    <a:pt x="9474" y="3570"/>
                    <a:pt x="10008" y="2569"/>
                  </a:cubicBezTo>
                  <a:cubicBezTo>
                    <a:pt x="10475" y="1768"/>
                    <a:pt x="10809" y="668"/>
                    <a:pt x="11476" y="101"/>
                  </a:cubicBezTo>
                  <a:cubicBezTo>
                    <a:pt x="11109" y="0"/>
                    <a:pt x="10775" y="34"/>
                    <a:pt x="10408" y="134"/>
                  </a:cubicBezTo>
                  <a:cubicBezTo>
                    <a:pt x="9808" y="334"/>
                    <a:pt x="9307" y="1035"/>
                    <a:pt x="8874" y="1602"/>
                  </a:cubicBezTo>
                  <a:cubicBezTo>
                    <a:pt x="8440" y="2169"/>
                    <a:pt x="7806" y="2602"/>
                    <a:pt x="7106" y="2769"/>
                  </a:cubicBezTo>
                  <a:cubicBezTo>
                    <a:pt x="7073" y="2802"/>
                    <a:pt x="7006" y="2802"/>
                    <a:pt x="6939" y="2769"/>
                  </a:cubicBezTo>
                  <a:cubicBezTo>
                    <a:pt x="6772" y="2669"/>
                    <a:pt x="6872" y="2369"/>
                    <a:pt x="6972" y="2202"/>
                  </a:cubicBezTo>
                  <a:lnTo>
                    <a:pt x="7673" y="1035"/>
                  </a:lnTo>
                  <a:cubicBezTo>
                    <a:pt x="7740" y="901"/>
                    <a:pt x="7773" y="768"/>
                    <a:pt x="7773" y="634"/>
                  </a:cubicBezTo>
                  <a:cubicBezTo>
                    <a:pt x="7706" y="467"/>
                    <a:pt x="7506" y="467"/>
                    <a:pt x="7339" y="501"/>
                  </a:cubicBezTo>
                  <a:cubicBezTo>
                    <a:pt x="6606" y="634"/>
                    <a:pt x="5972" y="1001"/>
                    <a:pt x="5438" y="1502"/>
                  </a:cubicBezTo>
                  <a:cubicBezTo>
                    <a:pt x="4938" y="1935"/>
                    <a:pt x="4504" y="2536"/>
                    <a:pt x="3904" y="2536"/>
                  </a:cubicBezTo>
                  <a:cubicBezTo>
                    <a:pt x="3603" y="2502"/>
                    <a:pt x="3337" y="2436"/>
                    <a:pt x="3070" y="2335"/>
                  </a:cubicBezTo>
                  <a:cubicBezTo>
                    <a:pt x="2302" y="2169"/>
                    <a:pt x="1502" y="2402"/>
                    <a:pt x="968" y="3003"/>
                  </a:cubicBezTo>
                  <a:cubicBezTo>
                    <a:pt x="401" y="3570"/>
                    <a:pt x="1" y="4137"/>
                    <a:pt x="34" y="5071"/>
                  </a:cubicBezTo>
                </a:path>
              </a:pathLst>
            </a:custGeom>
            <a:solidFill>
              <a:schemeClr val="l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5"/>
            <p:cNvSpPr/>
            <p:nvPr/>
          </p:nvSpPr>
          <p:spPr>
            <a:xfrm flipH="1">
              <a:off x="6521798" y="2176400"/>
              <a:ext cx="70684" cy="76497"/>
            </a:xfrm>
            <a:custGeom>
              <a:avLst/>
              <a:gdLst/>
              <a:ahLst/>
              <a:cxnLst/>
              <a:rect l="l" t="t" r="r" b="b"/>
              <a:pathLst>
                <a:path w="2837" h="3070" fill="none" extrusionOk="0">
                  <a:moveTo>
                    <a:pt x="1" y="3070"/>
                  </a:moveTo>
                  <a:cubicBezTo>
                    <a:pt x="668" y="2169"/>
                    <a:pt x="1035" y="1001"/>
                    <a:pt x="1936" y="334"/>
                  </a:cubicBezTo>
                  <a:cubicBezTo>
                    <a:pt x="2169" y="134"/>
                    <a:pt x="2436" y="34"/>
                    <a:pt x="2736" y="1"/>
                  </a:cubicBezTo>
                  <a:cubicBezTo>
                    <a:pt x="2769" y="1"/>
                    <a:pt x="2803" y="1"/>
                    <a:pt x="2836" y="1"/>
                  </a:cubicBezTo>
                  <a:cubicBezTo>
                    <a:pt x="2836" y="34"/>
                    <a:pt x="2836" y="101"/>
                    <a:pt x="2836" y="134"/>
                  </a:cubicBezTo>
                  <a:cubicBezTo>
                    <a:pt x="2569" y="635"/>
                    <a:pt x="2302" y="1168"/>
                    <a:pt x="2002" y="1669"/>
                  </a:cubicBezTo>
                  <a:lnTo>
                    <a:pt x="2069" y="1602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5"/>
            <p:cNvSpPr/>
            <p:nvPr/>
          </p:nvSpPr>
          <p:spPr>
            <a:xfrm flipH="1">
              <a:off x="6665583" y="2108052"/>
              <a:ext cx="1275748" cy="1166363"/>
            </a:xfrm>
            <a:custGeom>
              <a:avLst/>
              <a:gdLst/>
              <a:ahLst/>
              <a:cxnLst/>
              <a:rect l="l" t="t" r="r" b="b"/>
              <a:pathLst>
                <a:path w="51204" h="46809" extrusionOk="0">
                  <a:moveTo>
                    <a:pt x="15411" y="0"/>
                  </a:moveTo>
                  <a:cubicBezTo>
                    <a:pt x="15019" y="0"/>
                    <a:pt x="14627" y="25"/>
                    <a:pt x="14244" y="75"/>
                  </a:cubicBezTo>
                  <a:cubicBezTo>
                    <a:pt x="13376" y="175"/>
                    <a:pt x="12576" y="409"/>
                    <a:pt x="11775" y="776"/>
                  </a:cubicBezTo>
                  <a:lnTo>
                    <a:pt x="12409" y="4111"/>
                  </a:lnTo>
                  <a:cubicBezTo>
                    <a:pt x="12409" y="4111"/>
                    <a:pt x="8873" y="4645"/>
                    <a:pt x="7239" y="5612"/>
                  </a:cubicBezTo>
                  <a:cubicBezTo>
                    <a:pt x="7239" y="5612"/>
                    <a:pt x="3836" y="9482"/>
                    <a:pt x="3269" y="10749"/>
                  </a:cubicBezTo>
                  <a:cubicBezTo>
                    <a:pt x="2936" y="11517"/>
                    <a:pt x="1835" y="15720"/>
                    <a:pt x="1001" y="20590"/>
                  </a:cubicBezTo>
                  <a:cubicBezTo>
                    <a:pt x="400" y="23892"/>
                    <a:pt x="67" y="27228"/>
                    <a:pt x="0" y="30597"/>
                  </a:cubicBezTo>
                  <a:cubicBezTo>
                    <a:pt x="1435" y="31631"/>
                    <a:pt x="3136" y="32232"/>
                    <a:pt x="4904" y="32265"/>
                  </a:cubicBezTo>
                  <a:cubicBezTo>
                    <a:pt x="4957" y="32266"/>
                    <a:pt x="5011" y="32267"/>
                    <a:pt x="5064" y="32267"/>
                  </a:cubicBezTo>
                  <a:cubicBezTo>
                    <a:pt x="6609" y="32267"/>
                    <a:pt x="8117" y="31802"/>
                    <a:pt x="9407" y="30964"/>
                  </a:cubicBezTo>
                  <a:lnTo>
                    <a:pt x="9407" y="30964"/>
                  </a:lnTo>
                  <a:lnTo>
                    <a:pt x="4870" y="41805"/>
                  </a:lnTo>
                  <a:cubicBezTo>
                    <a:pt x="6171" y="42672"/>
                    <a:pt x="7506" y="43473"/>
                    <a:pt x="8907" y="44173"/>
                  </a:cubicBezTo>
                  <a:cubicBezTo>
                    <a:pt x="10708" y="45141"/>
                    <a:pt x="12643" y="45808"/>
                    <a:pt x="14677" y="46175"/>
                  </a:cubicBezTo>
                  <a:lnTo>
                    <a:pt x="17913" y="39870"/>
                  </a:lnTo>
                  <a:lnTo>
                    <a:pt x="19648" y="46809"/>
                  </a:lnTo>
                  <a:cubicBezTo>
                    <a:pt x="19648" y="46809"/>
                    <a:pt x="27553" y="46175"/>
                    <a:pt x="32190" y="42872"/>
                  </a:cubicBezTo>
                  <a:lnTo>
                    <a:pt x="27486" y="30730"/>
                  </a:lnTo>
                  <a:lnTo>
                    <a:pt x="29088" y="23425"/>
                  </a:lnTo>
                  <a:lnTo>
                    <a:pt x="29788" y="20290"/>
                  </a:lnTo>
                  <a:cubicBezTo>
                    <a:pt x="29788" y="20290"/>
                    <a:pt x="36893" y="27728"/>
                    <a:pt x="37927" y="28262"/>
                  </a:cubicBezTo>
                  <a:cubicBezTo>
                    <a:pt x="38515" y="28556"/>
                    <a:pt x="38809" y="28789"/>
                    <a:pt x="39206" y="28789"/>
                  </a:cubicBezTo>
                  <a:cubicBezTo>
                    <a:pt x="39529" y="28789"/>
                    <a:pt x="39921" y="28633"/>
                    <a:pt x="40596" y="28229"/>
                  </a:cubicBezTo>
                  <a:cubicBezTo>
                    <a:pt x="42130" y="27328"/>
                    <a:pt x="50903" y="11650"/>
                    <a:pt x="51203" y="11183"/>
                  </a:cubicBezTo>
                  <a:lnTo>
                    <a:pt x="48968" y="8314"/>
                  </a:lnTo>
                  <a:lnTo>
                    <a:pt x="38528" y="18922"/>
                  </a:lnTo>
                  <a:cubicBezTo>
                    <a:pt x="38528" y="18922"/>
                    <a:pt x="32623" y="10016"/>
                    <a:pt x="31489" y="9082"/>
                  </a:cubicBezTo>
                  <a:cubicBezTo>
                    <a:pt x="30322" y="8148"/>
                    <a:pt x="25518" y="5279"/>
                    <a:pt x="22383" y="4712"/>
                  </a:cubicBezTo>
                  <a:lnTo>
                    <a:pt x="22383" y="2310"/>
                  </a:lnTo>
                  <a:cubicBezTo>
                    <a:pt x="20748" y="1209"/>
                    <a:pt x="18914" y="475"/>
                    <a:pt x="17012" y="142"/>
                  </a:cubicBezTo>
                  <a:cubicBezTo>
                    <a:pt x="16846" y="109"/>
                    <a:pt x="16712" y="75"/>
                    <a:pt x="16579" y="75"/>
                  </a:cubicBezTo>
                  <a:cubicBezTo>
                    <a:pt x="16195" y="25"/>
                    <a:pt x="15803" y="0"/>
                    <a:pt x="15411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5"/>
            <p:cNvSpPr/>
            <p:nvPr/>
          </p:nvSpPr>
          <p:spPr>
            <a:xfrm flipH="1">
              <a:off x="7259806" y="1717245"/>
              <a:ext cx="340787" cy="432942"/>
            </a:xfrm>
            <a:custGeom>
              <a:avLst/>
              <a:gdLst/>
              <a:ahLst/>
              <a:cxnLst/>
              <a:rect l="l" t="t" r="r" b="b"/>
              <a:pathLst>
                <a:path w="13678" h="17375" extrusionOk="0">
                  <a:moveTo>
                    <a:pt x="7716" y="0"/>
                  </a:moveTo>
                  <a:cubicBezTo>
                    <a:pt x="2492" y="0"/>
                    <a:pt x="134" y="11223"/>
                    <a:pt x="134" y="11223"/>
                  </a:cubicBezTo>
                  <a:lnTo>
                    <a:pt x="1" y="16059"/>
                  </a:lnTo>
                  <a:cubicBezTo>
                    <a:pt x="562" y="15967"/>
                    <a:pt x="1122" y="15928"/>
                    <a:pt x="1669" y="15928"/>
                  </a:cubicBezTo>
                  <a:cubicBezTo>
                    <a:pt x="4573" y="15928"/>
                    <a:pt x="7117" y="17036"/>
                    <a:pt x="7593" y="17256"/>
                  </a:cubicBezTo>
                  <a:lnTo>
                    <a:pt x="7593" y="17256"/>
                  </a:lnTo>
                  <a:cubicBezTo>
                    <a:pt x="7591" y="17107"/>
                    <a:pt x="7618" y="16791"/>
                    <a:pt x="7706" y="16159"/>
                  </a:cubicBezTo>
                  <a:cubicBezTo>
                    <a:pt x="7806" y="15159"/>
                    <a:pt x="8440" y="14325"/>
                    <a:pt x="9307" y="13925"/>
                  </a:cubicBezTo>
                  <a:cubicBezTo>
                    <a:pt x="9307" y="13925"/>
                    <a:pt x="10939" y="14838"/>
                    <a:pt x="12059" y="14838"/>
                  </a:cubicBezTo>
                  <a:cubicBezTo>
                    <a:pt x="12326" y="14838"/>
                    <a:pt x="12563" y="14787"/>
                    <a:pt x="12743" y="14658"/>
                  </a:cubicBezTo>
                  <a:cubicBezTo>
                    <a:pt x="13677" y="13991"/>
                    <a:pt x="12876" y="8587"/>
                    <a:pt x="12876" y="8587"/>
                  </a:cubicBezTo>
                  <a:cubicBezTo>
                    <a:pt x="13043" y="8354"/>
                    <a:pt x="13210" y="8120"/>
                    <a:pt x="13343" y="7887"/>
                  </a:cubicBezTo>
                  <a:cubicBezTo>
                    <a:pt x="13644" y="7320"/>
                    <a:pt x="13210" y="7086"/>
                    <a:pt x="12343" y="6419"/>
                  </a:cubicBezTo>
                  <a:cubicBezTo>
                    <a:pt x="11442" y="5785"/>
                    <a:pt x="11209" y="4117"/>
                    <a:pt x="10908" y="2550"/>
                  </a:cubicBezTo>
                  <a:cubicBezTo>
                    <a:pt x="10608" y="949"/>
                    <a:pt x="8640" y="115"/>
                    <a:pt x="8640" y="115"/>
                  </a:cubicBezTo>
                  <a:cubicBezTo>
                    <a:pt x="8323" y="37"/>
                    <a:pt x="8014" y="0"/>
                    <a:pt x="7716" y="0"/>
                  </a:cubicBezTo>
                  <a:close/>
                  <a:moveTo>
                    <a:pt x="7593" y="17256"/>
                  </a:moveTo>
                  <a:cubicBezTo>
                    <a:pt x="7594" y="17346"/>
                    <a:pt x="7605" y="17375"/>
                    <a:pt x="7619" y="17375"/>
                  </a:cubicBezTo>
                  <a:cubicBezTo>
                    <a:pt x="7642" y="17375"/>
                    <a:pt x="7673" y="17294"/>
                    <a:pt x="7673" y="17294"/>
                  </a:cubicBezTo>
                  <a:cubicBezTo>
                    <a:pt x="7673" y="17294"/>
                    <a:pt x="7645" y="17280"/>
                    <a:pt x="7593" y="17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5"/>
            <p:cNvSpPr/>
            <p:nvPr/>
          </p:nvSpPr>
          <p:spPr>
            <a:xfrm flipH="1">
              <a:off x="7338761" y="1852248"/>
              <a:ext cx="17490" cy="34162"/>
            </a:xfrm>
            <a:custGeom>
              <a:avLst/>
              <a:gdLst/>
              <a:ahLst/>
              <a:cxnLst/>
              <a:rect l="l" t="t" r="r" b="b"/>
              <a:pathLst>
                <a:path w="702" h="1371" extrusionOk="0">
                  <a:moveTo>
                    <a:pt x="267" y="0"/>
                  </a:moveTo>
                  <a:cubicBezTo>
                    <a:pt x="101" y="34"/>
                    <a:pt x="1" y="367"/>
                    <a:pt x="67" y="734"/>
                  </a:cubicBezTo>
                  <a:cubicBezTo>
                    <a:pt x="99" y="1082"/>
                    <a:pt x="251" y="1371"/>
                    <a:pt x="409" y="1371"/>
                  </a:cubicBezTo>
                  <a:cubicBezTo>
                    <a:pt x="417" y="1371"/>
                    <a:pt x="426" y="1370"/>
                    <a:pt x="434" y="1368"/>
                  </a:cubicBezTo>
                  <a:cubicBezTo>
                    <a:pt x="601" y="1368"/>
                    <a:pt x="701" y="1034"/>
                    <a:pt x="668" y="668"/>
                  </a:cubicBezTo>
                  <a:cubicBezTo>
                    <a:pt x="601" y="267"/>
                    <a:pt x="434" y="0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5"/>
            <p:cNvSpPr/>
            <p:nvPr/>
          </p:nvSpPr>
          <p:spPr>
            <a:xfrm flipH="1">
              <a:off x="7250687" y="1686846"/>
              <a:ext cx="177868" cy="410615"/>
            </a:xfrm>
            <a:custGeom>
              <a:avLst/>
              <a:gdLst/>
              <a:ahLst/>
              <a:cxnLst/>
              <a:rect l="l" t="t" r="r" b="b"/>
              <a:pathLst>
                <a:path w="7139" h="16479" fill="none" extrusionOk="0">
                  <a:moveTo>
                    <a:pt x="34" y="0"/>
                  </a:moveTo>
                  <a:cubicBezTo>
                    <a:pt x="34" y="0"/>
                    <a:pt x="3903" y="2202"/>
                    <a:pt x="4170" y="4403"/>
                  </a:cubicBezTo>
                  <a:cubicBezTo>
                    <a:pt x="4437" y="6572"/>
                    <a:pt x="4837" y="7339"/>
                    <a:pt x="5971" y="8039"/>
                  </a:cubicBezTo>
                  <a:cubicBezTo>
                    <a:pt x="7139" y="8707"/>
                    <a:pt x="5971" y="9807"/>
                    <a:pt x="5971" y="9807"/>
                  </a:cubicBezTo>
                  <a:cubicBezTo>
                    <a:pt x="5971" y="9807"/>
                    <a:pt x="6505" y="15278"/>
                    <a:pt x="5838" y="15878"/>
                  </a:cubicBezTo>
                  <a:cubicBezTo>
                    <a:pt x="5204" y="16479"/>
                    <a:pt x="1668" y="15445"/>
                    <a:pt x="1" y="1297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5"/>
            <p:cNvSpPr/>
            <p:nvPr/>
          </p:nvSpPr>
          <p:spPr>
            <a:xfrm flipH="1">
              <a:off x="7140139" y="2130702"/>
              <a:ext cx="302543" cy="689891"/>
            </a:xfrm>
            <a:custGeom>
              <a:avLst/>
              <a:gdLst/>
              <a:ahLst/>
              <a:cxnLst/>
              <a:rect l="l" t="t" r="r" b="b"/>
              <a:pathLst>
                <a:path w="12143" h="27687" extrusionOk="0">
                  <a:moveTo>
                    <a:pt x="0" y="0"/>
                  </a:moveTo>
                  <a:lnTo>
                    <a:pt x="67" y="3403"/>
                  </a:lnTo>
                  <a:cubicBezTo>
                    <a:pt x="67" y="3403"/>
                    <a:pt x="6605" y="8106"/>
                    <a:pt x="8607" y="9974"/>
                  </a:cubicBezTo>
                  <a:lnTo>
                    <a:pt x="7839" y="27687"/>
                  </a:lnTo>
                  <a:lnTo>
                    <a:pt x="12142" y="9073"/>
                  </a:lnTo>
                  <a:cubicBezTo>
                    <a:pt x="12142" y="9073"/>
                    <a:pt x="8306" y="4670"/>
                    <a:pt x="2369" y="3836"/>
                  </a:cubicBezTo>
                  <a:lnTo>
                    <a:pt x="2369" y="1434"/>
                  </a:lnTo>
                  <a:cubicBezTo>
                    <a:pt x="1635" y="867"/>
                    <a:pt x="834" y="4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5"/>
            <p:cNvSpPr/>
            <p:nvPr/>
          </p:nvSpPr>
          <p:spPr>
            <a:xfrm flipH="1">
              <a:off x="7374514" y="2060036"/>
              <a:ext cx="37422" cy="82327"/>
            </a:xfrm>
            <a:custGeom>
              <a:avLst/>
              <a:gdLst/>
              <a:ahLst/>
              <a:cxnLst/>
              <a:rect l="l" t="t" r="r" b="b"/>
              <a:pathLst>
                <a:path w="1502" h="3304" fill="none" extrusionOk="0">
                  <a:moveTo>
                    <a:pt x="1502" y="1"/>
                  </a:moveTo>
                  <a:cubicBezTo>
                    <a:pt x="935" y="434"/>
                    <a:pt x="501" y="1035"/>
                    <a:pt x="301" y="1702"/>
                  </a:cubicBezTo>
                  <a:cubicBezTo>
                    <a:pt x="134" y="2236"/>
                    <a:pt x="34" y="2769"/>
                    <a:pt x="1" y="330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5"/>
            <p:cNvSpPr/>
            <p:nvPr/>
          </p:nvSpPr>
          <p:spPr>
            <a:xfrm flipH="1">
              <a:off x="7427708" y="1877191"/>
              <a:ext cx="96421" cy="157105"/>
            </a:xfrm>
            <a:custGeom>
              <a:avLst/>
              <a:gdLst/>
              <a:ahLst/>
              <a:cxnLst/>
              <a:rect l="l" t="t" r="r" b="b"/>
              <a:pathLst>
                <a:path w="3870" h="6305" fill="none" extrusionOk="0">
                  <a:moveTo>
                    <a:pt x="3503" y="1635"/>
                  </a:moveTo>
                  <a:cubicBezTo>
                    <a:pt x="3503" y="1635"/>
                    <a:pt x="1969" y="0"/>
                    <a:pt x="1201" y="400"/>
                  </a:cubicBezTo>
                  <a:cubicBezTo>
                    <a:pt x="401" y="767"/>
                    <a:pt x="0" y="2268"/>
                    <a:pt x="634" y="4170"/>
                  </a:cubicBezTo>
                  <a:cubicBezTo>
                    <a:pt x="1301" y="6071"/>
                    <a:pt x="2936" y="6305"/>
                    <a:pt x="3870" y="547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5"/>
            <p:cNvSpPr/>
            <p:nvPr/>
          </p:nvSpPr>
          <p:spPr>
            <a:xfrm flipH="1">
              <a:off x="7597229" y="2049246"/>
              <a:ext cx="3364" cy="63191"/>
            </a:xfrm>
            <a:custGeom>
              <a:avLst/>
              <a:gdLst/>
              <a:ahLst/>
              <a:cxnLst/>
              <a:rect l="l" t="t" r="r" b="b"/>
              <a:pathLst>
                <a:path w="135" h="2536" fill="none" extrusionOk="0">
                  <a:moveTo>
                    <a:pt x="134" y="0"/>
                  </a:moveTo>
                  <a:cubicBezTo>
                    <a:pt x="134" y="901"/>
                    <a:pt x="67" y="1701"/>
                    <a:pt x="1" y="25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5"/>
            <p:cNvSpPr/>
            <p:nvPr/>
          </p:nvSpPr>
          <p:spPr>
            <a:xfrm flipH="1">
              <a:off x="7342922" y="1658590"/>
              <a:ext cx="405591" cy="410566"/>
            </a:xfrm>
            <a:custGeom>
              <a:avLst/>
              <a:gdLst/>
              <a:ahLst/>
              <a:cxnLst/>
              <a:rect l="l" t="t" r="r" b="b"/>
              <a:pathLst>
                <a:path w="16279" h="16477" extrusionOk="0">
                  <a:moveTo>
                    <a:pt x="8973" y="0"/>
                  </a:moveTo>
                  <a:cubicBezTo>
                    <a:pt x="4036" y="0"/>
                    <a:pt x="1901" y="1701"/>
                    <a:pt x="1134" y="5304"/>
                  </a:cubicBezTo>
                  <a:cubicBezTo>
                    <a:pt x="400" y="8873"/>
                    <a:pt x="0" y="13877"/>
                    <a:pt x="3036" y="15678"/>
                  </a:cubicBezTo>
                  <a:cubicBezTo>
                    <a:pt x="3974" y="16231"/>
                    <a:pt x="4919" y="16477"/>
                    <a:pt x="5798" y="16477"/>
                  </a:cubicBezTo>
                  <a:cubicBezTo>
                    <a:pt x="7731" y="16477"/>
                    <a:pt x="9346" y="15286"/>
                    <a:pt x="9874" y="13543"/>
                  </a:cubicBezTo>
                  <a:cubicBezTo>
                    <a:pt x="9874" y="13543"/>
                    <a:pt x="8406" y="10608"/>
                    <a:pt x="9840" y="9440"/>
                  </a:cubicBezTo>
                  <a:cubicBezTo>
                    <a:pt x="10051" y="9274"/>
                    <a:pt x="10278" y="9207"/>
                    <a:pt x="10509" y="9207"/>
                  </a:cubicBezTo>
                  <a:cubicBezTo>
                    <a:pt x="11483" y="9207"/>
                    <a:pt x="12509" y="10408"/>
                    <a:pt x="12509" y="10408"/>
                  </a:cubicBezTo>
                  <a:cubicBezTo>
                    <a:pt x="12509" y="10408"/>
                    <a:pt x="16278" y="7639"/>
                    <a:pt x="15945" y="3503"/>
                  </a:cubicBezTo>
                  <a:cubicBezTo>
                    <a:pt x="15945" y="3503"/>
                    <a:pt x="13910" y="0"/>
                    <a:pt x="8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5"/>
            <p:cNvSpPr/>
            <p:nvPr/>
          </p:nvSpPr>
          <p:spPr>
            <a:xfrm flipH="1">
              <a:off x="7383658" y="2071672"/>
              <a:ext cx="268459" cy="150477"/>
            </a:xfrm>
            <a:custGeom>
              <a:avLst/>
              <a:gdLst/>
              <a:ahLst/>
              <a:cxnLst/>
              <a:rect l="l" t="t" r="r" b="b"/>
              <a:pathLst>
                <a:path w="10775" h="6039" fill="none" extrusionOk="0">
                  <a:moveTo>
                    <a:pt x="734" y="5305"/>
                  </a:moveTo>
                  <a:lnTo>
                    <a:pt x="0" y="2236"/>
                  </a:lnTo>
                  <a:cubicBezTo>
                    <a:pt x="0" y="2236"/>
                    <a:pt x="6105" y="1"/>
                    <a:pt x="10775" y="3770"/>
                  </a:cubicBezTo>
                  <a:lnTo>
                    <a:pt x="10775" y="6038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5"/>
            <p:cNvSpPr/>
            <p:nvPr/>
          </p:nvSpPr>
          <p:spPr>
            <a:xfrm flipH="1">
              <a:off x="7139317" y="2182231"/>
              <a:ext cx="730558" cy="1091362"/>
            </a:xfrm>
            <a:custGeom>
              <a:avLst/>
              <a:gdLst/>
              <a:ahLst/>
              <a:cxnLst/>
              <a:rect l="l" t="t" r="r" b="b"/>
              <a:pathLst>
                <a:path w="29322" h="43799" fill="none" extrusionOk="0">
                  <a:moveTo>
                    <a:pt x="24618" y="27320"/>
                  </a:moveTo>
                  <a:lnTo>
                    <a:pt x="29322" y="39895"/>
                  </a:lnTo>
                  <a:cubicBezTo>
                    <a:pt x="29322" y="39895"/>
                    <a:pt x="23084" y="43665"/>
                    <a:pt x="16780" y="43798"/>
                  </a:cubicBezTo>
                  <a:lnTo>
                    <a:pt x="15045" y="36893"/>
                  </a:lnTo>
                  <a:lnTo>
                    <a:pt x="11776" y="43164"/>
                  </a:lnTo>
                  <a:cubicBezTo>
                    <a:pt x="8740" y="42397"/>
                    <a:pt x="5071" y="41864"/>
                    <a:pt x="2002" y="38828"/>
                  </a:cubicBezTo>
                  <a:lnTo>
                    <a:pt x="6872" y="27753"/>
                  </a:lnTo>
                  <a:lnTo>
                    <a:pt x="1" y="8273"/>
                  </a:lnTo>
                  <a:lnTo>
                    <a:pt x="4371" y="2635"/>
                  </a:lnTo>
                  <a:cubicBezTo>
                    <a:pt x="4371" y="2635"/>
                    <a:pt x="8374" y="0"/>
                    <a:pt x="17213" y="1301"/>
                  </a:cubicBezTo>
                  <a:cubicBezTo>
                    <a:pt x="26053" y="2635"/>
                    <a:pt x="29322" y="6838"/>
                    <a:pt x="29322" y="6838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5"/>
            <p:cNvSpPr/>
            <p:nvPr/>
          </p:nvSpPr>
          <p:spPr>
            <a:xfrm flipH="1">
              <a:off x="7256492" y="2862952"/>
              <a:ext cx="128835" cy="23298"/>
            </a:xfrm>
            <a:custGeom>
              <a:avLst/>
              <a:gdLst/>
              <a:ahLst/>
              <a:cxnLst/>
              <a:rect l="l" t="t" r="r" b="b"/>
              <a:pathLst>
                <a:path w="5171" h="935" fill="none" extrusionOk="0">
                  <a:moveTo>
                    <a:pt x="5170" y="1"/>
                  </a:moveTo>
                  <a:cubicBezTo>
                    <a:pt x="5170" y="1"/>
                    <a:pt x="3202" y="935"/>
                    <a:pt x="0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 flipH="1">
              <a:off x="7270619" y="2870452"/>
              <a:ext cx="120539" cy="35757"/>
            </a:xfrm>
            <a:custGeom>
              <a:avLst/>
              <a:gdLst/>
              <a:ahLst/>
              <a:cxnLst/>
              <a:rect l="l" t="t" r="r" b="b"/>
              <a:pathLst>
                <a:path w="4838" h="1435" fill="none" extrusionOk="0">
                  <a:moveTo>
                    <a:pt x="1" y="1268"/>
                  </a:moveTo>
                  <a:cubicBezTo>
                    <a:pt x="1702" y="1434"/>
                    <a:pt x="3436" y="1001"/>
                    <a:pt x="48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5"/>
            <p:cNvSpPr/>
            <p:nvPr/>
          </p:nvSpPr>
          <p:spPr>
            <a:xfrm flipH="1">
              <a:off x="7442657" y="1715103"/>
              <a:ext cx="243544" cy="57385"/>
            </a:xfrm>
            <a:custGeom>
              <a:avLst/>
              <a:gdLst/>
              <a:ahLst/>
              <a:cxnLst/>
              <a:rect l="l" t="t" r="r" b="b"/>
              <a:pathLst>
                <a:path w="9775" h="2303" fill="none" extrusionOk="0">
                  <a:moveTo>
                    <a:pt x="1" y="1768"/>
                  </a:moveTo>
                  <a:cubicBezTo>
                    <a:pt x="701" y="1035"/>
                    <a:pt x="1702" y="701"/>
                    <a:pt x="2703" y="434"/>
                  </a:cubicBezTo>
                  <a:cubicBezTo>
                    <a:pt x="3970" y="101"/>
                    <a:pt x="5305" y="0"/>
                    <a:pt x="6606" y="201"/>
                  </a:cubicBezTo>
                  <a:cubicBezTo>
                    <a:pt x="7906" y="401"/>
                    <a:pt x="9074" y="1168"/>
                    <a:pt x="9774" y="2302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5"/>
            <p:cNvSpPr/>
            <p:nvPr/>
          </p:nvSpPr>
          <p:spPr>
            <a:xfrm flipH="1">
              <a:off x="7544061" y="1793244"/>
              <a:ext cx="146276" cy="138815"/>
            </a:xfrm>
            <a:custGeom>
              <a:avLst/>
              <a:gdLst/>
              <a:ahLst/>
              <a:cxnLst/>
              <a:rect l="l" t="t" r="r" b="b"/>
              <a:pathLst>
                <a:path w="5871" h="5571" fill="none" extrusionOk="0">
                  <a:moveTo>
                    <a:pt x="0" y="0"/>
                  </a:moveTo>
                  <a:cubicBezTo>
                    <a:pt x="667" y="2835"/>
                    <a:pt x="2969" y="5037"/>
                    <a:pt x="5871" y="5571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5"/>
            <p:cNvSpPr/>
            <p:nvPr/>
          </p:nvSpPr>
          <p:spPr>
            <a:xfrm flipH="1">
              <a:off x="6952305" y="2352617"/>
              <a:ext cx="187037" cy="380714"/>
            </a:xfrm>
            <a:custGeom>
              <a:avLst/>
              <a:gdLst/>
              <a:ahLst/>
              <a:cxnLst/>
              <a:rect l="l" t="t" r="r" b="b"/>
              <a:pathLst>
                <a:path w="7507" h="15279" fill="none" extrusionOk="0">
                  <a:moveTo>
                    <a:pt x="1" y="0"/>
                  </a:moveTo>
                  <a:lnTo>
                    <a:pt x="6339" y="9107"/>
                  </a:lnTo>
                  <a:cubicBezTo>
                    <a:pt x="6339" y="9107"/>
                    <a:pt x="7506" y="12243"/>
                    <a:pt x="6839" y="1527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5"/>
            <p:cNvSpPr/>
            <p:nvPr/>
          </p:nvSpPr>
          <p:spPr>
            <a:xfrm flipH="1">
              <a:off x="6665583" y="2315216"/>
              <a:ext cx="533580" cy="516191"/>
            </a:xfrm>
            <a:custGeom>
              <a:avLst/>
              <a:gdLst/>
              <a:ahLst/>
              <a:cxnLst/>
              <a:rect l="l" t="t" r="r" b="b"/>
              <a:pathLst>
                <a:path w="21416" h="20716" fill="none" extrusionOk="0">
                  <a:moveTo>
                    <a:pt x="8740" y="10608"/>
                  </a:moveTo>
                  <a:lnTo>
                    <a:pt x="19180" y="0"/>
                  </a:lnTo>
                  <a:lnTo>
                    <a:pt x="21415" y="2869"/>
                  </a:lnTo>
                  <a:cubicBezTo>
                    <a:pt x="21415" y="2869"/>
                    <a:pt x="15911" y="14544"/>
                    <a:pt x="10841" y="19948"/>
                  </a:cubicBezTo>
                  <a:cubicBezTo>
                    <a:pt x="10107" y="20682"/>
                    <a:pt x="8906" y="20715"/>
                    <a:pt x="8139" y="19981"/>
                  </a:cubicBezTo>
                  <a:lnTo>
                    <a:pt x="0" y="1197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5"/>
            <p:cNvSpPr/>
            <p:nvPr/>
          </p:nvSpPr>
          <p:spPr>
            <a:xfrm flipH="1">
              <a:off x="7698634" y="2388349"/>
              <a:ext cx="248527" cy="578535"/>
            </a:xfrm>
            <a:custGeom>
              <a:avLst/>
              <a:gdLst/>
              <a:ahLst/>
              <a:cxnLst/>
              <a:rect l="l" t="t" r="r" b="b"/>
              <a:pathLst>
                <a:path w="9975" h="23218" fill="none" extrusionOk="0">
                  <a:moveTo>
                    <a:pt x="3103" y="1"/>
                  </a:moveTo>
                  <a:cubicBezTo>
                    <a:pt x="3103" y="1"/>
                    <a:pt x="1" y="12710"/>
                    <a:pt x="234" y="19348"/>
                  </a:cubicBezTo>
                  <a:cubicBezTo>
                    <a:pt x="234" y="19348"/>
                    <a:pt x="4504" y="23217"/>
                    <a:pt x="9974" y="1951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5"/>
            <p:cNvSpPr/>
            <p:nvPr/>
          </p:nvSpPr>
          <p:spPr>
            <a:xfrm flipH="1">
              <a:off x="7751005" y="2724984"/>
              <a:ext cx="37422" cy="99770"/>
            </a:xfrm>
            <a:custGeom>
              <a:avLst/>
              <a:gdLst/>
              <a:ahLst/>
              <a:cxnLst/>
              <a:rect l="l" t="t" r="r" b="b"/>
              <a:pathLst>
                <a:path w="1502" h="4004" fill="none" extrusionOk="0">
                  <a:moveTo>
                    <a:pt x="1502" y="0"/>
                  </a:moveTo>
                  <a:cubicBezTo>
                    <a:pt x="1268" y="1435"/>
                    <a:pt x="735" y="2769"/>
                    <a:pt x="1" y="400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5"/>
            <p:cNvSpPr/>
            <p:nvPr/>
          </p:nvSpPr>
          <p:spPr>
            <a:xfrm flipH="1">
              <a:off x="7690312" y="1745303"/>
              <a:ext cx="397295" cy="818440"/>
            </a:xfrm>
            <a:custGeom>
              <a:avLst/>
              <a:gdLst/>
              <a:ahLst/>
              <a:cxnLst/>
              <a:rect l="l" t="t" r="r" b="b"/>
              <a:pathLst>
                <a:path w="15946" h="32846" extrusionOk="0">
                  <a:moveTo>
                    <a:pt x="13095" y="0"/>
                  </a:moveTo>
                  <a:cubicBezTo>
                    <a:pt x="12239" y="0"/>
                    <a:pt x="11384" y="246"/>
                    <a:pt x="10675" y="757"/>
                  </a:cubicBezTo>
                  <a:cubicBezTo>
                    <a:pt x="9474" y="1724"/>
                    <a:pt x="9207" y="3392"/>
                    <a:pt x="8840" y="4893"/>
                  </a:cubicBezTo>
                  <a:cubicBezTo>
                    <a:pt x="8373" y="6761"/>
                    <a:pt x="7672" y="8562"/>
                    <a:pt x="6738" y="10230"/>
                  </a:cubicBezTo>
                  <a:cubicBezTo>
                    <a:pt x="4804" y="13599"/>
                    <a:pt x="1935" y="16468"/>
                    <a:pt x="734" y="20170"/>
                  </a:cubicBezTo>
                  <a:cubicBezTo>
                    <a:pt x="134" y="22072"/>
                    <a:pt x="0" y="24107"/>
                    <a:pt x="367" y="26075"/>
                  </a:cubicBezTo>
                  <a:cubicBezTo>
                    <a:pt x="634" y="27642"/>
                    <a:pt x="1301" y="29077"/>
                    <a:pt x="2335" y="30278"/>
                  </a:cubicBezTo>
                  <a:cubicBezTo>
                    <a:pt x="3269" y="31278"/>
                    <a:pt x="4437" y="32046"/>
                    <a:pt x="5771" y="32479"/>
                  </a:cubicBezTo>
                  <a:cubicBezTo>
                    <a:pt x="6420" y="32713"/>
                    <a:pt x="7131" y="32846"/>
                    <a:pt x="7838" y="32846"/>
                  </a:cubicBezTo>
                  <a:cubicBezTo>
                    <a:pt x="8039" y="32846"/>
                    <a:pt x="8240" y="32835"/>
                    <a:pt x="8440" y="32813"/>
                  </a:cubicBezTo>
                  <a:cubicBezTo>
                    <a:pt x="10341" y="32579"/>
                    <a:pt x="11909" y="31112"/>
                    <a:pt x="12709" y="29377"/>
                  </a:cubicBezTo>
                  <a:cubicBezTo>
                    <a:pt x="13543" y="27642"/>
                    <a:pt x="13710" y="25674"/>
                    <a:pt x="13743" y="23773"/>
                  </a:cubicBezTo>
                  <a:cubicBezTo>
                    <a:pt x="13877" y="18202"/>
                    <a:pt x="13076" y="12632"/>
                    <a:pt x="13276" y="7094"/>
                  </a:cubicBezTo>
                  <a:cubicBezTo>
                    <a:pt x="13276" y="5860"/>
                    <a:pt x="13510" y="4659"/>
                    <a:pt x="13910" y="3525"/>
                  </a:cubicBezTo>
                  <a:cubicBezTo>
                    <a:pt x="14277" y="2725"/>
                    <a:pt x="15645" y="1891"/>
                    <a:pt x="15778" y="1157"/>
                  </a:cubicBezTo>
                  <a:cubicBezTo>
                    <a:pt x="15945" y="156"/>
                    <a:pt x="14210" y="89"/>
                    <a:pt x="13543" y="23"/>
                  </a:cubicBezTo>
                  <a:cubicBezTo>
                    <a:pt x="13394" y="8"/>
                    <a:pt x="13245" y="0"/>
                    <a:pt x="13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5"/>
            <p:cNvSpPr/>
            <p:nvPr/>
          </p:nvSpPr>
          <p:spPr>
            <a:xfrm flipH="1">
              <a:off x="7718590" y="1784921"/>
              <a:ext cx="214443" cy="766363"/>
            </a:xfrm>
            <a:custGeom>
              <a:avLst/>
              <a:gdLst/>
              <a:ahLst/>
              <a:cxnLst/>
              <a:rect l="l" t="t" r="r" b="b"/>
              <a:pathLst>
                <a:path w="8607" h="30756" fill="none" extrusionOk="0">
                  <a:moveTo>
                    <a:pt x="8607" y="0"/>
                  </a:moveTo>
                  <a:cubicBezTo>
                    <a:pt x="7406" y="234"/>
                    <a:pt x="6339" y="901"/>
                    <a:pt x="5638" y="1902"/>
                  </a:cubicBezTo>
                  <a:cubicBezTo>
                    <a:pt x="5071" y="2736"/>
                    <a:pt x="4637" y="3670"/>
                    <a:pt x="4437" y="4671"/>
                  </a:cubicBezTo>
                  <a:cubicBezTo>
                    <a:pt x="2703" y="11342"/>
                    <a:pt x="3770" y="18447"/>
                    <a:pt x="2603" y="25219"/>
                  </a:cubicBezTo>
                  <a:cubicBezTo>
                    <a:pt x="2236" y="27253"/>
                    <a:pt x="1602" y="29422"/>
                    <a:pt x="1" y="30756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5"/>
            <p:cNvSpPr/>
            <p:nvPr/>
          </p:nvSpPr>
          <p:spPr>
            <a:xfrm flipH="1">
              <a:off x="7898103" y="2117396"/>
              <a:ext cx="34931" cy="50732"/>
            </a:xfrm>
            <a:custGeom>
              <a:avLst/>
              <a:gdLst/>
              <a:ahLst/>
              <a:cxnLst/>
              <a:rect l="l" t="t" r="r" b="b"/>
              <a:pathLst>
                <a:path w="1402" h="2036" fill="none" extrusionOk="0">
                  <a:moveTo>
                    <a:pt x="1" y="2035"/>
                  </a:moveTo>
                  <a:cubicBezTo>
                    <a:pt x="301" y="1602"/>
                    <a:pt x="568" y="1201"/>
                    <a:pt x="868" y="768"/>
                  </a:cubicBezTo>
                  <a:cubicBezTo>
                    <a:pt x="1035" y="534"/>
                    <a:pt x="1235" y="267"/>
                    <a:pt x="1402" y="0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5"/>
            <p:cNvSpPr/>
            <p:nvPr/>
          </p:nvSpPr>
          <p:spPr>
            <a:xfrm flipH="1">
              <a:off x="7967915" y="2225438"/>
              <a:ext cx="56532" cy="282639"/>
            </a:xfrm>
            <a:custGeom>
              <a:avLst/>
              <a:gdLst/>
              <a:ahLst/>
              <a:cxnLst/>
              <a:rect l="l" t="t" r="r" b="b"/>
              <a:pathLst>
                <a:path w="2269" h="11343" fill="none" extrusionOk="0">
                  <a:moveTo>
                    <a:pt x="1168" y="11342"/>
                  </a:moveTo>
                  <a:cubicBezTo>
                    <a:pt x="0" y="8907"/>
                    <a:pt x="34" y="6072"/>
                    <a:pt x="801" y="3503"/>
                  </a:cubicBezTo>
                  <a:cubicBezTo>
                    <a:pt x="1135" y="2269"/>
                    <a:pt x="1635" y="1102"/>
                    <a:pt x="2269" y="1"/>
                  </a:cubicBez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228;p58"/>
          <p:cNvSpPr txBox="1">
            <a:spLocks noGrp="1"/>
          </p:cNvSpPr>
          <p:nvPr>
            <p:ph type="subTitle" idx="1"/>
          </p:nvPr>
        </p:nvSpPr>
        <p:spPr>
          <a:xfrm>
            <a:off x="1744981" y="3380625"/>
            <a:ext cx="2655300" cy="1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</a:t>
            </a:r>
            <a:r>
              <a:rPr lang="en-GB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M Shahria Alam</a:t>
            </a:r>
            <a:endParaRPr lang="en-GB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/>
            <a:r>
              <a:rPr lang="en-GB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2021-3-60-016</a:t>
            </a:r>
            <a:endParaRPr lang="en-GB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/>
            <a:r>
              <a:rPr lang="en-GB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GB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</a:t>
            </a:r>
          </a:p>
          <a:p>
            <a:pPr marL="0" indent="0" algn="l"/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East West University</a:t>
            </a:r>
          </a:p>
          <a:p>
            <a:pPr marL="0" lvl="0" indent="0" algn="l"/>
            <a:endParaRPr lang="en-GB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238;p58"/>
          <p:cNvSpPr/>
          <p:nvPr/>
        </p:nvSpPr>
        <p:spPr>
          <a:xfrm rot="16358856">
            <a:off x="2592926" y="2601892"/>
            <a:ext cx="65518" cy="1579951"/>
          </a:xfrm>
          <a:custGeom>
            <a:avLst/>
            <a:gdLst/>
            <a:ahLst/>
            <a:cxnLst/>
            <a:rect l="l" t="t" r="r" b="b"/>
            <a:pathLst>
              <a:path w="1368" h="3325" extrusionOk="0">
                <a:moveTo>
                  <a:pt x="252" y="0"/>
                </a:moveTo>
                <a:cubicBezTo>
                  <a:pt x="226" y="0"/>
                  <a:pt x="197" y="7"/>
                  <a:pt x="167" y="22"/>
                </a:cubicBezTo>
                <a:cubicBezTo>
                  <a:pt x="67" y="55"/>
                  <a:pt x="0" y="155"/>
                  <a:pt x="34" y="289"/>
                </a:cubicBezTo>
                <a:lnTo>
                  <a:pt x="934" y="3157"/>
                </a:lnTo>
                <a:cubicBezTo>
                  <a:pt x="934" y="3257"/>
                  <a:pt x="1034" y="3324"/>
                  <a:pt x="1134" y="3324"/>
                </a:cubicBezTo>
                <a:lnTo>
                  <a:pt x="1201" y="3324"/>
                </a:lnTo>
                <a:cubicBezTo>
                  <a:pt x="1301" y="3291"/>
                  <a:pt x="1368" y="3157"/>
                  <a:pt x="1335" y="3057"/>
                </a:cubicBezTo>
                <a:lnTo>
                  <a:pt x="434" y="155"/>
                </a:lnTo>
                <a:cubicBezTo>
                  <a:pt x="408" y="78"/>
                  <a:pt x="342" y="0"/>
                  <a:pt x="2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 </a:t>
            </a:r>
            <a:endParaRPr dirty="0"/>
          </a:p>
        </p:txBody>
      </p:sp>
      <p:sp>
        <p:nvSpPr>
          <p:cNvPr id="181" name="Google Shape;1239;p58"/>
          <p:cNvSpPr/>
          <p:nvPr/>
        </p:nvSpPr>
        <p:spPr>
          <a:xfrm rot="-5326600">
            <a:off x="6369609" y="2607491"/>
            <a:ext cx="65518" cy="1579951"/>
          </a:xfrm>
          <a:custGeom>
            <a:avLst/>
            <a:gdLst/>
            <a:ahLst/>
            <a:cxnLst/>
            <a:rect l="l" t="t" r="r" b="b"/>
            <a:pathLst>
              <a:path w="1368" h="3325" extrusionOk="0">
                <a:moveTo>
                  <a:pt x="252" y="0"/>
                </a:moveTo>
                <a:cubicBezTo>
                  <a:pt x="226" y="0"/>
                  <a:pt x="197" y="7"/>
                  <a:pt x="167" y="22"/>
                </a:cubicBezTo>
                <a:cubicBezTo>
                  <a:pt x="67" y="55"/>
                  <a:pt x="0" y="155"/>
                  <a:pt x="34" y="289"/>
                </a:cubicBezTo>
                <a:lnTo>
                  <a:pt x="934" y="3157"/>
                </a:lnTo>
                <a:cubicBezTo>
                  <a:pt x="934" y="3257"/>
                  <a:pt x="1034" y="3324"/>
                  <a:pt x="1134" y="3324"/>
                </a:cubicBezTo>
                <a:lnTo>
                  <a:pt x="1201" y="3324"/>
                </a:lnTo>
                <a:cubicBezTo>
                  <a:pt x="1301" y="3291"/>
                  <a:pt x="1368" y="3157"/>
                  <a:pt x="1335" y="3057"/>
                </a:cubicBezTo>
                <a:lnTo>
                  <a:pt x="434" y="155"/>
                </a:lnTo>
                <a:cubicBezTo>
                  <a:pt x="408" y="78"/>
                  <a:pt x="342" y="0"/>
                  <a:pt x="2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528;p48"/>
          <p:cNvSpPr/>
          <p:nvPr/>
        </p:nvSpPr>
        <p:spPr>
          <a:xfrm rot="20754894" flipH="1">
            <a:off x="1786927" y="2453982"/>
            <a:ext cx="1583152" cy="890218"/>
          </a:xfrm>
          <a:custGeom>
            <a:avLst/>
            <a:gdLst/>
            <a:ahLst/>
            <a:cxnLst/>
            <a:rect l="l" t="t" r="r" b="b"/>
            <a:pathLst>
              <a:path w="74253" h="41753" extrusionOk="0">
                <a:moveTo>
                  <a:pt x="43320" y="1"/>
                </a:moveTo>
                <a:cubicBezTo>
                  <a:pt x="36563" y="1"/>
                  <a:pt x="29844" y="1455"/>
                  <a:pt x="23721" y="4479"/>
                </a:cubicBezTo>
                <a:cubicBezTo>
                  <a:pt x="16633" y="8000"/>
                  <a:pt x="5889" y="15958"/>
                  <a:pt x="2880" y="24963"/>
                </a:cubicBezTo>
                <a:cubicBezTo>
                  <a:pt x="1" y="33641"/>
                  <a:pt x="5849" y="41753"/>
                  <a:pt x="14577" y="41753"/>
                </a:cubicBezTo>
                <a:cubicBezTo>
                  <a:pt x="15175" y="41753"/>
                  <a:pt x="15786" y="41715"/>
                  <a:pt x="16410" y="41636"/>
                </a:cubicBezTo>
                <a:cubicBezTo>
                  <a:pt x="21648" y="40990"/>
                  <a:pt x="26307" y="38070"/>
                  <a:pt x="30765" y="35217"/>
                </a:cubicBezTo>
                <a:cubicBezTo>
                  <a:pt x="36586" y="31512"/>
                  <a:pt x="42351" y="28812"/>
                  <a:pt x="49147" y="28812"/>
                </a:cubicBezTo>
                <a:cubicBezTo>
                  <a:pt x="49794" y="28812"/>
                  <a:pt x="50450" y="28836"/>
                  <a:pt x="51116" y="28886"/>
                </a:cubicBezTo>
                <a:cubicBezTo>
                  <a:pt x="54248" y="29117"/>
                  <a:pt x="58503" y="29923"/>
                  <a:pt x="62483" y="29923"/>
                </a:cubicBezTo>
                <a:cubicBezTo>
                  <a:pt x="67735" y="29923"/>
                  <a:pt x="72506" y="28519"/>
                  <a:pt x="73584" y="22534"/>
                </a:cubicBezTo>
                <a:cubicBezTo>
                  <a:pt x="74253" y="18900"/>
                  <a:pt x="72893" y="15156"/>
                  <a:pt x="70709" y="12191"/>
                </a:cubicBezTo>
                <a:cubicBezTo>
                  <a:pt x="66317" y="6173"/>
                  <a:pt x="59876" y="2339"/>
                  <a:pt x="52609" y="912"/>
                </a:cubicBezTo>
                <a:cubicBezTo>
                  <a:pt x="49541" y="308"/>
                  <a:pt x="46426" y="1"/>
                  <a:pt x="43320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227;p58"/>
          <p:cNvSpPr txBox="1">
            <a:spLocks/>
          </p:cNvSpPr>
          <p:nvPr/>
        </p:nvSpPr>
        <p:spPr>
          <a:xfrm>
            <a:off x="1763083" y="2673943"/>
            <a:ext cx="3075778" cy="597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42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9pPr>
          </a:lstStyle>
          <a:p>
            <a:r>
              <a:rPr lang="en-US" sz="2000" b="0" dirty="0" smtClean="0">
                <a:latin typeface="+mn-lt"/>
              </a:rPr>
              <a:t>Submitted by</a:t>
            </a:r>
            <a:endParaRPr lang="en-US" sz="2000" b="0" dirty="0">
              <a:latin typeface="+mn-lt"/>
            </a:endParaRPr>
          </a:p>
        </p:txBody>
      </p:sp>
      <p:sp>
        <p:nvSpPr>
          <p:cNvPr id="186" name="Subtitle 2"/>
          <p:cNvSpPr txBox="1">
            <a:spLocks/>
          </p:cNvSpPr>
          <p:nvPr/>
        </p:nvSpPr>
        <p:spPr>
          <a:xfrm>
            <a:off x="5485710" y="3435428"/>
            <a:ext cx="3062734" cy="1255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 smtClean="0"/>
              <a:t>Dr. </a:t>
            </a:r>
            <a:r>
              <a:rPr lang="en-US" sz="1600" b="1" dirty="0" err="1" smtClean="0"/>
              <a:t>Anindita</a:t>
            </a:r>
            <a:r>
              <a:rPr lang="en-US" sz="1600" b="1" dirty="0" smtClean="0"/>
              <a:t> Paul</a:t>
            </a:r>
          </a:p>
          <a:p>
            <a:r>
              <a:rPr lang="en-US" sz="1600" dirty="0" smtClean="0"/>
              <a:t>Professor</a:t>
            </a:r>
            <a:endParaRPr lang="en-US" sz="1600" b="1" dirty="0" smtClean="0"/>
          </a:p>
          <a:p>
            <a:r>
              <a:rPr lang="en-GB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</a:t>
            </a:r>
            <a:r>
              <a:rPr lang="en-GB" sz="1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MPS</a:t>
            </a:r>
            <a:endParaRPr lang="en-GB" sz="1600" dirty="0" smtClean="0"/>
          </a:p>
          <a:p>
            <a:r>
              <a:rPr lang="en-GB" sz="1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East West University</a:t>
            </a:r>
          </a:p>
          <a:p>
            <a:endParaRPr lang="en-US" b="1" dirty="0"/>
          </a:p>
        </p:txBody>
      </p:sp>
      <p:sp>
        <p:nvSpPr>
          <p:cNvPr id="187" name="Google Shape;528;p48"/>
          <p:cNvSpPr/>
          <p:nvPr/>
        </p:nvSpPr>
        <p:spPr>
          <a:xfrm rot="20754894" flipH="1">
            <a:off x="5482702" y="2464382"/>
            <a:ext cx="1583152" cy="890218"/>
          </a:xfrm>
          <a:custGeom>
            <a:avLst/>
            <a:gdLst/>
            <a:ahLst/>
            <a:cxnLst/>
            <a:rect l="l" t="t" r="r" b="b"/>
            <a:pathLst>
              <a:path w="74253" h="41753" extrusionOk="0">
                <a:moveTo>
                  <a:pt x="43320" y="1"/>
                </a:moveTo>
                <a:cubicBezTo>
                  <a:pt x="36563" y="1"/>
                  <a:pt x="29844" y="1455"/>
                  <a:pt x="23721" y="4479"/>
                </a:cubicBezTo>
                <a:cubicBezTo>
                  <a:pt x="16633" y="8000"/>
                  <a:pt x="5889" y="15958"/>
                  <a:pt x="2880" y="24963"/>
                </a:cubicBezTo>
                <a:cubicBezTo>
                  <a:pt x="1" y="33641"/>
                  <a:pt x="5849" y="41753"/>
                  <a:pt x="14577" y="41753"/>
                </a:cubicBezTo>
                <a:cubicBezTo>
                  <a:pt x="15175" y="41753"/>
                  <a:pt x="15786" y="41715"/>
                  <a:pt x="16410" y="41636"/>
                </a:cubicBezTo>
                <a:cubicBezTo>
                  <a:pt x="21648" y="40990"/>
                  <a:pt x="26307" y="38070"/>
                  <a:pt x="30765" y="35217"/>
                </a:cubicBezTo>
                <a:cubicBezTo>
                  <a:pt x="36586" y="31512"/>
                  <a:pt x="42351" y="28812"/>
                  <a:pt x="49147" y="28812"/>
                </a:cubicBezTo>
                <a:cubicBezTo>
                  <a:pt x="49794" y="28812"/>
                  <a:pt x="50450" y="28836"/>
                  <a:pt x="51116" y="28886"/>
                </a:cubicBezTo>
                <a:cubicBezTo>
                  <a:pt x="54248" y="29117"/>
                  <a:pt x="58503" y="29923"/>
                  <a:pt x="62483" y="29923"/>
                </a:cubicBezTo>
                <a:cubicBezTo>
                  <a:pt x="67735" y="29923"/>
                  <a:pt x="72506" y="28519"/>
                  <a:pt x="73584" y="22534"/>
                </a:cubicBezTo>
                <a:cubicBezTo>
                  <a:pt x="74253" y="18900"/>
                  <a:pt x="72893" y="15156"/>
                  <a:pt x="70709" y="12191"/>
                </a:cubicBezTo>
                <a:cubicBezTo>
                  <a:pt x="66317" y="6173"/>
                  <a:pt x="59876" y="2339"/>
                  <a:pt x="52609" y="912"/>
                </a:cubicBezTo>
                <a:cubicBezTo>
                  <a:pt x="49541" y="308"/>
                  <a:pt x="46426" y="1"/>
                  <a:pt x="43320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227;p58"/>
          <p:cNvSpPr txBox="1">
            <a:spLocks/>
          </p:cNvSpPr>
          <p:nvPr/>
        </p:nvSpPr>
        <p:spPr>
          <a:xfrm>
            <a:off x="5482489" y="2653906"/>
            <a:ext cx="3634615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42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9pPr>
          </a:lstStyle>
          <a:p>
            <a:r>
              <a:rPr lang="en-US" sz="2000" b="0" dirty="0" smtClean="0">
                <a:latin typeface="+mn-lt"/>
              </a:rPr>
              <a:t>Submitted to</a:t>
            </a:r>
            <a:endParaRPr lang="en-US" sz="2000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5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5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5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5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5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65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5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3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/>
      <p:bldP spid="179" grpId="0" uiExpand="1" build="p"/>
      <p:bldP spid="180" grpId="0" animBg="1"/>
      <p:bldP spid="181" grpId="0" animBg="1"/>
      <p:bldP spid="182" grpId="0" animBg="1"/>
      <p:bldP spid="185" grpId="0"/>
      <p:bldP spid="186" grpId="0"/>
      <p:bldP spid="187" grpId="0" animBg="1"/>
      <p:bldP spid="1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8"/>
          <p:cNvSpPr txBox="1">
            <a:spLocks noGrp="1"/>
          </p:cNvSpPr>
          <p:nvPr>
            <p:ph type="title"/>
          </p:nvPr>
        </p:nvSpPr>
        <p:spPr>
          <a:xfrm>
            <a:off x="1569416" y="1629222"/>
            <a:ext cx="6403628" cy="1052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First Order Differential Equation</a:t>
            </a:r>
            <a:endParaRPr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6" name="Google Shape;526;p48"/>
          <p:cNvSpPr txBox="1">
            <a:spLocks noGrp="1"/>
          </p:cNvSpPr>
          <p:nvPr>
            <p:ph type="subTitle" idx="1"/>
          </p:nvPr>
        </p:nvSpPr>
        <p:spPr>
          <a:xfrm>
            <a:off x="1840824" y="2711328"/>
            <a:ext cx="5679000" cy="10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 differential equation is an equation involving derivatives of an unknown function and possibly the function itself as well as the independent  variable.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First Order since it only depends upon the concentration linearly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/>
          </a:p>
        </p:txBody>
      </p:sp>
      <p:sp>
        <p:nvSpPr>
          <p:cNvPr id="527" name="Google Shape;527;p48"/>
          <p:cNvSpPr/>
          <p:nvPr/>
        </p:nvSpPr>
        <p:spPr>
          <a:xfrm rot="5631477">
            <a:off x="220180" y="556918"/>
            <a:ext cx="1609074" cy="1185046"/>
          </a:xfrm>
          <a:custGeom>
            <a:avLst/>
            <a:gdLst/>
            <a:ahLst/>
            <a:cxnLst/>
            <a:rect l="l" t="t" r="r" b="b"/>
            <a:pathLst>
              <a:path w="50064" h="36871" extrusionOk="0">
                <a:moveTo>
                  <a:pt x="12788" y="0"/>
                </a:moveTo>
                <a:cubicBezTo>
                  <a:pt x="11656" y="0"/>
                  <a:pt x="10531" y="180"/>
                  <a:pt x="9451" y="574"/>
                </a:cubicBezTo>
                <a:cubicBezTo>
                  <a:pt x="6732" y="1577"/>
                  <a:pt x="4547" y="3694"/>
                  <a:pt x="2965" y="6302"/>
                </a:cubicBezTo>
                <a:cubicBezTo>
                  <a:pt x="936" y="9690"/>
                  <a:pt x="0" y="13881"/>
                  <a:pt x="379" y="17447"/>
                </a:cubicBezTo>
                <a:cubicBezTo>
                  <a:pt x="1070" y="24246"/>
                  <a:pt x="5729" y="30331"/>
                  <a:pt x="11926" y="33095"/>
                </a:cubicBezTo>
                <a:cubicBezTo>
                  <a:pt x="16986" y="35346"/>
                  <a:pt x="23200" y="36871"/>
                  <a:pt x="29281" y="36871"/>
                </a:cubicBezTo>
                <a:cubicBezTo>
                  <a:pt x="35307" y="36871"/>
                  <a:pt x="41202" y="35374"/>
                  <a:pt x="45717" y="31602"/>
                </a:cubicBezTo>
                <a:cubicBezTo>
                  <a:pt x="48593" y="29217"/>
                  <a:pt x="50064" y="25851"/>
                  <a:pt x="47367" y="22819"/>
                </a:cubicBezTo>
                <a:cubicBezTo>
                  <a:pt x="44982" y="20122"/>
                  <a:pt x="40880" y="19877"/>
                  <a:pt x="37626" y="18919"/>
                </a:cubicBezTo>
                <a:cubicBezTo>
                  <a:pt x="29602" y="16534"/>
                  <a:pt x="27439" y="8175"/>
                  <a:pt x="21488" y="3338"/>
                </a:cubicBezTo>
                <a:cubicBezTo>
                  <a:pt x="19039" y="1346"/>
                  <a:pt x="15885" y="0"/>
                  <a:pt x="12788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8"/>
          <p:cNvSpPr/>
          <p:nvPr/>
        </p:nvSpPr>
        <p:spPr>
          <a:xfrm rot="6544964" flipH="1">
            <a:off x="7001398" y="3405814"/>
            <a:ext cx="2118461" cy="1191226"/>
          </a:xfrm>
          <a:custGeom>
            <a:avLst/>
            <a:gdLst/>
            <a:ahLst/>
            <a:cxnLst/>
            <a:rect l="l" t="t" r="r" b="b"/>
            <a:pathLst>
              <a:path w="74253" h="41753" extrusionOk="0">
                <a:moveTo>
                  <a:pt x="43320" y="1"/>
                </a:moveTo>
                <a:cubicBezTo>
                  <a:pt x="36563" y="1"/>
                  <a:pt x="29844" y="1455"/>
                  <a:pt x="23721" y="4479"/>
                </a:cubicBezTo>
                <a:cubicBezTo>
                  <a:pt x="16633" y="8000"/>
                  <a:pt x="5889" y="15958"/>
                  <a:pt x="2880" y="24963"/>
                </a:cubicBezTo>
                <a:cubicBezTo>
                  <a:pt x="1" y="33641"/>
                  <a:pt x="5849" y="41753"/>
                  <a:pt x="14577" y="41753"/>
                </a:cubicBezTo>
                <a:cubicBezTo>
                  <a:pt x="15175" y="41753"/>
                  <a:pt x="15786" y="41715"/>
                  <a:pt x="16410" y="41636"/>
                </a:cubicBezTo>
                <a:cubicBezTo>
                  <a:pt x="21648" y="40990"/>
                  <a:pt x="26307" y="38070"/>
                  <a:pt x="30765" y="35217"/>
                </a:cubicBezTo>
                <a:cubicBezTo>
                  <a:pt x="36586" y="31512"/>
                  <a:pt x="42351" y="28812"/>
                  <a:pt x="49147" y="28812"/>
                </a:cubicBezTo>
                <a:cubicBezTo>
                  <a:pt x="49794" y="28812"/>
                  <a:pt x="50450" y="28836"/>
                  <a:pt x="51116" y="28886"/>
                </a:cubicBezTo>
                <a:cubicBezTo>
                  <a:pt x="54248" y="29117"/>
                  <a:pt x="58503" y="29923"/>
                  <a:pt x="62483" y="29923"/>
                </a:cubicBezTo>
                <a:cubicBezTo>
                  <a:pt x="67735" y="29923"/>
                  <a:pt x="72506" y="28519"/>
                  <a:pt x="73584" y="22534"/>
                </a:cubicBezTo>
                <a:cubicBezTo>
                  <a:pt x="74253" y="18900"/>
                  <a:pt x="72893" y="15156"/>
                  <a:pt x="70709" y="12191"/>
                </a:cubicBezTo>
                <a:cubicBezTo>
                  <a:pt x="66317" y="6173"/>
                  <a:pt x="59876" y="2339"/>
                  <a:pt x="52609" y="912"/>
                </a:cubicBezTo>
                <a:cubicBezTo>
                  <a:pt x="49541" y="308"/>
                  <a:pt x="46426" y="1"/>
                  <a:pt x="43320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9" name="Google Shape;529;p48"/>
          <p:cNvGrpSpPr/>
          <p:nvPr/>
        </p:nvGrpSpPr>
        <p:grpSpPr>
          <a:xfrm>
            <a:off x="300550" y="3329041"/>
            <a:ext cx="1448340" cy="1522379"/>
            <a:chOff x="192187" y="3423866"/>
            <a:chExt cx="1448340" cy="1522379"/>
          </a:xfrm>
        </p:grpSpPr>
        <p:sp>
          <p:nvSpPr>
            <p:cNvPr id="530" name="Google Shape;530;p48"/>
            <p:cNvSpPr/>
            <p:nvPr/>
          </p:nvSpPr>
          <p:spPr>
            <a:xfrm rot="-901912">
              <a:off x="554310" y="3825810"/>
              <a:ext cx="49062" cy="117215"/>
            </a:xfrm>
            <a:custGeom>
              <a:avLst/>
              <a:gdLst/>
              <a:ahLst/>
              <a:cxnLst/>
              <a:rect l="l" t="t" r="r" b="b"/>
              <a:pathLst>
                <a:path w="1342" h="3206" extrusionOk="0">
                  <a:moveTo>
                    <a:pt x="1079" y="1"/>
                  </a:moveTo>
                  <a:cubicBezTo>
                    <a:pt x="993" y="1"/>
                    <a:pt x="907" y="52"/>
                    <a:pt x="868" y="170"/>
                  </a:cubicBezTo>
                  <a:lnTo>
                    <a:pt x="34" y="2939"/>
                  </a:lnTo>
                  <a:cubicBezTo>
                    <a:pt x="0" y="3039"/>
                    <a:pt x="67" y="3172"/>
                    <a:pt x="201" y="3206"/>
                  </a:cubicBezTo>
                  <a:lnTo>
                    <a:pt x="234" y="3206"/>
                  </a:lnTo>
                  <a:cubicBezTo>
                    <a:pt x="334" y="3206"/>
                    <a:pt x="434" y="3139"/>
                    <a:pt x="467" y="3039"/>
                  </a:cubicBezTo>
                  <a:lnTo>
                    <a:pt x="1301" y="303"/>
                  </a:lnTo>
                  <a:cubicBezTo>
                    <a:pt x="1342" y="122"/>
                    <a:pt x="1211" y="1"/>
                    <a:pt x="1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8"/>
            <p:cNvSpPr/>
            <p:nvPr/>
          </p:nvSpPr>
          <p:spPr>
            <a:xfrm rot="-901912">
              <a:off x="541289" y="4247848"/>
              <a:ext cx="47599" cy="116849"/>
            </a:xfrm>
            <a:custGeom>
              <a:avLst/>
              <a:gdLst/>
              <a:ahLst/>
              <a:cxnLst/>
              <a:rect l="l" t="t" r="r" b="b"/>
              <a:pathLst>
                <a:path w="1302" h="3196" extrusionOk="0">
                  <a:moveTo>
                    <a:pt x="1035" y="1"/>
                  </a:moveTo>
                  <a:cubicBezTo>
                    <a:pt x="953" y="1"/>
                    <a:pt x="892" y="63"/>
                    <a:pt x="868" y="160"/>
                  </a:cubicBezTo>
                  <a:lnTo>
                    <a:pt x="34" y="2929"/>
                  </a:lnTo>
                  <a:cubicBezTo>
                    <a:pt x="1" y="3029"/>
                    <a:pt x="67" y="3162"/>
                    <a:pt x="168" y="3196"/>
                  </a:cubicBezTo>
                  <a:lnTo>
                    <a:pt x="234" y="3196"/>
                  </a:lnTo>
                  <a:cubicBezTo>
                    <a:pt x="334" y="3196"/>
                    <a:pt x="401" y="3129"/>
                    <a:pt x="434" y="3029"/>
                  </a:cubicBezTo>
                  <a:lnTo>
                    <a:pt x="1268" y="260"/>
                  </a:lnTo>
                  <a:cubicBezTo>
                    <a:pt x="1302" y="160"/>
                    <a:pt x="1235" y="60"/>
                    <a:pt x="1135" y="27"/>
                  </a:cubicBezTo>
                  <a:cubicBezTo>
                    <a:pt x="1099" y="9"/>
                    <a:pt x="1066" y="1"/>
                    <a:pt x="1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8"/>
            <p:cNvSpPr/>
            <p:nvPr/>
          </p:nvSpPr>
          <p:spPr>
            <a:xfrm rot="-901912">
              <a:off x="547759" y="4037131"/>
              <a:ext cx="47599" cy="116227"/>
            </a:xfrm>
            <a:custGeom>
              <a:avLst/>
              <a:gdLst/>
              <a:ahLst/>
              <a:cxnLst/>
              <a:rect l="l" t="t" r="r" b="b"/>
              <a:pathLst>
                <a:path w="1302" h="3179" extrusionOk="0">
                  <a:moveTo>
                    <a:pt x="1079" y="1"/>
                  </a:moveTo>
                  <a:cubicBezTo>
                    <a:pt x="991" y="1"/>
                    <a:pt x="895" y="61"/>
                    <a:pt x="868" y="143"/>
                  </a:cubicBezTo>
                  <a:lnTo>
                    <a:pt x="34" y="2912"/>
                  </a:lnTo>
                  <a:cubicBezTo>
                    <a:pt x="1" y="3012"/>
                    <a:pt x="67" y="3145"/>
                    <a:pt x="167" y="3179"/>
                  </a:cubicBezTo>
                  <a:lnTo>
                    <a:pt x="234" y="3179"/>
                  </a:lnTo>
                  <a:cubicBezTo>
                    <a:pt x="334" y="3179"/>
                    <a:pt x="434" y="3112"/>
                    <a:pt x="434" y="3045"/>
                  </a:cubicBezTo>
                  <a:lnTo>
                    <a:pt x="1268" y="276"/>
                  </a:lnTo>
                  <a:cubicBezTo>
                    <a:pt x="1302" y="176"/>
                    <a:pt x="1235" y="43"/>
                    <a:pt x="1135" y="10"/>
                  </a:cubicBezTo>
                  <a:cubicBezTo>
                    <a:pt x="1117" y="4"/>
                    <a:pt x="1098" y="1"/>
                    <a:pt x="1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8"/>
            <p:cNvSpPr/>
            <p:nvPr/>
          </p:nvSpPr>
          <p:spPr>
            <a:xfrm rot="-901912">
              <a:off x="196060" y="4369734"/>
              <a:ext cx="127224" cy="46652"/>
            </a:xfrm>
            <a:custGeom>
              <a:avLst/>
              <a:gdLst/>
              <a:ahLst/>
              <a:cxnLst/>
              <a:rect l="l" t="t" r="r" b="b"/>
              <a:pathLst>
                <a:path w="3480" h="1276" extrusionOk="0">
                  <a:moveTo>
                    <a:pt x="3161" y="1"/>
                  </a:moveTo>
                  <a:cubicBezTo>
                    <a:pt x="3142" y="1"/>
                    <a:pt x="3123" y="3"/>
                    <a:pt x="3102" y="8"/>
                  </a:cubicBezTo>
                  <a:lnTo>
                    <a:pt x="167" y="876"/>
                  </a:lnTo>
                  <a:cubicBezTo>
                    <a:pt x="67" y="909"/>
                    <a:pt x="0" y="1009"/>
                    <a:pt x="33" y="1142"/>
                  </a:cubicBezTo>
                  <a:cubicBezTo>
                    <a:pt x="67" y="1209"/>
                    <a:pt x="134" y="1276"/>
                    <a:pt x="234" y="1276"/>
                  </a:cubicBezTo>
                  <a:lnTo>
                    <a:pt x="300" y="1276"/>
                  </a:lnTo>
                  <a:lnTo>
                    <a:pt x="3202" y="442"/>
                  </a:lnTo>
                  <a:cubicBezTo>
                    <a:pt x="3480" y="350"/>
                    <a:pt x="3387" y="1"/>
                    <a:pt x="3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8"/>
            <p:cNvSpPr/>
            <p:nvPr/>
          </p:nvSpPr>
          <p:spPr>
            <a:xfrm rot="-901912">
              <a:off x="383604" y="4254569"/>
              <a:ext cx="128320" cy="46908"/>
            </a:xfrm>
            <a:custGeom>
              <a:avLst/>
              <a:gdLst/>
              <a:ahLst/>
              <a:cxnLst/>
              <a:rect l="l" t="t" r="r" b="b"/>
              <a:pathLst>
                <a:path w="3510" h="1283" extrusionOk="0">
                  <a:moveTo>
                    <a:pt x="3214" y="0"/>
                  </a:moveTo>
                  <a:cubicBezTo>
                    <a:pt x="3190" y="0"/>
                    <a:pt x="3164" y="5"/>
                    <a:pt x="3136" y="15"/>
                  </a:cubicBezTo>
                  <a:lnTo>
                    <a:pt x="201" y="849"/>
                  </a:lnTo>
                  <a:cubicBezTo>
                    <a:pt x="1" y="949"/>
                    <a:pt x="34" y="1249"/>
                    <a:pt x="268" y="1283"/>
                  </a:cubicBezTo>
                  <a:lnTo>
                    <a:pt x="334" y="1283"/>
                  </a:lnTo>
                  <a:lnTo>
                    <a:pt x="3270" y="415"/>
                  </a:lnTo>
                  <a:cubicBezTo>
                    <a:pt x="3509" y="356"/>
                    <a:pt x="3427" y="0"/>
                    <a:pt x="3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8"/>
            <p:cNvSpPr/>
            <p:nvPr/>
          </p:nvSpPr>
          <p:spPr>
            <a:xfrm rot="-901912">
              <a:off x="487016" y="4114035"/>
              <a:ext cx="212697" cy="99446"/>
            </a:xfrm>
            <a:custGeom>
              <a:avLst/>
              <a:gdLst/>
              <a:ahLst/>
              <a:cxnLst/>
              <a:rect l="l" t="t" r="r" b="b"/>
              <a:pathLst>
                <a:path w="5818" h="2720" extrusionOk="0">
                  <a:moveTo>
                    <a:pt x="238" y="0"/>
                  </a:moveTo>
                  <a:cubicBezTo>
                    <a:pt x="184" y="0"/>
                    <a:pt x="134" y="17"/>
                    <a:pt x="100" y="51"/>
                  </a:cubicBezTo>
                  <a:cubicBezTo>
                    <a:pt x="0" y="151"/>
                    <a:pt x="0" y="284"/>
                    <a:pt x="100" y="351"/>
                  </a:cubicBezTo>
                  <a:lnTo>
                    <a:pt x="2269" y="2652"/>
                  </a:lnTo>
                  <a:cubicBezTo>
                    <a:pt x="2302" y="2686"/>
                    <a:pt x="2369" y="2719"/>
                    <a:pt x="2435" y="2719"/>
                  </a:cubicBezTo>
                  <a:cubicBezTo>
                    <a:pt x="2469" y="2719"/>
                    <a:pt x="2536" y="2686"/>
                    <a:pt x="2569" y="2652"/>
                  </a:cubicBezTo>
                  <a:cubicBezTo>
                    <a:pt x="2669" y="2552"/>
                    <a:pt x="2669" y="2419"/>
                    <a:pt x="2569" y="2352"/>
                  </a:cubicBezTo>
                  <a:lnTo>
                    <a:pt x="2469" y="2252"/>
                  </a:lnTo>
                  <a:cubicBezTo>
                    <a:pt x="2502" y="2252"/>
                    <a:pt x="2536" y="2285"/>
                    <a:pt x="2602" y="2285"/>
                  </a:cubicBezTo>
                  <a:lnTo>
                    <a:pt x="2669" y="2285"/>
                  </a:lnTo>
                  <a:lnTo>
                    <a:pt x="5571" y="1418"/>
                  </a:lnTo>
                  <a:cubicBezTo>
                    <a:pt x="5818" y="1326"/>
                    <a:pt x="5751" y="977"/>
                    <a:pt x="5503" y="977"/>
                  </a:cubicBezTo>
                  <a:cubicBezTo>
                    <a:pt x="5482" y="977"/>
                    <a:pt x="5461" y="979"/>
                    <a:pt x="5438" y="985"/>
                  </a:cubicBezTo>
                  <a:lnTo>
                    <a:pt x="2536" y="1852"/>
                  </a:lnTo>
                  <a:cubicBezTo>
                    <a:pt x="2402" y="1885"/>
                    <a:pt x="2335" y="2019"/>
                    <a:pt x="2369" y="2119"/>
                  </a:cubicBezTo>
                  <a:cubicBezTo>
                    <a:pt x="2400" y="2150"/>
                    <a:pt x="2402" y="2181"/>
                    <a:pt x="2429" y="2212"/>
                  </a:cubicBezTo>
                  <a:lnTo>
                    <a:pt x="2429" y="2212"/>
                  </a:lnTo>
                  <a:lnTo>
                    <a:pt x="401" y="51"/>
                  </a:lnTo>
                  <a:cubicBezTo>
                    <a:pt x="351" y="17"/>
                    <a:pt x="292" y="0"/>
                    <a:pt x="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8"/>
            <p:cNvSpPr/>
            <p:nvPr/>
          </p:nvSpPr>
          <p:spPr>
            <a:xfrm rot="-901912">
              <a:off x="881075" y="4368984"/>
              <a:ext cx="98306" cy="99994"/>
            </a:xfrm>
            <a:custGeom>
              <a:avLst/>
              <a:gdLst/>
              <a:ahLst/>
              <a:cxnLst/>
              <a:rect l="l" t="t" r="r" b="b"/>
              <a:pathLst>
                <a:path w="2689" h="2735" extrusionOk="0">
                  <a:moveTo>
                    <a:pt x="306" y="0"/>
                  </a:moveTo>
                  <a:cubicBezTo>
                    <a:pt x="141" y="0"/>
                    <a:pt x="0" y="213"/>
                    <a:pt x="154" y="367"/>
                  </a:cubicBezTo>
                  <a:lnTo>
                    <a:pt x="2322" y="2635"/>
                  </a:lnTo>
                  <a:cubicBezTo>
                    <a:pt x="2355" y="2702"/>
                    <a:pt x="2422" y="2702"/>
                    <a:pt x="2489" y="2735"/>
                  </a:cubicBezTo>
                  <a:cubicBezTo>
                    <a:pt x="2522" y="2702"/>
                    <a:pt x="2589" y="2702"/>
                    <a:pt x="2622" y="2668"/>
                  </a:cubicBezTo>
                  <a:cubicBezTo>
                    <a:pt x="2689" y="2568"/>
                    <a:pt x="2689" y="2435"/>
                    <a:pt x="2622" y="2368"/>
                  </a:cubicBezTo>
                  <a:lnTo>
                    <a:pt x="454" y="66"/>
                  </a:lnTo>
                  <a:cubicBezTo>
                    <a:pt x="407" y="20"/>
                    <a:pt x="355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8"/>
            <p:cNvSpPr/>
            <p:nvPr/>
          </p:nvSpPr>
          <p:spPr>
            <a:xfrm rot="-901912">
              <a:off x="686634" y="4249053"/>
              <a:ext cx="96368" cy="99446"/>
            </a:xfrm>
            <a:custGeom>
              <a:avLst/>
              <a:gdLst/>
              <a:ahLst/>
              <a:cxnLst/>
              <a:rect l="l" t="t" r="r" b="b"/>
              <a:pathLst>
                <a:path w="2636" h="2720" extrusionOk="0">
                  <a:moveTo>
                    <a:pt x="230" y="0"/>
                  </a:moveTo>
                  <a:cubicBezTo>
                    <a:pt x="175" y="0"/>
                    <a:pt x="117" y="17"/>
                    <a:pt x="67" y="50"/>
                  </a:cubicBezTo>
                  <a:cubicBezTo>
                    <a:pt x="0" y="151"/>
                    <a:pt x="0" y="284"/>
                    <a:pt x="67" y="351"/>
                  </a:cubicBezTo>
                  <a:lnTo>
                    <a:pt x="2268" y="2652"/>
                  </a:lnTo>
                  <a:cubicBezTo>
                    <a:pt x="2302" y="2686"/>
                    <a:pt x="2335" y="2719"/>
                    <a:pt x="2402" y="2719"/>
                  </a:cubicBezTo>
                  <a:cubicBezTo>
                    <a:pt x="2469" y="2719"/>
                    <a:pt x="2535" y="2686"/>
                    <a:pt x="2569" y="2652"/>
                  </a:cubicBezTo>
                  <a:cubicBezTo>
                    <a:pt x="2635" y="2552"/>
                    <a:pt x="2635" y="2419"/>
                    <a:pt x="2569" y="2352"/>
                  </a:cubicBezTo>
                  <a:lnTo>
                    <a:pt x="367" y="50"/>
                  </a:lnTo>
                  <a:cubicBezTo>
                    <a:pt x="334" y="17"/>
                    <a:pt x="284" y="0"/>
                    <a:pt x="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8"/>
            <p:cNvSpPr/>
            <p:nvPr/>
          </p:nvSpPr>
          <p:spPr>
            <a:xfrm rot="-901912">
              <a:off x="545484" y="3435423"/>
              <a:ext cx="107336" cy="138091"/>
            </a:xfrm>
            <a:custGeom>
              <a:avLst/>
              <a:gdLst/>
              <a:ahLst/>
              <a:cxnLst/>
              <a:rect l="l" t="t" r="r" b="b"/>
              <a:pathLst>
                <a:path w="2936" h="3777" extrusionOk="0">
                  <a:moveTo>
                    <a:pt x="860" y="1"/>
                  </a:moveTo>
                  <a:cubicBezTo>
                    <a:pt x="767" y="1"/>
                    <a:pt x="663" y="87"/>
                    <a:pt x="634" y="174"/>
                  </a:cubicBezTo>
                  <a:lnTo>
                    <a:pt x="468" y="975"/>
                  </a:lnTo>
                  <a:cubicBezTo>
                    <a:pt x="468" y="1008"/>
                    <a:pt x="468" y="1041"/>
                    <a:pt x="468" y="1075"/>
                  </a:cubicBezTo>
                  <a:lnTo>
                    <a:pt x="1" y="3276"/>
                  </a:lnTo>
                  <a:cubicBezTo>
                    <a:pt x="1" y="3376"/>
                    <a:pt x="67" y="3476"/>
                    <a:pt x="167" y="3510"/>
                  </a:cubicBezTo>
                  <a:lnTo>
                    <a:pt x="201" y="3510"/>
                  </a:lnTo>
                  <a:cubicBezTo>
                    <a:pt x="301" y="3510"/>
                    <a:pt x="401" y="3443"/>
                    <a:pt x="434" y="3343"/>
                  </a:cubicBezTo>
                  <a:lnTo>
                    <a:pt x="868" y="1175"/>
                  </a:lnTo>
                  <a:cubicBezTo>
                    <a:pt x="1135" y="1008"/>
                    <a:pt x="1468" y="908"/>
                    <a:pt x="1768" y="841"/>
                  </a:cubicBezTo>
                  <a:lnTo>
                    <a:pt x="1768" y="841"/>
                  </a:lnTo>
                  <a:cubicBezTo>
                    <a:pt x="1702" y="1175"/>
                    <a:pt x="1535" y="1508"/>
                    <a:pt x="1268" y="1709"/>
                  </a:cubicBezTo>
                  <a:cubicBezTo>
                    <a:pt x="1201" y="1775"/>
                    <a:pt x="1168" y="1909"/>
                    <a:pt x="1235" y="2009"/>
                  </a:cubicBezTo>
                  <a:cubicBezTo>
                    <a:pt x="1285" y="2084"/>
                    <a:pt x="1354" y="2121"/>
                    <a:pt x="1427" y="2121"/>
                  </a:cubicBezTo>
                  <a:cubicBezTo>
                    <a:pt x="1452" y="2121"/>
                    <a:pt x="1477" y="2117"/>
                    <a:pt x="1502" y="2109"/>
                  </a:cubicBezTo>
                  <a:cubicBezTo>
                    <a:pt x="1680" y="2020"/>
                    <a:pt x="1946" y="1961"/>
                    <a:pt x="2144" y="1961"/>
                  </a:cubicBezTo>
                  <a:cubicBezTo>
                    <a:pt x="2243" y="1961"/>
                    <a:pt x="2324" y="1975"/>
                    <a:pt x="2369" y="2009"/>
                  </a:cubicBezTo>
                  <a:cubicBezTo>
                    <a:pt x="2469" y="2075"/>
                    <a:pt x="2436" y="2209"/>
                    <a:pt x="2436" y="2309"/>
                  </a:cubicBezTo>
                  <a:cubicBezTo>
                    <a:pt x="2369" y="2776"/>
                    <a:pt x="2069" y="3176"/>
                    <a:pt x="1602" y="3343"/>
                  </a:cubicBezTo>
                  <a:cubicBezTo>
                    <a:pt x="1468" y="3343"/>
                    <a:pt x="1301" y="3276"/>
                    <a:pt x="1235" y="3110"/>
                  </a:cubicBezTo>
                  <a:cubicBezTo>
                    <a:pt x="1190" y="3021"/>
                    <a:pt x="1120" y="2984"/>
                    <a:pt x="1051" y="2984"/>
                  </a:cubicBezTo>
                  <a:cubicBezTo>
                    <a:pt x="912" y="2984"/>
                    <a:pt x="779" y="3132"/>
                    <a:pt x="868" y="3310"/>
                  </a:cubicBezTo>
                  <a:cubicBezTo>
                    <a:pt x="968" y="3577"/>
                    <a:pt x="1235" y="3777"/>
                    <a:pt x="1568" y="3777"/>
                  </a:cubicBezTo>
                  <a:lnTo>
                    <a:pt x="1668" y="3777"/>
                  </a:lnTo>
                  <a:cubicBezTo>
                    <a:pt x="2302" y="3577"/>
                    <a:pt x="2769" y="3043"/>
                    <a:pt x="2869" y="2409"/>
                  </a:cubicBezTo>
                  <a:cubicBezTo>
                    <a:pt x="2936" y="2142"/>
                    <a:pt x="2869" y="1875"/>
                    <a:pt x="2669" y="1675"/>
                  </a:cubicBezTo>
                  <a:cubicBezTo>
                    <a:pt x="2516" y="1573"/>
                    <a:pt x="2324" y="1530"/>
                    <a:pt x="2138" y="1530"/>
                  </a:cubicBezTo>
                  <a:cubicBezTo>
                    <a:pt x="2081" y="1530"/>
                    <a:pt x="2024" y="1534"/>
                    <a:pt x="1969" y="1542"/>
                  </a:cubicBezTo>
                  <a:cubicBezTo>
                    <a:pt x="2102" y="1342"/>
                    <a:pt x="2169" y="1141"/>
                    <a:pt x="2202" y="908"/>
                  </a:cubicBezTo>
                  <a:cubicBezTo>
                    <a:pt x="2235" y="741"/>
                    <a:pt x="2169" y="574"/>
                    <a:pt x="2035" y="474"/>
                  </a:cubicBezTo>
                  <a:cubicBezTo>
                    <a:pt x="1969" y="436"/>
                    <a:pt x="1886" y="420"/>
                    <a:pt x="1792" y="420"/>
                  </a:cubicBezTo>
                  <a:cubicBezTo>
                    <a:pt x="1560" y="420"/>
                    <a:pt x="1263" y="522"/>
                    <a:pt x="1001" y="641"/>
                  </a:cubicBezTo>
                  <a:lnTo>
                    <a:pt x="1068" y="274"/>
                  </a:lnTo>
                  <a:cubicBezTo>
                    <a:pt x="1101" y="141"/>
                    <a:pt x="1035" y="41"/>
                    <a:pt x="901" y="7"/>
                  </a:cubicBezTo>
                  <a:cubicBezTo>
                    <a:pt x="888" y="3"/>
                    <a:pt x="874" y="1"/>
                    <a:pt x="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 rot="-901912">
              <a:off x="642871" y="3501212"/>
              <a:ext cx="100024" cy="111986"/>
            </a:xfrm>
            <a:custGeom>
              <a:avLst/>
              <a:gdLst/>
              <a:ahLst/>
              <a:cxnLst/>
              <a:rect l="l" t="t" r="r" b="b"/>
              <a:pathLst>
                <a:path w="2736" h="3063" extrusionOk="0">
                  <a:moveTo>
                    <a:pt x="1468" y="1"/>
                  </a:moveTo>
                  <a:cubicBezTo>
                    <a:pt x="1386" y="1"/>
                    <a:pt x="1305" y="48"/>
                    <a:pt x="1268" y="161"/>
                  </a:cubicBezTo>
                  <a:cubicBezTo>
                    <a:pt x="1134" y="528"/>
                    <a:pt x="1101" y="928"/>
                    <a:pt x="1234" y="1328"/>
                  </a:cubicBezTo>
                  <a:cubicBezTo>
                    <a:pt x="1301" y="1462"/>
                    <a:pt x="1434" y="1595"/>
                    <a:pt x="1601" y="1629"/>
                  </a:cubicBezTo>
                  <a:cubicBezTo>
                    <a:pt x="1668" y="1662"/>
                    <a:pt x="1751" y="1679"/>
                    <a:pt x="1835" y="1679"/>
                  </a:cubicBezTo>
                  <a:cubicBezTo>
                    <a:pt x="1918" y="1679"/>
                    <a:pt x="2002" y="1662"/>
                    <a:pt x="2068" y="1629"/>
                  </a:cubicBezTo>
                  <a:lnTo>
                    <a:pt x="2068" y="1629"/>
                  </a:lnTo>
                  <a:cubicBezTo>
                    <a:pt x="1901" y="2162"/>
                    <a:pt x="1668" y="2629"/>
                    <a:pt x="1368" y="2629"/>
                  </a:cubicBezTo>
                  <a:cubicBezTo>
                    <a:pt x="967" y="2629"/>
                    <a:pt x="601" y="2329"/>
                    <a:pt x="467" y="1962"/>
                  </a:cubicBezTo>
                  <a:cubicBezTo>
                    <a:pt x="443" y="1864"/>
                    <a:pt x="365" y="1803"/>
                    <a:pt x="285" y="1803"/>
                  </a:cubicBezTo>
                  <a:cubicBezTo>
                    <a:pt x="256" y="1803"/>
                    <a:pt x="227" y="1811"/>
                    <a:pt x="200" y="1829"/>
                  </a:cubicBezTo>
                  <a:cubicBezTo>
                    <a:pt x="67" y="1862"/>
                    <a:pt x="0" y="1962"/>
                    <a:pt x="67" y="2096"/>
                  </a:cubicBezTo>
                  <a:cubicBezTo>
                    <a:pt x="234" y="2663"/>
                    <a:pt x="767" y="3063"/>
                    <a:pt x="1368" y="3063"/>
                  </a:cubicBezTo>
                  <a:cubicBezTo>
                    <a:pt x="2368" y="3063"/>
                    <a:pt x="2669" y="1128"/>
                    <a:pt x="2735" y="728"/>
                  </a:cubicBezTo>
                  <a:cubicBezTo>
                    <a:pt x="2735" y="589"/>
                    <a:pt x="2618" y="509"/>
                    <a:pt x="2501" y="509"/>
                  </a:cubicBezTo>
                  <a:cubicBezTo>
                    <a:pt x="2421" y="509"/>
                    <a:pt x="2342" y="547"/>
                    <a:pt x="2302" y="628"/>
                  </a:cubicBezTo>
                  <a:cubicBezTo>
                    <a:pt x="2235" y="861"/>
                    <a:pt x="2102" y="1095"/>
                    <a:pt x="1901" y="1228"/>
                  </a:cubicBezTo>
                  <a:cubicBezTo>
                    <a:pt x="1885" y="1245"/>
                    <a:pt x="1860" y="1253"/>
                    <a:pt x="1831" y="1253"/>
                  </a:cubicBezTo>
                  <a:cubicBezTo>
                    <a:pt x="1801" y="1253"/>
                    <a:pt x="1768" y="1245"/>
                    <a:pt x="1735" y="1228"/>
                  </a:cubicBezTo>
                  <a:cubicBezTo>
                    <a:pt x="1668" y="1228"/>
                    <a:pt x="1635" y="1195"/>
                    <a:pt x="1635" y="1128"/>
                  </a:cubicBezTo>
                  <a:cubicBezTo>
                    <a:pt x="1535" y="861"/>
                    <a:pt x="1568" y="561"/>
                    <a:pt x="1701" y="294"/>
                  </a:cubicBezTo>
                  <a:cubicBezTo>
                    <a:pt x="1743" y="128"/>
                    <a:pt x="1603" y="1"/>
                    <a:pt x="1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8"/>
            <p:cNvSpPr/>
            <p:nvPr/>
          </p:nvSpPr>
          <p:spPr>
            <a:xfrm rot="-241653">
              <a:off x="265032" y="4686543"/>
              <a:ext cx="128382" cy="157637"/>
            </a:xfrm>
            <a:custGeom>
              <a:avLst/>
              <a:gdLst/>
              <a:ahLst/>
              <a:cxnLst/>
              <a:rect l="l" t="t" r="r" b="b"/>
              <a:pathLst>
                <a:path w="3512" h="4312" extrusionOk="0">
                  <a:moveTo>
                    <a:pt x="1127" y="0"/>
                  </a:moveTo>
                  <a:cubicBezTo>
                    <a:pt x="1111" y="0"/>
                    <a:pt x="1093" y="3"/>
                    <a:pt x="1076" y="9"/>
                  </a:cubicBezTo>
                  <a:cubicBezTo>
                    <a:pt x="943" y="9"/>
                    <a:pt x="876" y="142"/>
                    <a:pt x="909" y="242"/>
                  </a:cubicBezTo>
                  <a:cubicBezTo>
                    <a:pt x="1143" y="1343"/>
                    <a:pt x="1343" y="2110"/>
                    <a:pt x="1510" y="2644"/>
                  </a:cubicBezTo>
                  <a:cubicBezTo>
                    <a:pt x="976" y="3778"/>
                    <a:pt x="743" y="3911"/>
                    <a:pt x="676" y="3911"/>
                  </a:cubicBezTo>
                  <a:cubicBezTo>
                    <a:pt x="676" y="3911"/>
                    <a:pt x="576" y="3878"/>
                    <a:pt x="476" y="3478"/>
                  </a:cubicBezTo>
                  <a:cubicBezTo>
                    <a:pt x="438" y="3376"/>
                    <a:pt x="356" y="3332"/>
                    <a:pt x="273" y="3332"/>
                  </a:cubicBezTo>
                  <a:cubicBezTo>
                    <a:pt x="138" y="3332"/>
                    <a:pt x="1" y="3446"/>
                    <a:pt x="42" y="3611"/>
                  </a:cubicBezTo>
                  <a:cubicBezTo>
                    <a:pt x="109" y="3778"/>
                    <a:pt x="276" y="4312"/>
                    <a:pt x="676" y="4312"/>
                  </a:cubicBezTo>
                  <a:cubicBezTo>
                    <a:pt x="1010" y="4312"/>
                    <a:pt x="1343" y="3911"/>
                    <a:pt x="1710" y="3177"/>
                  </a:cubicBezTo>
                  <a:cubicBezTo>
                    <a:pt x="2010" y="3878"/>
                    <a:pt x="2177" y="3878"/>
                    <a:pt x="2277" y="3878"/>
                  </a:cubicBezTo>
                  <a:cubicBezTo>
                    <a:pt x="2711" y="3811"/>
                    <a:pt x="3111" y="3578"/>
                    <a:pt x="3411" y="3278"/>
                  </a:cubicBezTo>
                  <a:cubicBezTo>
                    <a:pt x="3511" y="3177"/>
                    <a:pt x="3511" y="3044"/>
                    <a:pt x="3411" y="2944"/>
                  </a:cubicBezTo>
                  <a:cubicBezTo>
                    <a:pt x="3361" y="2911"/>
                    <a:pt x="3303" y="2894"/>
                    <a:pt x="3249" y="2894"/>
                  </a:cubicBezTo>
                  <a:cubicBezTo>
                    <a:pt x="3194" y="2894"/>
                    <a:pt x="3144" y="2911"/>
                    <a:pt x="3111" y="2944"/>
                  </a:cubicBezTo>
                  <a:cubicBezTo>
                    <a:pt x="2878" y="3177"/>
                    <a:pt x="2611" y="3344"/>
                    <a:pt x="2310" y="3444"/>
                  </a:cubicBezTo>
                  <a:cubicBezTo>
                    <a:pt x="2177" y="3177"/>
                    <a:pt x="2044" y="2944"/>
                    <a:pt x="1977" y="2644"/>
                  </a:cubicBezTo>
                  <a:cubicBezTo>
                    <a:pt x="2077" y="2444"/>
                    <a:pt x="2177" y="2243"/>
                    <a:pt x="2277" y="2010"/>
                  </a:cubicBezTo>
                  <a:cubicBezTo>
                    <a:pt x="2663" y="1128"/>
                    <a:pt x="2844" y="998"/>
                    <a:pt x="2970" y="998"/>
                  </a:cubicBezTo>
                  <a:cubicBezTo>
                    <a:pt x="2997" y="998"/>
                    <a:pt x="3021" y="1003"/>
                    <a:pt x="3044" y="1009"/>
                  </a:cubicBezTo>
                  <a:cubicBezTo>
                    <a:pt x="3111" y="1043"/>
                    <a:pt x="3178" y="1043"/>
                    <a:pt x="3278" y="1043"/>
                  </a:cubicBezTo>
                  <a:cubicBezTo>
                    <a:pt x="3378" y="1043"/>
                    <a:pt x="3478" y="943"/>
                    <a:pt x="3478" y="842"/>
                  </a:cubicBezTo>
                  <a:cubicBezTo>
                    <a:pt x="3478" y="709"/>
                    <a:pt x="3378" y="609"/>
                    <a:pt x="3278" y="609"/>
                  </a:cubicBezTo>
                  <a:lnTo>
                    <a:pt x="3144" y="609"/>
                  </a:lnTo>
                  <a:cubicBezTo>
                    <a:pt x="3066" y="585"/>
                    <a:pt x="2991" y="570"/>
                    <a:pt x="2919" y="570"/>
                  </a:cubicBezTo>
                  <a:cubicBezTo>
                    <a:pt x="2594" y="570"/>
                    <a:pt x="2314" y="861"/>
                    <a:pt x="1877" y="1843"/>
                  </a:cubicBezTo>
                  <a:cubicBezTo>
                    <a:pt x="1843" y="1910"/>
                    <a:pt x="1810" y="1977"/>
                    <a:pt x="1810" y="2043"/>
                  </a:cubicBezTo>
                  <a:cubicBezTo>
                    <a:pt x="1643" y="1476"/>
                    <a:pt x="1443" y="809"/>
                    <a:pt x="1310" y="175"/>
                  </a:cubicBezTo>
                  <a:cubicBezTo>
                    <a:pt x="1282" y="65"/>
                    <a:pt x="1209" y="0"/>
                    <a:pt x="1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8"/>
            <p:cNvSpPr/>
            <p:nvPr/>
          </p:nvSpPr>
          <p:spPr>
            <a:xfrm rot="-241653">
              <a:off x="405287" y="4806856"/>
              <a:ext cx="108423" cy="104372"/>
            </a:xfrm>
            <a:custGeom>
              <a:avLst/>
              <a:gdLst/>
              <a:ahLst/>
              <a:cxnLst/>
              <a:rect l="l" t="t" r="r" b="b"/>
              <a:pathLst>
                <a:path w="2966" h="2855" extrusionOk="0">
                  <a:moveTo>
                    <a:pt x="798" y="1"/>
                  </a:moveTo>
                  <a:cubicBezTo>
                    <a:pt x="698" y="1"/>
                    <a:pt x="625" y="66"/>
                    <a:pt x="597" y="176"/>
                  </a:cubicBezTo>
                  <a:lnTo>
                    <a:pt x="63" y="2545"/>
                  </a:lnTo>
                  <a:cubicBezTo>
                    <a:pt x="1" y="2732"/>
                    <a:pt x="134" y="2855"/>
                    <a:pt x="267" y="2855"/>
                  </a:cubicBezTo>
                  <a:cubicBezTo>
                    <a:pt x="347" y="2855"/>
                    <a:pt x="426" y="2811"/>
                    <a:pt x="464" y="2711"/>
                  </a:cubicBezTo>
                  <a:cubicBezTo>
                    <a:pt x="831" y="2044"/>
                    <a:pt x="1231" y="1377"/>
                    <a:pt x="1731" y="810"/>
                  </a:cubicBezTo>
                  <a:cubicBezTo>
                    <a:pt x="1731" y="977"/>
                    <a:pt x="1731" y="1177"/>
                    <a:pt x="1765" y="1377"/>
                  </a:cubicBezTo>
                  <a:cubicBezTo>
                    <a:pt x="1765" y="2144"/>
                    <a:pt x="1798" y="2745"/>
                    <a:pt x="2165" y="2845"/>
                  </a:cubicBezTo>
                  <a:lnTo>
                    <a:pt x="2265" y="2845"/>
                  </a:lnTo>
                  <a:cubicBezTo>
                    <a:pt x="2499" y="2845"/>
                    <a:pt x="2732" y="2611"/>
                    <a:pt x="2865" y="2378"/>
                  </a:cubicBezTo>
                  <a:cubicBezTo>
                    <a:pt x="2966" y="2311"/>
                    <a:pt x="2932" y="2144"/>
                    <a:pt x="2832" y="2078"/>
                  </a:cubicBezTo>
                  <a:cubicBezTo>
                    <a:pt x="2793" y="2038"/>
                    <a:pt x="2738" y="2019"/>
                    <a:pt x="2681" y="2019"/>
                  </a:cubicBezTo>
                  <a:cubicBezTo>
                    <a:pt x="2595" y="2019"/>
                    <a:pt x="2506" y="2063"/>
                    <a:pt x="2465" y="2144"/>
                  </a:cubicBezTo>
                  <a:cubicBezTo>
                    <a:pt x="2398" y="2244"/>
                    <a:pt x="2332" y="2344"/>
                    <a:pt x="2232" y="2411"/>
                  </a:cubicBezTo>
                  <a:cubicBezTo>
                    <a:pt x="2165" y="2078"/>
                    <a:pt x="2132" y="1711"/>
                    <a:pt x="2165" y="1377"/>
                  </a:cubicBezTo>
                  <a:cubicBezTo>
                    <a:pt x="2165" y="1110"/>
                    <a:pt x="2165" y="843"/>
                    <a:pt x="2098" y="643"/>
                  </a:cubicBezTo>
                  <a:cubicBezTo>
                    <a:pt x="2065" y="410"/>
                    <a:pt x="1931" y="310"/>
                    <a:pt x="1831" y="276"/>
                  </a:cubicBezTo>
                  <a:cubicBezTo>
                    <a:pt x="1824" y="276"/>
                    <a:pt x="1814" y="275"/>
                    <a:pt x="1801" y="275"/>
                  </a:cubicBezTo>
                  <a:cubicBezTo>
                    <a:pt x="1700" y="275"/>
                    <a:pt x="1420" y="328"/>
                    <a:pt x="797" y="1277"/>
                  </a:cubicBezTo>
                  <a:lnTo>
                    <a:pt x="1031" y="276"/>
                  </a:lnTo>
                  <a:cubicBezTo>
                    <a:pt x="1064" y="143"/>
                    <a:pt x="964" y="43"/>
                    <a:pt x="864" y="9"/>
                  </a:cubicBezTo>
                  <a:cubicBezTo>
                    <a:pt x="841" y="4"/>
                    <a:pt x="819" y="1"/>
                    <a:pt x="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8"/>
            <p:cNvSpPr/>
            <p:nvPr/>
          </p:nvSpPr>
          <p:spPr>
            <a:xfrm rot="-241653">
              <a:off x="528087" y="4727634"/>
              <a:ext cx="98809" cy="74724"/>
            </a:xfrm>
            <a:custGeom>
              <a:avLst/>
              <a:gdLst/>
              <a:ahLst/>
              <a:cxnLst/>
              <a:rect l="l" t="t" r="r" b="b"/>
              <a:pathLst>
                <a:path w="2703" h="2044" extrusionOk="0">
                  <a:moveTo>
                    <a:pt x="1369" y="0"/>
                  </a:moveTo>
                  <a:cubicBezTo>
                    <a:pt x="1269" y="0"/>
                    <a:pt x="1196" y="65"/>
                    <a:pt x="1168" y="175"/>
                  </a:cubicBezTo>
                  <a:lnTo>
                    <a:pt x="1035" y="876"/>
                  </a:lnTo>
                  <a:lnTo>
                    <a:pt x="201" y="876"/>
                  </a:lnTo>
                  <a:cubicBezTo>
                    <a:pt x="101" y="876"/>
                    <a:pt x="1" y="943"/>
                    <a:pt x="1" y="1076"/>
                  </a:cubicBezTo>
                  <a:cubicBezTo>
                    <a:pt x="1" y="1210"/>
                    <a:pt x="101" y="1276"/>
                    <a:pt x="201" y="1276"/>
                  </a:cubicBezTo>
                  <a:lnTo>
                    <a:pt x="968" y="1276"/>
                  </a:lnTo>
                  <a:lnTo>
                    <a:pt x="868" y="1777"/>
                  </a:lnTo>
                  <a:cubicBezTo>
                    <a:pt x="835" y="1910"/>
                    <a:pt x="901" y="2010"/>
                    <a:pt x="1035" y="2043"/>
                  </a:cubicBezTo>
                  <a:lnTo>
                    <a:pt x="1068" y="2043"/>
                  </a:lnTo>
                  <a:cubicBezTo>
                    <a:pt x="1168" y="2043"/>
                    <a:pt x="1268" y="1977"/>
                    <a:pt x="1268" y="1877"/>
                  </a:cubicBezTo>
                  <a:lnTo>
                    <a:pt x="1402" y="1276"/>
                  </a:lnTo>
                  <a:lnTo>
                    <a:pt x="2469" y="1276"/>
                  </a:lnTo>
                  <a:cubicBezTo>
                    <a:pt x="2602" y="1276"/>
                    <a:pt x="2703" y="1176"/>
                    <a:pt x="2703" y="1076"/>
                  </a:cubicBezTo>
                  <a:cubicBezTo>
                    <a:pt x="2703" y="960"/>
                    <a:pt x="2627" y="870"/>
                    <a:pt x="2520" y="870"/>
                  </a:cubicBezTo>
                  <a:cubicBezTo>
                    <a:pt x="2504" y="870"/>
                    <a:pt x="2487" y="872"/>
                    <a:pt x="2469" y="876"/>
                  </a:cubicBezTo>
                  <a:lnTo>
                    <a:pt x="1468" y="876"/>
                  </a:lnTo>
                  <a:lnTo>
                    <a:pt x="1602" y="242"/>
                  </a:lnTo>
                  <a:cubicBezTo>
                    <a:pt x="1635" y="142"/>
                    <a:pt x="1535" y="42"/>
                    <a:pt x="1435" y="9"/>
                  </a:cubicBezTo>
                  <a:cubicBezTo>
                    <a:pt x="1412" y="3"/>
                    <a:pt x="1390" y="0"/>
                    <a:pt x="1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8"/>
            <p:cNvSpPr/>
            <p:nvPr/>
          </p:nvSpPr>
          <p:spPr>
            <a:xfrm rot="-241653">
              <a:off x="627445" y="4682124"/>
              <a:ext cx="93947" cy="175624"/>
            </a:xfrm>
            <a:custGeom>
              <a:avLst/>
              <a:gdLst/>
              <a:ahLst/>
              <a:cxnLst/>
              <a:rect l="l" t="t" r="r" b="b"/>
              <a:pathLst>
                <a:path w="2570" h="4804" extrusionOk="0">
                  <a:moveTo>
                    <a:pt x="512" y="1"/>
                  </a:moveTo>
                  <a:cubicBezTo>
                    <a:pt x="435" y="1"/>
                    <a:pt x="361" y="41"/>
                    <a:pt x="334" y="134"/>
                  </a:cubicBezTo>
                  <a:cubicBezTo>
                    <a:pt x="267" y="401"/>
                    <a:pt x="1" y="1701"/>
                    <a:pt x="367" y="2235"/>
                  </a:cubicBezTo>
                  <a:cubicBezTo>
                    <a:pt x="434" y="2369"/>
                    <a:pt x="568" y="2435"/>
                    <a:pt x="701" y="2469"/>
                  </a:cubicBezTo>
                  <a:cubicBezTo>
                    <a:pt x="730" y="2473"/>
                    <a:pt x="758" y="2474"/>
                    <a:pt x="787" y="2474"/>
                  </a:cubicBezTo>
                  <a:cubicBezTo>
                    <a:pt x="1254" y="2474"/>
                    <a:pt x="1686" y="1973"/>
                    <a:pt x="1969" y="1501"/>
                  </a:cubicBezTo>
                  <a:lnTo>
                    <a:pt x="1969" y="1501"/>
                  </a:lnTo>
                  <a:cubicBezTo>
                    <a:pt x="1969" y="2235"/>
                    <a:pt x="1935" y="3303"/>
                    <a:pt x="1635" y="3870"/>
                  </a:cubicBezTo>
                  <a:cubicBezTo>
                    <a:pt x="1452" y="4206"/>
                    <a:pt x="1240" y="4374"/>
                    <a:pt x="1026" y="4374"/>
                  </a:cubicBezTo>
                  <a:cubicBezTo>
                    <a:pt x="1007" y="4374"/>
                    <a:pt x="987" y="4373"/>
                    <a:pt x="968" y="4370"/>
                  </a:cubicBezTo>
                  <a:cubicBezTo>
                    <a:pt x="734" y="4337"/>
                    <a:pt x="568" y="4137"/>
                    <a:pt x="501" y="3903"/>
                  </a:cubicBezTo>
                  <a:cubicBezTo>
                    <a:pt x="473" y="3821"/>
                    <a:pt x="378" y="3761"/>
                    <a:pt x="290" y="3761"/>
                  </a:cubicBezTo>
                  <a:cubicBezTo>
                    <a:pt x="271" y="3761"/>
                    <a:pt x="252" y="3764"/>
                    <a:pt x="234" y="3770"/>
                  </a:cubicBezTo>
                  <a:cubicBezTo>
                    <a:pt x="134" y="3803"/>
                    <a:pt x="67" y="3936"/>
                    <a:pt x="101" y="4036"/>
                  </a:cubicBezTo>
                  <a:cubicBezTo>
                    <a:pt x="201" y="4437"/>
                    <a:pt x="534" y="4737"/>
                    <a:pt x="935" y="4804"/>
                  </a:cubicBezTo>
                  <a:lnTo>
                    <a:pt x="1001" y="4804"/>
                  </a:lnTo>
                  <a:cubicBezTo>
                    <a:pt x="1235" y="4804"/>
                    <a:pt x="1635" y="4704"/>
                    <a:pt x="2002" y="4070"/>
                  </a:cubicBezTo>
                  <a:cubicBezTo>
                    <a:pt x="2569" y="3069"/>
                    <a:pt x="2336" y="801"/>
                    <a:pt x="2336" y="701"/>
                  </a:cubicBezTo>
                  <a:cubicBezTo>
                    <a:pt x="2336" y="634"/>
                    <a:pt x="2269" y="534"/>
                    <a:pt x="2202" y="534"/>
                  </a:cubicBezTo>
                  <a:cubicBezTo>
                    <a:pt x="2177" y="526"/>
                    <a:pt x="2152" y="521"/>
                    <a:pt x="2128" y="521"/>
                  </a:cubicBezTo>
                  <a:cubicBezTo>
                    <a:pt x="2056" y="521"/>
                    <a:pt x="1994" y="559"/>
                    <a:pt x="1969" y="634"/>
                  </a:cubicBezTo>
                  <a:cubicBezTo>
                    <a:pt x="1680" y="1244"/>
                    <a:pt x="1144" y="2039"/>
                    <a:pt x="807" y="2039"/>
                  </a:cubicBezTo>
                  <a:cubicBezTo>
                    <a:pt x="793" y="2039"/>
                    <a:pt x="780" y="2038"/>
                    <a:pt x="768" y="2035"/>
                  </a:cubicBezTo>
                  <a:cubicBezTo>
                    <a:pt x="768" y="2035"/>
                    <a:pt x="734" y="2035"/>
                    <a:pt x="701" y="1968"/>
                  </a:cubicBezTo>
                  <a:cubicBezTo>
                    <a:pt x="501" y="1701"/>
                    <a:pt x="634" y="767"/>
                    <a:pt x="734" y="234"/>
                  </a:cubicBezTo>
                  <a:cubicBezTo>
                    <a:pt x="755" y="93"/>
                    <a:pt x="629" y="1"/>
                    <a:pt x="5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8"/>
            <p:cNvSpPr/>
            <p:nvPr/>
          </p:nvSpPr>
          <p:spPr>
            <a:xfrm rot="-241653">
              <a:off x="744139" y="4777332"/>
              <a:ext cx="104914" cy="104921"/>
            </a:xfrm>
            <a:custGeom>
              <a:avLst/>
              <a:gdLst/>
              <a:ahLst/>
              <a:cxnLst/>
              <a:rect l="l" t="t" r="r" b="b"/>
              <a:pathLst>
                <a:path w="2870" h="2870" extrusionOk="0">
                  <a:moveTo>
                    <a:pt x="1268" y="1"/>
                  </a:moveTo>
                  <a:cubicBezTo>
                    <a:pt x="1135" y="1"/>
                    <a:pt x="868" y="1"/>
                    <a:pt x="467" y="1135"/>
                  </a:cubicBezTo>
                  <a:lnTo>
                    <a:pt x="467" y="267"/>
                  </a:lnTo>
                  <a:cubicBezTo>
                    <a:pt x="501" y="151"/>
                    <a:pt x="376" y="92"/>
                    <a:pt x="251" y="92"/>
                  </a:cubicBezTo>
                  <a:cubicBezTo>
                    <a:pt x="126" y="92"/>
                    <a:pt x="0" y="151"/>
                    <a:pt x="34" y="267"/>
                  </a:cubicBezTo>
                  <a:lnTo>
                    <a:pt x="34" y="2669"/>
                  </a:lnTo>
                  <a:cubicBezTo>
                    <a:pt x="34" y="2769"/>
                    <a:pt x="134" y="2869"/>
                    <a:pt x="234" y="2869"/>
                  </a:cubicBezTo>
                  <a:lnTo>
                    <a:pt x="267" y="2869"/>
                  </a:lnTo>
                  <a:cubicBezTo>
                    <a:pt x="367" y="2869"/>
                    <a:pt x="434" y="2803"/>
                    <a:pt x="467" y="2703"/>
                  </a:cubicBezTo>
                  <a:cubicBezTo>
                    <a:pt x="634" y="1935"/>
                    <a:pt x="901" y="1201"/>
                    <a:pt x="1235" y="501"/>
                  </a:cubicBezTo>
                  <a:cubicBezTo>
                    <a:pt x="1235" y="501"/>
                    <a:pt x="1235" y="534"/>
                    <a:pt x="1235" y="534"/>
                  </a:cubicBezTo>
                  <a:cubicBezTo>
                    <a:pt x="1301" y="801"/>
                    <a:pt x="1335" y="1035"/>
                    <a:pt x="1401" y="1268"/>
                  </a:cubicBezTo>
                  <a:cubicBezTo>
                    <a:pt x="1535" y="2002"/>
                    <a:pt x="1635" y="2502"/>
                    <a:pt x="2002" y="2536"/>
                  </a:cubicBezTo>
                  <a:cubicBezTo>
                    <a:pt x="2028" y="2543"/>
                    <a:pt x="2054" y="2547"/>
                    <a:pt x="2080" y="2547"/>
                  </a:cubicBezTo>
                  <a:cubicBezTo>
                    <a:pt x="2295" y="2547"/>
                    <a:pt x="2539" y="2306"/>
                    <a:pt x="2836" y="1802"/>
                  </a:cubicBezTo>
                  <a:cubicBezTo>
                    <a:pt x="2869" y="1702"/>
                    <a:pt x="2869" y="1568"/>
                    <a:pt x="2769" y="1502"/>
                  </a:cubicBezTo>
                  <a:cubicBezTo>
                    <a:pt x="2734" y="1478"/>
                    <a:pt x="2694" y="1467"/>
                    <a:pt x="2655" y="1467"/>
                  </a:cubicBezTo>
                  <a:cubicBezTo>
                    <a:pt x="2583" y="1467"/>
                    <a:pt x="2512" y="1504"/>
                    <a:pt x="2469" y="1568"/>
                  </a:cubicBezTo>
                  <a:cubicBezTo>
                    <a:pt x="2369" y="1769"/>
                    <a:pt x="2235" y="1969"/>
                    <a:pt x="2069" y="2102"/>
                  </a:cubicBezTo>
                  <a:cubicBezTo>
                    <a:pt x="1968" y="1802"/>
                    <a:pt x="1868" y="1502"/>
                    <a:pt x="1835" y="1201"/>
                  </a:cubicBezTo>
                  <a:cubicBezTo>
                    <a:pt x="1802" y="968"/>
                    <a:pt x="1735" y="701"/>
                    <a:pt x="1668" y="434"/>
                  </a:cubicBezTo>
                  <a:cubicBezTo>
                    <a:pt x="1635" y="334"/>
                    <a:pt x="1568" y="1"/>
                    <a:pt x="1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8"/>
            <p:cNvSpPr/>
            <p:nvPr/>
          </p:nvSpPr>
          <p:spPr>
            <a:xfrm rot="-241653">
              <a:off x="1083062" y="4729811"/>
              <a:ext cx="187821" cy="210098"/>
            </a:xfrm>
            <a:custGeom>
              <a:avLst/>
              <a:gdLst/>
              <a:ahLst/>
              <a:cxnLst/>
              <a:rect l="l" t="t" r="r" b="b"/>
              <a:pathLst>
                <a:path w="5138" h="5747" extrusionOk="0">
                  <a:moveTo>
                    <a:pt x="4882" y="1"/>
                  </a:moveTo>
                  <a:cubicBezTo>
                    <a:pt x="4793" y="1"/>
                    <a:pt x="4698" y="60"/>
                    <a:pt x="4671" y="143"/>
                  </a:cubicBezTo>
                  <a:cubicBezTo>
                    <a:pt x="4304" y="1344"/>
                    <a:pt x="3203" y="3979"/>
                    <a:pt x="2769" y="5013"/>
                  </a:cubicBezTo>
                  <a:cubicBezTo>
                    <a:pt x="2736" y="4813"/>
                    <a:pt x="2669" y="4613"/>
                    <a:pt x="2569" y="4446"/>
                  </a:cubicBezTo>
                  <a:cubicBezTo>
                    <a:pt x="2469" y="4179"/>
                    <a:pt x="2402" y="2278"/>
                    <a:pt x="2402" y="543"/>
                  </a:cubicBezTo>
                  <a:cubicBezTo>
                    <a:pt x="2384" y="413"/>
                    <a:pt x="2282" y="345"/>
                    <a:pt x="2179" y="345"/>
                  </a:cubicBezTo>
                  <a:cubicBezTo>
                    <a:pt x="2097" y="345"/>
                    <a:pt x="2013" y="388"/>
                    <a:pt x="1969" y="476"/>
                  </a:cubicBezTo>
                  <a:cubicBezTo>
                    <a:pt x="1969" y="476"/>
                    <a:pt x="1335" y="2545"/>
                    <a:pt x="1001" y="3612"/>
                  </a:cubicBezTo>
                  <a:cubicBezTo>
                    <a:pt x="735" y="4546"/>
                    <a:pt x="234" y="4646"/>
                    <a:pt x="201" y="4646"/>
                  </a:cubicBezTo>
                  <a:cubicBezTo>
                    <a:pt x="67" y="4679"/>
                    <a:pt x="1" y="4779"/>
                    <a:pt x="34" y="4913"/>
                  </a:cubicBezTo>
                  <a:cubicBezTo>
                    <a:pt x="34" y="5000"/>
                    <a:pt x="109" y="5086"/>
                    <a:pt x="216" y="5086"/>
                  </a:cubicBezTo>
                  <a:cubicBezTo>
                    <a:pt x="232" y="5086"/>
                    <a:pt x="250" y="5084"/>
                    <a:pt x="268" y="5080"/>
                  </a:cubicBezTo>
                  <a:cubicBezTo>
                    <a:pt x="301" y="5080"/>
                    <a:pt x="1068" y="4946"/>
                    <a:pt x="1402" y="3745"/>
                  </a:cubicBezTo>
                  <a:cubicBezTo>
                    <a:pt x="1569" y="3245"/>
                    <a:pt x="1802" y="2545"/>
                    <a:pt x="1969" y="1911"/>
                  </a:cubicBezTo>
                  <a:cubicBezTo>
                    <a:pt x="1969" y="3078"/>
                    <a:pt x="2069" y="4413"/>
                    <a:pt x="2236" y="4679"/>
                  </a:cubicBezTo>
                  <a:cubicBezTo>
                    <a:pt x="2302" y="4813"/>
                    <a:pt x="2336" y="4980"/>
                    <a:pt x="2369" y="5180"/>
                  </a:cubicBezTo>
                  <a:cubicBezTo>
                    <a:pt x="2436" y="5480"/>
                    <a:pt x="2503" y="5713"/>
                    <a:pt x="2703" y="5747"/>
                  </a:cubicBezTo>
                  <a:lnTo>
                    <a:pt x="2736" y="5747"/>
                  </a:lnTo>
                  <a:cubicBezTo>
                    <a:pt x="2836" y="5747"/>
                    <a:pt x="2936" y="5647"/>
                    <a:pt x="3036" y="5513"/>
                  </a:cubicBezTo>
                  <a:cubicBezTo>
                    <a:pt x="3236" y="5080"/>
                    <a:pt x="4671" y="1711"/>
                    <a:pt x="5104" y="276"/>
                  </a:cubicBezTo>
                  <a:cubicBezTo>
                    <a:pt x="5138" y="143"/>
                    <a:pt x="5071" y="43"/>
                    <a:pt x="4938" y="9"/>
                  </a:cubicBezTo>
                  <a:cubicBezTo>
                    <a:pt x="4920" y="4"/>
                    <a:pt x="4901" y="1"/>
                    <a:pt x="4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8"/>
            <p:cNvSpPr/>
            <p:nvPr/>
          </p:nvSpPr>
          <p:spPr>
            <a:xfrm rot="-241653">
              <a:off x="1278417" y="4794629"/>
              <a:ext cx="206099" cy="107809"/>
            </a:xfrm>
            <a:custGeom>
              <a:avLst/>
              <a:gdLst/>
              <a:ahLst/>
              <a:cxnLst/>
              <a:rect l="l" t="t" r="r" b="b"/>
              <a:pathLst>
                <a:path w="5638" h="2949" extrusionOk="0">
                  <a:moveTo>
                    <a:pt x="3042" y="0"/>
                  </a:moveTo>
                  <a:cubicBezTo>
                    <a:pt x="2955" y="0"/>
                    <a:pt x="2886" y="38"/>
                    <a:pt x="2836" y="113"/>
                  </a:cubicBezTo>
                  <a:cubicBezTo>
                    <a:pt x="2803" y="246"/>
                    <a:pt x="2836" y="380"/>
                    <a:pt x="2936" y="413"/>
                  </a:cubicBezTo>
                  <a:lnTo>
                    <a:pt x="3970" y="880"/>
                  </a:lnTo>
                  <a:lnTo>
                    <a:pt x="201" y="1180"/>
                  </a:lnTo>
                  <a:cubicBezTo>
                    <a:pt x="101" y="1213"/>
                    <a:pt x="1" y="1314"/>
                    <a:pt x="1" y="1414"/>
                  </a:cubicBezTo>
                  <a:cubicBezTo>
                    <a:pt x="34" y="1547"/>
                    <a:pt x="101" y="1614"/>
                    <a:pt x="234" y="1614"/>
                  </a:cubicBezTo>
                  <a:lnTo>
                    <a:pt x="4137" y="1314"/>
                  </a:lnTo>
                  <a:cubicBezTo>
                    <a:pt x="4237" y="1280"/>
                    <a:pt x="4337" y="1180"/>
                    <a:pt x="4337" y="1080"/>
                  </a:cubicBezTo>
                  <a:cubicBezTo>
                    <a:pt x="4337" y="1080"/>
                    <a:pt x="4337" y="1047"/>
                    <a:pt x="4337" y="1047"/>
                  </a:cubicBezTo>
                  <a:lnTo>
                    <a:pt x="4904" y="1314"/>
                  </a:lnTo>
                  <a:lnTo>
                    <a:pt x="2402" y="2514"/>
                  </a:lnTo>
                  <a:cubicBezTo>
                    <a:pt x="2169" y="2614"/>
                    <a:pt x="2269" y="2948"/>
                    <a:pt x="2502" y="2948"/>
                  </a:cubicBezTo>
                  <a:cubicBezTo>
                    <a:pt x="2536" y="2915"/>
                    <a:pt x="2569" y="2915"/>
                    <a:pt x="2602" y="2915"/>
                  </a:cubicBezTo>
                  <a:lnTo>
                    <a:pt x="5505" y="1514"/>
                  </a:lnTo>
                  <a:cubicBezTo>
                    <a:pt x="5571" y="1480"/>
                    <a:pt x="5638" y="1380"/>
                    <a:pt x="5638" y="1314"/>
                  </a:cubicBezTo>
                  <a:cubicBezTo>
                    <a:pt x="5638" y="1213"/>
                    <a:pt x="5571" y="1147"/>
                    <a:pt x="5505" y="1113"/>
                  </a:cubicBezTo>
                  <a:lnTo>
                    <a:pt x="3136" y="13"/>
                  </a:lnTo>
                  <a:cubicBezTo>
                    <a:pt x="3103" y="4"/>
                    <a:pt x="3072" y="0"/>
                    <a:pt x="30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8"/>
            <p:cNvSpPr/>
            <p:nvPr/>
          </p:nvSpPr>
          <p:spPr>
            <a:xfrm rot="-241653">
              <a:off x="1474106" y="4718711"/>
              <a:ext cx="159783" cy="194670"/>
            </a:xfrm>
            <a:custGeom>
              <a:avLst/>
              <a:gdLst/>
              <a:ahLst/>
              <a:cxnLst/>
              <a:rect l="l" t="t" r="r" b="b"/>
              <a:pathLst>
                <a:path w="4371" h="5325" extrusionOk="0">
                  <a:moveTo>
                    <a:pt x="2335" y="455"/>
                  </a:moveTo>
                  <a:cubicBezTo>
                    <a:pt x="2436" y="455"/>
                    <a:pt x="2502" y="621"/>
                    <a:pt x="2502" y="855"/>
                  </a:cubicBezTo>
                  <a:cubicBezTo>
                    <a:pt x="2536" y="1455"/>
                    <a:pt x="2202" y="2323"/>
                    <a:pt x="1768" y="2523"/>
                  </a:cubicBezTo>
                  <a:lnTo>
                    <a:pt x="1335" y="2723"/>
                  </a:lnTo>
                  <a:cubicBezTo>
                    <a:pt x="1335" y="2523"/>
                    <a:pt x="1368" y="2356"/>
                    <a:pt x="1368" y="2156"/>
                  </a:cubicBezTo>
                  <a:cubicBezTo>
                    <a:pt x="1802" y="1088"/>
                    <a:pt x="2202" y="488"/>
                    <a:pt x="2335" y="455"/>
                  </a:cubicBezTo>
                  <a:close/>
                  <a:moveTo>
                    <a:pt x="768" y="4057"/>
                  </a:moveTo>
                  <a:lnTo>
                    <a:pt x="768" y="4057"/>
                  </a:lnTo>
                  <a:cubicBezTo>
                    <a:pt x="752" y="4154"/>
                    <a:pt x="736" y="4242"/>
                    <a:pt x="719" y="4323"/>
                  </a:cubicBezTo>
                  <a:lnTo>
                    <a:pt x="719" y="4323"/>
                  </a:lnTo>
                  <a:cubicBezTo>
                    <a:pt x="732" y="4234"/>
                    <a:pt x="750" y="4146"/>
                    <a:pt x="768" y="4057"/>
                  </a:cubicBezTo>
                  <a:close/>
                  <a:moveTo>
                    <a:pt x="2348" y="1"/>
                  </a:moveTo>
                  <a:cubicBezTo>
                    <a:pt x="2086" y="1"/>
                    <a:pt x="1815" y="286"/>
                    <a:pt x="1468" y="922"/>
                  </a:cubicBezTo>
                  <a:lnTo>
                    <a:pt x="1435" y="1022"/>
                  </a:lnTo>
                  <a:lnTo>
                    <a:pt x="1435" y="655"/>
                  </a:lnTo>
                  <a:cubicBezTo>
                    <a:pt x="1435" y="555"/>
                    <a:pt x="1335" y="455"/>
                    <a:pt x="1201" y="455"/>
                  </a:cubicBezTo>
                  <a:cubicBezTo>
                    <a:pt x="1188" y="450"/>
                    <a:pt x="1175" y="448"/>
                    <a:pt x="1162" y="448"/>
                  </a:cubicBezTo>
                  <a:cubicBezTo>
                    <a:pt x="1077" y="448"/>
                    <a:pt x="1001" y="539"/>
                    <a:pt x="1001" y="655"/>
                  </a:cubicBezTo>
                  <a:cubicBezTo>
                    <a:pt x="1001" y="1122"/>
                    <a:pt x="968" y="1622"/>
                    <a:pt x="934" y="2089"/>
                  </a:cubicBezTo>
                  <a:cubicBezTo>
                    <a:pt x="434" y="3323"/>
                    <a:pt x="0" y="4925"/>
                    <a:pt x="434" y="5258"/>
                  </a:cubicBezTo>
                  <a:cubicBezTo>
                    <a:pt x="467" y="5325"/>
                    <a:pt x="534" y="5325"/>
                    <a:pt x="634" y="5325"/>
                  </a:cubicBezTo>
                  <a:lnTo>
                    <a:pt x="734" y="5325"/>
                  </a:lnTo>
                  <a:cubicBezTo>
                    <a:pt x="968" y="5191"/>
                    <a:pt x="1135" y="4624"/>
                    <a:pt x="1235" y="3824"/>
                  </a:cubicBezTo>
                  <a:cubicBezTo>
                    <a:pt x="1502" y="4257"/>
                    <a:pt x="1868" y="4591"/>
                    <a:pt x="2302" y="4858"/>
                  </a:cubicBezTo>
                  <a:cubicBezTo>
                    <a:pt x="2555" y="5004"/>
                    <a:pt x="2834" y="5076"/>
                    <a:pt x="3112" y="5076"/>
                  </a:cubicBezTo>
                  <a:cubicBezTo>
                    <a:pt x="3532" y="5076"/>
                    <a:pt x="3949" y="4912"/>
                    <a:pt x="4270" y="4591"/>
                  </a:cubicBezTo>
                  <a:cubicBezTo>
                    <a:pt x="4370" y="4524"/>
                    <a:pt x="4370" y="4391"/>
                    <a:pt x="4270" y="4291"/>
                  </a:cubicBezTo>
                  <a:cubicBezTo>
                    <a:pt x="4237" y="4257"/>
                    <a:pt x="4187" y="4241"/>
                    <a:pt x="4137" y="4241"/>
                  </a:cubicBezTo>
                  <a:cubicBezTo>
                    <a:pt x="4087" y="4241"/>
                    <a:pt x="4037" y="4257"/>
                    <a:pt x="4003" y="4291"/>
                  </a:cubicBezTo>
                  <a:cubicBezTo>
                    <a:pt x="3757" y="4517"/>
                    <a:pt x="3434" y="4642"/>
                    <a:pt x="3105" y="4642"/>
                  </a:cubicBezTo>
                  <a:cubicBezTo>
                    <a:pt x="2901" y="4642"/>
                    <a:pt x="2694" y="4593"/>
                    <a:pt x="2502" y="4491"/>
                  </a:cubicBezTo>
                  <a:cubicBezTo>
                    <a:pt x="2002" y="4157"/>
                    <a:pt x="1602" y="3724"/>
                    <a:pt x="1401" y="3157"/>
                  </a:cubicBezTo>
                  <a:lnTo>
                    <a:pt x="1969" y="2923"/>
                  </a:lnTo>
                  <a:cubicBezTo>
                    <a:pt x="2602" y="2656"/>
                    <a:pt x="2969" y="1522"/>
                    <a:pt x="2936" y="822"/>
                  </a:cubicBezTo>
                  <a:cubicBezTo>
                    <a:pt x="2903" y="255"/>
                    <a:pt x="2636" y="88"/>
                    <a:pt x="2469" y="21"/>
                  </a:cubicBezTo>
                  <a:cubicBezTo>
                    <a:pt x="2429" y="8"/>
                    <a:pt x="2388" y="1"/>
                    <a:pt x="2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48"/>
          <p:cNvGrpSpPr/>
          <p:nvPr/>
        </p:nvGrpSpPr>
        <p:grpSpPr>
          <a:xfrm>
            <a:off x="6988168" y="82241"/>
            <a:ext cx="2013787" cy="1417442"/>
            <a:chOff x="7411493" y="6691"/>
            <a:chExt cx="2013787" cy="1417442"/>
          </a:xfrm>
        </p:grpSpPr>
        <p:grpSp>
          <p:nvGrpSpPr>
            <p:cNvPr id="549" name="Google Shape;549;p48"/>
            <p:cNvGrpSpPr/>
            <p:nvPr/>
          </p:nvGrpSpPr>
          <p:grpSpPr>
            <a:xfrm rot="-321902">
              <a:off x="7671864" y="86609"/>
              <a:ext cx="1733363" cy="510153"/>
              <a:chOff x="6810906" y="4238226"/>
              <a:chExt cx="1906717" cy="561174"/>
            </a:xfrm>
          </p:grpSpPr>
          <p:sp>
            <p:nvSpPr>
              <p:cNvPr id="550" name="Google Shape;550;p48"/>
              <p:cNvSpPr/>
              <p:nvPr/>
            </p:nvSpPr>
            <p:spPr>
              <a:xfrm rot="377041">
                <a:off x="6830060" y="4243553"/>
                <a:ext cx="116898" cy="356396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375" extrusionOk="0">
                    <a:moveTo>
                      <a:pt x="3133" y="0"/>
                    </a:moveTo>
                    <a:cubicBezTo>
                      <a:pt x="2903" y="0"/>
                      <a:pt x="2231" y="26"/>
                      <a:pt x="1969" y="434"/>
                    </a:cubicBezTo>
                    <a:cubicBezTo>
                      <a:pt x="1802" y="668"/>
                      <a:pt x="1802" y="1001"/>
                      <a:pt x="1935" y="1268"/>
                    </a:cubicBezTo>
                    <a:cubicBezTo>
                      <a:pt x="2102" y="1668"/>
                      <a:pt x="2669" y="3136"/>
                      <a:pt x="1935" y="3603"/>
                    </a:cubicBezTo>
                    <a:cubicBezTo>
                      <a:pt x="1201" y="4070"/>
                      <a:pt x="101" y="4737"/>
                      <a:pt x="101" y="4737"/>
                    </a:cubicBezTo>
                    <a:cubicBezTo>
                      <a:pt x="34" y="4771"/>
                      <a:pt x="0" y="4871"/>
                      <a:pt x="0" y="4937"/>
                    </a:cubicBezTo>
                    <a:cubicBezTo>
                      <a:pt x="0" y="5038"/>
                      <a:pt x="34" y="5104"/>
                      <a:pt x="134" y="5138"/>
                    </a:cubicBezTo>
                    <a:cubicBezTo>
                      <a:pt x="868" y="5471"/>
                      <a:pt x="1435" y="6172"/>
                      <a:pt x="1668" y="6972"/>
                    </a:cubicBezTo>
                    <a:cubicBezTo>
                      <a:pt x="1902" y="8273"/>
                      <a:pt x="1001" y="9974"/>
                      <a:pt x="968" y="9974"/>
                    </a:cubicBezTo>
                    <a:cubicBezTo>
                      <a:pt x="934" y="10041"/>
                      <a:pt x="934" y="10108"/>
                      <a:pt x="968" y="10175"/>
                    </a:cubicBezTo>
                    <a:cubicBezTo>
                      <a:pt x="1035" y="10241"/>
                      <a:pt x="1101" y="10275"/>
                      <a:pt x="1168" y="10308"/>
                    </a:cubicBezTo>
                    <a:lnTo>
                      <a:pt x="2903" y="10375"/>
                    </a:lnTo>
                    <a:cubicBezTo>
                      <a:pt x="3036" y="10375"/>
                      <a:pt x="3103" y="10308"/>
                      <a:pt x="3136" y="10175"/>
                    </a:cubicBezTo>
                    <a:cubicBezTo>
                      <a:pt x="3136" y="10074"/>
                      <a:pt x="3036" y="9941"/>
                      <a:pt x="2903" y="9941"/>
                    </a:cubicBezTo>
                    <a:lnTo>
                      <a:pt x="1502" y="9874"/>
                    </a:lnTo>
                    <a:cubicBezTo>
                      <a:pt x="1768" y="9307"/>
                      <a:pt x="2269" y="8006"/>
                      <a:pt x="2069" y="6906"/>
                    </a:cubicBezTo>
                    <a:cubicBezTo>
                      <a:pt x="1868" y="6072"/>
                      <a:pt x="1368" y="5338"/>
                      <a:pt x="634" y="4904"/>
                    </a:cubicBezTo>
                    <a:lnTo>
                      <a:pt x="2135" y="3970"/>
                    </a:lnTo>
                    <a:cubicBezTo>
                      <a:pt x="2836" y="3570"/>
                      <a:pt x="2903" y="2502"/>
                      <a:pt x="2335" y="1068"/>
                    </a:cubicBezTo>
                    <a:cubicBezTo>
                      <a:pt x="2235" y="968"/>
                      <a:pt x="2235" y="801"/>
                      <a:pt x="2335" y="668"/>
                    </a:cubicBezTo>
                    <a:cubicBezTo>
                      <a:pt x="2469" y="434"/>
                      <a:pt x="3003" y="434"/>
                      <a:pt x="3169" y="434"/>
                    </a:cubicBezTo>
                    <a:cubicBezTo>
                      <a:pt x="3269" y="434"/>
                      <a:pt x="3370" y="334"/>
                      <a:pt x="3370" y="234"/>
                    </a:cubicBezTo>
                    <a:cubicBezTo>
                      <a:pt x="3403" y="101"/>
                      <a:pt x="3303" y="1"/>
                      <a:pt x="3203" y="1"/>
                    </a:cubicBezTo>
                    <a:cubicBezTo>
                      <a:pt x="3190" y="1"/>
                      <a:pt x="3166" y="0"/>
                      <a:pt x="313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48"/>
              <p:cNvSpPr/>
              <p:nvPr/>
            </p:nvSpPr>
            <p:spPr>
              <a:xfrm rot="377041">
                <a:off x="7187069" y="4297295"/>
                <a:ext cx="101096" cy="334686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9743" extrusionOk="0">
                    <a:moveTo>
                      <a:pt x="1703" y="1"/>
                    </a:moveTo>
                    <a:cubicBezTo>
                      <a:pt x="1125" y="1"/>
                      <a:pt x="385" y="355"/>
                      <a:pt x="207" y="456"/>
                    </a:cubicBezTo>
                    <a:cubicBezTo>
                      <a:pt x="1" y="574"/>
                      <a:pt x="132" y="874"/>
                      <a:pt x="327" y="874"/>
                    </a:cubicBezTo>
                    <a:cubicBezTo>
                      <a:pt x="353" y="874"/>
                      <a:pt x="379" y="868"/>
                      <a:pt x="407" y="857"/>
                    </a:cubicBezTo>
                    <a:cubicBezTo>
                      <a:pt x="773" y="647"/>
                      <a:pt x="1365" y="438"/>
                      <a:pt x="1716" y="438"/>
                    </a:cubicBezTo>
                    <a:cubicBezTo>
                      <a:pt x="1813" y="438"/>
                      <a:pt x="1891" y="454"/>
                      <a:pt x="1941" y="490"/>
                    </a:cubicBezTo>
                    <a:cubicBezTo>
                      <a:pt x="1941" y="490"/>
                      <a:pt x="2008" y="523"/>
                      <a:pt x="2008" y="656"/>
                    </a:cubicBezTo>
                    <a:cubicBezTo>
                      <a:pt x="2008" y="990"/>
                      <a:pt x="1608" y="1557"/>
                      <a:pt x="1207" y="2057"/>
                    </a:cubicBezTo>
                    <a:cubicBezTo>
                      <a:pt x="640" y="2791"/>
                      <a:pt x="73" y="3558"/>
                      <a:pt x="607" y="4025"/>
                    </a:cubicBezTo>
                    <a:cubicBezTo>
                      <a:pt x="950" y="4339"/>
                      <a:pt x="1390" y="4507"/>
                      <a:pt x="1823" y="4507"/>
                    </a:cubicBezTo>
                    <a:cubicBezTo>
                      <a:pt x="1896" y="4507"/>
                      <a:pt x="1969" y="4502"/>
                      <a:pt x="2041" y="4492"/>
                    </a:cubicBezTo>
                    <a:lnTo>
                      <a:pt x="2041" y="4492"/>
                    </a:lnTo>
                    <a:cubicBezTo>
                      <a:pt x="2208" y="6094"/>
                      <a:pt x="2275" y="8562"/>
                      <a:pt x="1674" y="8929"/>
                    </a:cubicBezTo>
                    <a:cubicBezTo>
                      <a:pt x="1182" y="9257"/>
                      <a:pt x="853" y="9321"/>
                      <a:pt x="674" y="9321"/>
                    </a:cubicBezTo>
                    <a:cubicBezTo>
                      <a:pt x="561" y="9321"/>
                      <a:pt x="507" y="9296"/>
                      <a:pt x="507" y="9296"/>
                    </a:cubicBezTo>
                    <a:cubicBezTo>
                      <a:pt x="470" y="9274"/>
                      <a:pt x="433" y="9265"/>
                      <a:pt x="399" y="9265"/>
                    </a:cubicBezTo>
                    <a:cubicBezTo>
                      <a:pt x="220" y="9265"/>
                      <a:pt x="111" y="9523"/>
                      <a:pt x="307" y="9663"/>
                    </a:cubicBezTo>
                    <a:cubicBezTo>
                      <a:pt x="380" y="9712"/>
                      <a:pt x="471" y="9743"/>
                      <a:pt x="567" y="9743"/>
                    </a:cubicBezTo>
                    <a:cubicBezTo>
                      <a:pt x="602" y="9743"/>
                      <a:pt x="638" y="9738"/>
                      <a:pt x="674" y="9730"/>
                    </a:cubicBezTo>
                    <a:cubicBezTo>
                      <a:pt x="1141" y="9730"/>
                      <a:pt x="1541" y="9563"/>
                      <a:pt x="1908" y="9329"/>
                    </a:cubicBezTo>
                    <a:cubicBezTo>
                      <a:pt x="2942" y="8662"/>
                      <a:pt x="2542" y="4959"/>
                      <a:pt x="2442" y="4226"/>
                    </a:cubicBezTo>
                    <a:cubicBezTo>
                      <a:pt x="2442" y="4159"/>
                      <a:pt x="2408" y="4092"/>
                      <a:pt x="2342" y="4059"/>
                    </a:cubicBezTo>
                    <a:cubicBezTo>
                      <a:pt x="2318" y="4035"/>
                      <a:pt x="2278" y="4012"/>
                      <a:pt x="2233" y="4012"/>
                    </a:cubicBezTo>
                    <a:cubicBezTo>
                      <a:pt x="2214" y="4012"/>
                      <a:pt x="2194" y="4016"/>
                      <a:pt x="2175" y="4025"/>
                    </a:cubicBezTo>
                    <a:cubicBezTo>
                      <a:pt x="2058" y="4050"/>
                      <a:pt x="1941" y="4063"/>
                      <a:pt x="1827" y="4063"/>
                    </a:cubicBezTo>
                    <a:cubicBezTo>
                      <a:pt x="1483" y="4063"/>
                      <a:pt x="1157" y="3950"/>
                      <a:pt x="907" y="3725"/>
                    </a:cubicBezTo>
                    <a:cubicBezTo>
                      <a:pt x="640" y="3525"/>
                      <a:pt x="1174" y="2825"/>
                      <a:pt x="1574" y="2324"/>
                    </a:cubicBezTo>
                    <a:cubicBezTo>
                      <a:pt x="2008" y="1724"/>
                      <a:pt x="2442" y="1157"/>
                      <a:pt x="2442" y="656"/>
                    </a:cubicBezTo>
                    <a:cubicBezTo>
                      <a:pt x="2475" y="423"/>
                      <a:pt x="2375" y="223"/>
                      <a:pt x="2175" y="123"/>
                    </a:cubicBezTo>
                    <a:cubicBezTo>
                      <a:pt x="2048" y="35"/>
                      <a:pt x="1883" y="1"/>
                      <a:pt x="170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48"/>
              <p:cNvSpPr/>
              <p:nvPr/>
            </p:nvSpPr>
            <p:spPr>
              <a:xfrm rot="377041">
                <a:off x="6955906" y="4378498"/>
                <a:ext cx="136375" cy="147093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4282" extrusionOk="0">
                    <a:moveTo>
                      <a:pt x="3128" y="0"/>
                    </a:moveTo>
                    <a:cubicBezTo>
                      <a:pt x="3043" y="0"/>
                      <a:pt x="2954" y="44"/>
                      <a:pt x="2903" y="146"/>
                    </a:cubicBezTo>
                    <a:cubicBezTo>
                      <a:pt x="2702" y="679"/>
                      <a:pt x="2402" y="1313"/>
                      <a:pt x="2102" y="1880"/>
                    </a:cubicBezTo>
                    <a:cubicBezTo>
                      <a:pt x="1802" y="1180"/>
                      <a:pt x="1568" y="512"/>
                      <a:pt x="1568" y="479"/>
                    </a:cubicBezTo>
                    <a:cubicBezTo>
                      <a:pt x="1541" y="397"/>
                      <a:pt x="1446" y="337"/>
                      <a:pt x="1357" y="337"/>
                    </a:cubicBezTo>
                    <a:cubicBezTo>
                      <a:pt x="1338" y="337"/>
                      <a:pt x="1319" y="340"/>
                      <a:pt x="1301" y="346"/>
                    </a:cubicBezTo>
                    <a:cubicBezTo>
                      <a:pt x="1168" y="412"/>
                      <a:pt x="1135" y="546"/>
                      <a:pt x="1168" y="646"/>
                    </a:cubicBezTo>
                    <a:cubicBezTo>
                      <a:pt x="1168" y="713"/>
                      <a:pt x="1502" y="1547"/>
                      <a:pt x="1835" y="2414"/>
                    </a:cubicBezTo>
                    <a:cubicBezTo>
                      <a:pt x="1668" y="2881"/>
                      <a:pt x="1368" y="3314"/>
                      <a:pt x="1001" y="3715"/>
                    </a:cubicBezTo>
                    <a:cubicBezTo>
                      <a:pt x="968" y="3748"/>
                      <a:pt x="868" y="3748"/>
                      <a:pt x="801" y="3748"/>
                    </a:cubicBezTo>
                    <a:cubicBezTo>
                      <a:pt x="601" y="3648"/>
                      <a:pt x="501" y="3314"/>
                      <a:pt x="467" y="3214"/>
                    </a:cubicBezTo>
                    <a:cubicBezTo>
                      <a:pt x="440" y="3132"/>
                      <a:pt x="345" y="3072"/>
                      <a:pt x="256" y="3072"/>
                    </a:cubicBezTo>
                    <a:cubicBezTo>
                      <a:pt x="237" y="3072"/>
                      <a:pt x="218" y="3075"/>
                      <a:pt x="201" y="3081"/>
                    </a:cubicBezTo>
                    <a:cubicBezTo>
                      <a:pt x="67" y="3081"/>
                      <a:pt x="0" y="3214"/>
                      <a:pt x="34" y="3348"/>
                    </a:cubicBezTo>
                    <a:cubicBezTo>
                      <a:pt x="134" y="3681"/>
                      <a:pt x="334" y="3948"/>
                      <a:pt x="634" y="4148"/>
                    </a:cubicBezTo>
                    <a:cubicBezTo>
                      <a:pt x="701" y="4148"/>
                      <a:pt x="801" y="4182"/>
                      <a:pt x="868" y="4182"/>
                    </a:cubicBezTo>
                    <a:cubicBezTo>
                      <a:pt x="1001" y="4182"/>
                      <a:pt x="1135" y="4148"/>
                      <a:pt x="1235" y="4082"/>
                    </a:cubicBezTo>
                    <a:cubicBezTo>
                      <a:pt x="1602" y="3748"/>
                      <a:pt x="1902" y="3348"/>
                      <a:pt x="2102" y="2914"/>
                    </a:cubicBezTo>
                    <a:cubicBezTo>
                      <a:pt x="2235" y="3248"/>
                      <a:pt x="2402" y="3615"/>
                      <a:pt x="2602" y="3915"/>
                    </a:cubicBezTo>
                    <a:cubicBezTo>
                      <a:pt x="2736" y="4115"/>
                      <a:pt x="2936" y="4248"/>
                      <a:pt x="3169" y="4282"/>
                    </a:cubicBezTo>
                    <a:cubicBezTo>
                      <a:pt x="3470" y="4248"/>
                      <a:pt x="3736" y="4082"/>
                      <a:pt x="3903" y="3848"/>
                    </a:cubicBezTo>
                    <a:cubicBezTo>
                      <a:pt x="3970" y="3748"/>
                      <a:pt x="3970" y="3615"/>
                      <a:pt x="3870" y="3548"/>
                    </a:cubicBezTo>
                    <a:cubicBezTo>
                      <a:pt x="3828" y="3506"/>
                      <a:pt x="3780" y="3488"/>
                      <a:pt x="3734" y="3488"/>
                    </a:cubicBezTo>
                    <a:cubicBezTo>
                      <a:pt x="3670" y="3488"/>
                      <a:pt x="3608" y="3523"/>
                      <a:pt x="3570" y="3581"/>
                    </a:cubicBezTo>
                    <a:cubicBezTo>
                      <a:pt x="3470" y="3715"/>
                      <a:pt x="3336" y="3815"/>
                      <a:pt x="3169" y="3848"/>
                    </a:cubicBezTo>
                    <a:cubicBezTo>
                      <a:pt x="3103" y="3848"/>
                      <a:pt x="3003" y="3781"/>
                      <a:pt x="2936" y="3681"/>
                    </a:cubicBezTo>
                    <a:cubicBezTo>
                      <a:pt x="2702" y="3281"/>
                      <a:pt x="2502" y="2847"/>
                      <a:pt x="2335" y="2414"/>
                    </a:cubicBezTo>
                    <a:cubicBezTo>
                      <a:pt x="2769" y="1547"/>
                      <a:pt x="3203" y="613"/>
                      <a:pt x="3303" y="312"/>
                    </a:cubicBezTo>
                    <a:cubicBezTo>
                      <a:pt x="3370" y="179"/>
                      <a:pt x="3303" y="79"/>
                      <a:pt x="3203" y="12"/>
                    </a:cubicBezTo>
                    <a:cubicBezTo>
                      <a:pt x="3179" y="4"/>
                      <a:pt x="3154" y="0"/>
                      <a:pt x="3128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48"/>
              <p:cNvSpPr/>
              <p:nvPr/>
            </p:nvSpPr>
            <p:spPr>
              <a:xfrm rot="377041">
                <a:off x="7101601" y="4520908"/>
                <a:ext cx="80245" cy="123768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3603" extrusionOk="0">
                    <a:moveTo>
                      <a:pt x="1855" y="0"/>
                    </a:moveTo>
                    <a:cubicBezTo>
                      <a:pt x="1714" y="0"/>
                      <a:pt x="1372" y="31"/>
                      <a:pt x="467" y="2068"/>
                    </a:cubicBezTo>
                    <a:lnTo>
                      <a:pt x="500" y="334"/>
                    </a:lnTo>
                    <a:cubicBezTo>
                      <a:pt x="500" y="200"/>
                      <a:pt x="434" y="100"/>
                      <a:pt x="300" y="100"/>
                    </a:cubicBezTo>
                    <a:cubicBezTo>
                      <a:pt x="167" y="100"/>
                      <a:pt x="100" y="200"/>
                      <a:pt x="67" y="300"/>
                    </a:cubicBezTo>
                    <a:lnTo>
                      <a:pt x="0" y="3202"/>
                    </a:lnTo>
                    <a:cubicBezTo>
                      <a:pt x="0" y="3302"/>
                      <a:pt x="67" y="3403"/>
                      <a:pt x="167" y="3403"/>
                    </a:cubicBezTo>
                    <a:cubicBezTo>
                      <a:pt x="185" y="3408"/>
                      <a:pt x="202" y="3411"/>
                      <a:pt x="220" y="3411"/>
                    </a:cubicBezTo>
                    <a:cubicBezTo>
                      <a:pt x="300" y="3411"/>
                      <a:pt x="373" y="3351"/>
                      <a:pt x="400" y="3269"/>
                    </a:cubicBezTo>
                    <a:cubicBezTo>
                      <a:pt x="767" y="2335"/>
                      <a:pt x="1234" y="1401"/>
                      <a:pt x="1768" y="567"/>
                    </a:cubicBezTo>
                    <a:lnTo>
                      <a:pt x="1768" y="567"/>
                    </a:lnTo>
                    <a:cubicBezTo>
                      <a:pt x="1768" y="1468"/>
                      <a:pt x="1701" y="2402"/>
                      <a:pt x="1468" y="3336"/>
                    </a:cubicBezTo>
                    <a:cubicBezTo>
                      <a:pt x="1468" y="3436"/>
                      <a:pt x="1535" y="3569"/>
                      <a:pt x="1635" y="3603"/>
                    </a:cubicBezTo>
                    <a:lnTo>
                      <a:pt x="1701" y="3603"/>
                    </a:lnTo>
                    <a:cubicBezTo>
                      <a:pt x="1801" y="3603"/>
                      <a:pt x="1868" y="3503"/>
                      <a:pt x="1901" y="3436"/>
                    </a:cubicBezTo>
                    <a:cubicBezTo>
                      <a:pt x="1935" y="3336"/>
                      <a:pt x="2335" y="1434"/>
                      <a:pt x="2168" y="367"/>
                    </a:cubicBezTo>
                    <a:cubicBezTo>
                      <a:pt x="2135" y="67"/>
                      <a:pt x="1968" y="33"/>
                      <a:pt x="1868" y="0"/>
                    </a:cubicBezTo>
                    <a:cubicBezTo>
                      <a:pt x="1864" y="0"/>
                      <a:pt x="1860" y="0"/>
                      <a:pt x="1855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48"/>
              <p:cNvSpPr/>
              <p:nvPr/>
            </p:nvSpPr>
            <p:spPr>
              <a:xfrm rot="377041">
                <a:off x="7310491" y="4437469"/>
                <a:ext cx="83680" cy="77222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48" extrusionOk="0">
                    <a:moveTo>
                      <a:pt x="1410" y="0"/>
                    </a:moveTo>
                    <a:cubicBezTo>
                      <a:pt x="1335" y="0"/>
                      <a:pt x="1263" y="45"/>
                      <a:pt x="1234" y="146"/>
                    </a:cubicBezTo>
                    <a:lnTo>
                      <a:pt x="1134" y="713"/>
                    </a:lnTo>
                    <a:lnTo>
                      <a:pt x="234" y="646"/>
                    </a:lnTo>
                    <a:cubicBezTo>
                      <a:pt x="100" y="646"/>
                      <a:pt x="0" y="713"/>
                      <a:pt x="0" y="846"/>
                    </a:cubicBezTo>
                    <a:cubicBezTo>
                      <a:pt x="0" y="980"/>
                      <a:pt x="67" y="1080"/>
                      <a:pt x="200" y="1080"/>
                    </a:cubicBezTo>
                    <a:lnTo>
                      <a:pt x="1068" y="1146"/>
                    </a:lnTo>
                    <a:lnTo>
                      <a:pt x="968" y="1980"/>
                    </a:lnTo>
                    <a:cubicBezTo>
                      <a:pt x="934" y="2114"/>
                      <a:pt x="1034" y="2214"/>
                      <a:pt x="1134" y="2247"/>
                    </a:cubicBezTo>
                    <a:lnTo>
                      <a:pt x="1168" y="2247"/>
                    </a:lnTo>
                    <a:cubicBezTo>
                      <a:pt x="1268" y="2247"/>
                      <a:pt x="1368" y="2147"/>
                      <a:pt x="1368" y="2047"/>
                    </a:cubicBezTo>
                    <a:lnTo>
                      <a:pt x="1501" y="1213"/>
                    </a:lnTo>
                    <a:lnTo>
                      <a:pt x="2202" y="1280"/>
                    </a:lnTo>
                    <a:cubicBezTo>
                      <a:pt x="2302" y="1280"/>
                      <a:pt x="2402" y="1180"/>
                      <a:pt x="2402" y="1080"/>
                    </a:cubicBezTo>
                    <a:cubicBezTo>
                      <a:pt x="2435" y="946"/>
                      <a:pt x="2369" y="846"/>
                      <a:pt x="2235" y="813"/>
                    </a:cubicBezTo>
                    <a:lnTo>
                      <a:pt x="1568" y="779"/>
                    </a:lnTo>
                    <a:lnTo>
                      <a:pt x="1635" y="212"/>
                    </a:lnTo>
                    <a:cubicBezTo>
                      <a:pt x="1616" y="79"/>
                      <a:pt x="1510" y="0"/>
                      <a:pt x="141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48"/>
              <p:cNvSpPr/>
              <p:nvPr/>
            </p:nvSpPr>
            <p:spPr>
              <a:xfrm rot="377041">
                <a:off x="7402883" y="4324791"/>
                <a:ext cx="82169" cy="361823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10533" extrusionOk="0">
                    <a:moveTo>
                      <a:pt x="1221" y="1"/>
                    </a:moveTo>
                    <a:cubicBezTo>
                      <a:pt x="1104" y="1"/>
                      <a:pt x="994" y="25"/>
                      <a:pt x="901" y="87"/>
                    </a:cubicBezTo>
                    <a:cubicBezTo>
                      <a:pt x="668" y="254"/>
                      <a:pt x="568" y="520"/>
                      <a:pt x="635" y="787"/>
                    </a:cubicBezTo>
                    <a:cubicBezTo>
                      <a:pt x="668" y="1154"/>
                      <a:pt x="735" y="1521"/>
                      <a:pt x="901" y="1855"/>
                    </a:cubicBezTo>
                    <a:cubicBezTo>
                      <a:pt x="1068" y="2355"/>
                      <a:pt x="1202" y="2722"/>
                      <a:pt x="901" y="3189"/>
                    </a:cubicBezTo>
                    <a:cubicBezTo>
                      <a:pt x="501" y="3889"/>
                      <a:pt x="201" y="3956"/>
                      <a:pt x="234" y="3956"/>
                    </a:cubicBezTo>
                    <a:cubicBezTo>
                      <a:pt x="134" y="3956"/>
                      <a:pt x="68" y="4023"/>
                      <a:pt x="34" y="4090"/>
                    </a:cubicBezTo>
                    <a:cubicBezTo>
                      <a:pt x="1" y="4156"/>
                      <a:pt x="1" y="4256"/>
                      <a:pt x="68" y="4323"/>
                    </a:cubicBezTo>
                    <a:cubicBezTo>
                      <a:pt x="501" y="4823"/>
                      <a:pt x="701" y="5491"/>
                      <a:pt x="635" y="6158"/>
                    </a:cubicBezTo>
                    <a:cubicBezTo>
                      <a:pt x="501" y="6858"/>
                      <a:pt x="268" y="9794"/>
                      <a:pt x="801" y="10194"/>
                    </a:cubicBezTo>
                    <a:cubicBezTo>
                      <a:pt x="1168" y="10427"/>
                      <a:pt x="1569" y="10528"/>
                      <a:pt x="1969" y="10528"/>
                    </a:cubicBezTo>
                    <a:cubicBezTo>
                      <a:pt x="1984" y="10531"/>
                      <a:pt x="1998" y="10533"/>
                      <a:pt x="2011" y="10533"/>
                    </a:cubicBezTo>
                    <a:cubicBezTo>
                      <a:pt x="2222" y="10533"/>
                      <a:pt x="2222" y="10088"/>
                      <a:pt x="2011" y="10088"/>
                    </a:cubicBezTo>
                    <a:cubicBezTo>
                      <a:pt x="1998" y="10088"/>
                      <a:pt x="1984" y="10090"/>
                      <a:pt x="1969" y="10094"/>
                    </a:cubicBezTo>
                    <a:cubicBezTo>
                      <a:pt x="1669" y="10094"/>
                      <a:pt x="1335" y="10027"/>
                      <a:pt x="1068" y="9894"/>
                    </a:cubicBezTo>
                    <a:cubicBezTo>
                      <a:pt x="868" y="9660"/>
                      <a:pt x="835" y="7559"/>
                      <a:pt x="1068" y="6224"/>
                    </a:cubicBezTo>
                    <a:cubicBezTo>
                      <a:pt x="1135" y="5557"/>
                      <a:pt x="968" y="4857"/>
                      <a:pt x="568" y="4290"/>
                    </a:cubicBezTo>
                    <a:cubicBezTo>
                      <a:pt x="868" y="4056"/>
                      <a:pt x="1102" y="3789"/>
                      <a:pt x="1302" y="3456"/>
                    </a:cubicBezTo>
                    <a:cubicBezTo>
                      <a:pt x="1669" y="2789"/>
                      <a:pt x="1502" y="2255"/>
                      <a:pt x="1302" y="1755"/>
                    </a:cubicBezTo>
                    <a:cubicBezTo>
                      <a:pt x="1168" y="1421"/>
                      <a:pt x="1102" y="1121"/>
                      <a:pt x="1068" y="787"/>
                    </a:cubicBezTo>
                    <a:cubicBezTo>
                      <a:pt x="1068" y="721"/>
                      <a:pt x="1068" y="554"/>
                      <a:pt x="1102" y="487"/>
                    </a:cubicBezTo>
                    <a:cubicBezTo>
                      <a:pt x="1128" y="477"/>
                      <a:pt x="1161" y="472"/>
                      <a:pt x="1198" y="472"/>
                    </a:cubicBezTo>
                    <a:cubicBezTo>
                      <a:pt x="1400" y="472"/>
                      <a:pt x="1739" y="608"/>
                      <a:pt x="1936" y="721"/>
                    </a:cubicBezTo>
                    <a:cubicBezTo>
                      <a:pt x="1980" y="748"/>
                      <a:pt x="2024" y="761"/>
                      <a:pt x="2065" y="761"/>
                    </a:cubicBezTo>
                    <a:cubicBezTo>
                      <a:pt x="2267" y="761"/>
                      <a:pt x="2391" y="465"/>
                      <a:pt x="2169" y="354"/>
                    </a:cubicBezTo>
                    <a:lnTo>
                      <a:pt x="2169" y="320"/>
                    </a:lnTo>
                    <a:cubicBezTo>
                      <a:pt x="2066" y="269"/>
                      <a:pt x="1609" y="1"/>
                      <a:pt x="1221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48"/>
              <p:cNvSpPr/>
              <p:nvPr/>
            </p:nvSpPr>
            <p:spPr>
              <a:xfrm rot="377041">
                <a:off x="7490412" y="4418975"/>
                <a:ext cx="126070" cy="240803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7010" extrusionOk="0">
                    <a:moveTo>
                      <a:pt x="2335" y="4405"/>
                    </a:moveTo>
                    <a:lnTo>
                      <a:pt x="2335" y="4405"/>
                    </a:lnTo>
                    <a:cubicBezTo>
                      <a:pt x="2302" y="4738"/>
                      <a:pt x="2302" y="5038"/>
                      <a:pt x="2302" y="5305"/>
                    </a:cubicBezTo>
                    <a:lnTo>
                      <a:pt x="2268" y="5305"/>
                    </a:lnTo>
                    <a:cubicBezTo>
                      <a:pt x="2235" y="6306"/>
                      <a:pt x="2202" y="6506"/>
                      <a:pt x="1501" y="6539"/>
                    </a:cubicBezTo>
                    <a:cubicBezTo>
                      <a:pt x="1450" y="6543"/>
                      <a:pt x="1401" y="6544"/>
                      <a:pt x="1353" y="6544"/>
                    </a:cubicBezTo>
                    <a:cubicBezTo>
                      <a:pt x="935" y="6544"/>
                      <a:pt x="654" y="6415"/>
                      <a:pt x="534" y="6206"/>
                    </a:cubicBezTo>
                    <a:cubicBezTo>
                      <a:pt x="467" y="5906"/>
                      <a:pt x="567" y="5605"/>
                      <a:pt x="801" y="5439"/>
                    </a:cubicBezTo>
                    <a:cubicBezTo>
                      <a:pt x="1268" y="5038"/>
                      <a:pt x="1768" y="4671"/>
                      <a:pt x="2335" y="4405"/>
                    </a:cubicBezTo>
                    <a:close/>
                    <a:moveTo>
                      <a:pt x="3423" y="0"/>
                    </a:moveTo>
                    <a:cubicBezTo>
                      <a:pt x="3354" y="0"/>
                      <a:pt x="3291" y="37"/>
                      <a:pt x="3269" y="101"/>
                    </a:cubicBezTo>
                    <a:cubicBezTo>
                      <a:pt x="2661" y="1221"/>
                      <a:pt x="1778" y="2309"/>
                      <a:pt x="1383" y="2309"/>
                    </a:cubicBezTo>
                    <a:cubicBezTo>
                      <a:pt x="1366" y="2309"/>
                      <a:pt x="1350" y="2307"/>
                      <a:pt x="1334" y="2303"/>
                    </a:cubicBezTo>
                    <a:cubicBezTo>
                      <a:pt x="1234" y="2270"/>
                      <a:pt x="1201" y="2203"/>
                      <a:pt x="1168" y="2136"/>
                    </a:cubicBezTo>
                    <a:cubicBezTo>
                      <a:pt x="1001" y="1803"/>
                      <a:pt x="1201" y="1035"/>
                      <a:pt x="1368" y="635"/>
                    </a:cubicBezTo>
                    <a:cubicBezTo>
                      <a:pt x="1401" y="535"/>
                      <a:pt x="1368" y="402"/>
                      <a:pt x="1268" y="368"/>
                    </a:cubicBezTo>
                    <a:cubicBezTo>
                      <a:pt x="1234" y="360"/>
                      <a:pt x="1203" y="356"/>
                      <a:pt x="1174" y="356"/>
                    </a:cubicBezTo>
                    <a:cubicBezTo>
                      <a:pt x="1086" y="356"/>
                      <a:pt x="1017" y="393"/>
                      <a:pt x="967" y="468"/>
                    </a:cubicBezTo>
                    <a:cubicBezTo>
                      <a:pt x="934" y="602"/>
                      <a:pt x="467" y="1669"/>
                      <a:pt x="767" y="2303"/>
                    </a:cubicBezTo>
                    <a:cubicBezTo>
                      <a:pt x="834" y="2503"/>
                      <a:pt x="1001" y="2637"/>
                      <a:pt x="1168" y="2703"/>
                    </a:cubicBezTo>
                    <a:cubicBezTo>
                      <a:pt x="1226" y="2722"/>
                      <a:pt x="1286" y="2730"/>
                      <a:pt x="1346" y="2730"/>
                    </a:cubicBezTo>
                    <a:cubicBezTo>
                      <a:pt x="1839" y="2730"/>
                      <a:pt x="2390" y="2159"/>
                      <a:pt x="2835" y="1536"/>
                    </a:cubicBezTo>
                    <a:lnTo>
                      <a:pt x="2835" y="1536"/>
                    </a:lnTo>
                    <a:cubicBezTo>
                      <a:pt x="2635" y="2336"/>
                      <a:pt x="2502" y="3104"/>
                      <a:pt x="2368" y="3904"/>
                    </a:cubicBezTo>
                    <a:cubicBezTo>
                      <a:pt x="1701" y="4238"/>
                      <a:pt x="1067" y="4638"/>
                      <a:pt x="500" y="5138"/>
                    </a:cubicBezTo>
                    <a:cubicBezTo>
                      <a:pt x="133" y="5439"/>
                      <a:pt x="0" y="5939"/>
                      <a:pt x="133" y="6373"/>
                    </a:cubicBezTo>
                    <a:cubicBezTo>
                      <a:pt x="384" y="6779"/>
                      <a:pt x="809" y="7010"/>
                      <a:pt x="1274" y="7010"/>
                    </a:cubicBezTo>
                    <a:cubicBezTo>
                      <a:pt x="1305" y="7010"/>
                      <a:pt x="1336" y="7008"/>
                      <a:pt x="1368" y="7006"/>
                    </a:cubicBezTo>
                    <a:lnTo>
                      <a:pt x="1534" y="7006"/>
                    </a:lnTo>
                    <a:cubicBezTo>
                      <a:pt x="2669" y="6906"/>
                      <a:pt x="2669" y="6273"/>
                      <a:pt x="2702" y="5339"/>
                    </a:cubicBezTo>
                    <a:cubicBezTo>
                      <a:pt x="2702" y="5038"/>
                      <a:pt x="2735" y="4671"/>
                      <a:pt x="2769" y="4271"/>
                    </a:cubicBezTo>
                    <a:cubicBezTo>
                      <a:pt x="2769" y="4271"/>
                      <a:pt x="2769" y="4238"/>
                      <a:pt x="2769" y="4204"/>
                    </a:cubicBezTo>
                    <a:cubicBezTo>
                      <a:pt x="3102" y="4038"/>
                      <a:pt x="3336" y="3938"/>
                      <a:pt x="3336" y="3938"/>
                    </a:cubicBezTo>
                    <a:cubicBezTo>
                      <a:pt x="3603" y="3819"/>
                      <a:pt x="3474" y="3488"/>
                      <a:pt x="3253" y="3488"/>
                    </a:cubicBezTo>
                    <a:cubicBezTo>
                      <a:pt x="3226" y="3488"/>
                      <a:pt x="3198" y="3493"/>
                      <a:pt x="3169" y="3504"/>
                    </a:cubicBezTo>
                    <a:lnTo>
                      <a:pt x="2835" y="3671"/>
                    </a:lnTo>
                    <a:cubicBezTo>
                      <a:pt x="3036" y="2537"/>
                      <a:pt x="3302" y="1402"/>
                      <a:pt x="3636" y="268"/>
                    </a:cubicBezTo>
                    <a:cubicBezTo>
                      <a:pt x="3669" y="168"/>
                      <a:pt x="3636" y="68"/>
                      <a:pt x="3536" y="35"/>
                    </a:cubicBezTo>
                    <a:cubicBezTo>
                      <a:pt x="3500" y="11"/>
                      <a:pt x="3461" y="0"/>
                      <a:pt x="342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48"/>
              <p:cNvSpPr/>
              <p:nvPr/>
            </p:nvSpPr>
            <p:spPr>
              <a:xfrm rot="377041">
                <a:off x="7623839" y="4529639"/>
                <a:ext cx="97558" cy="85982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2503" extrusionOk="0">
                    <a:moveTo>
                      <a:pt x="1468" y="1"/>
                    </a:moveTo>
                    <a:cubicBezTo>
                      <a:pt x="1235" y="1"/>
                      <a:pt x="968" y="268"/>
                      <a:pt x="734" y="668"/>
                    </a:cubicBezTo>
                    <a:lnTo>
                      <a:pt x="801" y="301"/>
                    </a:lnTo>
                    <a:cubicBezTo>
                      <a:pt x="834" y="201"/>
                      <a:pt x="734" y="67"/>
                      <a:pt x="634" y="67"/>
                    </a:cubicBezTo>
                    <a:cubicBezTo>
                      <a:pt x="611" y="62"/>
                      <a:pt x="590" y="59"/>
                      <a:pt x="569" y="59"/>
                    </a:cubicBezTo>
                    <a:cubicBezTo>
                      <a:pt x="469" y="59"/>
                      <a:pt x="395" y="124"/>
                      <a:pt x="367" y="234"/>
                    </a:cubicBezTo>
                    <a:lnTo>
                      <a:pt x="34" y="2136"/>
                    </a:lnTo>
                    <a:cubicBezTo>
                      <a:pt x="1" y="2269"/>
                      <a:pt x="67" y="2369"/>
                      <a:pt x="201" y="2402"/>
                    </a:cubicBezTo>
                    <a:cubicBezTo>
                      <a:pt x="218" y="2408"/>
                      <a:pt x="236" y="2411"/>
                      <a:pt x="254" y="2411"/>
                    </a:cubicBezTo>
                    <a:cubicBezTo>
                      <a:pt x="334" y="2411"/>
                      <a:pt x="407" y="2351"/>
                      <a:pt x="434" y="2269"/>
                    </a:cubicBezTo>
                    <a:cubicBezTo>
                      <a:pt x="668" y="1602"/>
                      <a:pt x="1001" y="1001"/>
                      <a:pt x="1435" y="434"/>
                    </a:cubicBezTo>
                    <a:cubicBezTo>
                      <a:pt x="1568" y="835"/>
                      <a:pt x="1602" y="1235"/>
                      <a:pt x="1535" y="1635"/>
                    </a:cubicBezTo>
                    <a:cubicBezTo>
                      <a:pt x="1502" y="2069"/>
                      <a:pt x="1468" y="2302"/>
                      <a:pt x="1668" y="2436"/>
                    </a:cubicBezTo>
                    <a:cubicBezTo>
                      <a:pt x="1702" y="2503"/>
                      <a:pt x="1768" y="2503"/>
                      <a:pt x="1835" y="2503"/>
                    </a:cubicBezTo>
                    <a:cubicBezTo>
                      <a:pt x="1902" y="2503"/>
                      <a:pt x="1935" y="2503"/>
                      <a:pt x="2002" y="2469"/>
                    </a:cubicBezTo>
                    <a:cubicBezTo>
                      <a:pt x="2269" y="2369"/>
                      <a:pt x="2502" y="2202"/>
                      <a:pt x="2702" y="1969"/>
                    </a:cubicBezTo>
                    <a:cubicBezTo>
                      <a:pt x="2840" y="1786"/>
                      <a:pt x="2695" y="1603"/>
                      <a:pt x="2536" y="1603"/>
                    </a:cubicBezTo>
                    <a:cubicBezTo>
                      <a:pt x="2463" y="1603"/>
                      <a:pt x="2388" y="1641"/>
                      <a:pt x="2336" y="1735"/>
                    </a:cubicBezTo>
                    <a:lnTo>
                      <a:pt x="2369" y="1735"/>
                    </a:lnTo>
                    <a:cubicBezTo>
                      <a:pt x="2235" y="1835"/>
                      <a:pt x="2102" y="1969"/>
                      <a:pt x="1935" y="2036"/>
                    </a:cubicBezTo>
                    <a:cubicBezTo>
                      <a:pt x="1935" y="1935"/>
                      <a:pt x="1935" y="1802"/>
                      <a:pt x="1969" y="1702"/>
                    </a:cubicBezTo>
                    <a:cubicBezTo>
                      <a:pt x="2035" y="1202"/>
                      <a:pt x="2002" y="735"/>
                      <a:pt x="1835" y="268"/>
                    </a:cubicBezTo>
                    <a:cubicBezTo>
                      <a:pt x="1768" y="101"/>
                      <a:pt x="1635" y="1"/>
                      <a:pt x="146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48"/>
              <p:cNvSpPr/>
              <p:nvPr/>
            </p:nvSpPr>
            <p:spPr>
              <a:xfrm rot="377041">
                <a:off x="7740540" y="4366144"/>
                <a:ext cx="84848" cy="302464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8805" extrusionOk="0">
                    <a:moveTo>
                      <a:pt x="1701" y="1"/>
                    </a:moveTo>
                    <a:cubicBezTo>
                      <a:pt x="1350" y="1"/>
                      <a:pt x="923" y="331"/>
                      <a:pt x="735" y="465"/>
                    </a:cubicBezTo>
                    <a:cubicBezTo>
                      <a:pt x="578" y="622"/>
                      <a:pt x="708" y="860"/>
                      <a:pt x="883" y="860"/>
                    </a:cubicBezTo>
                    <a:cubicBezTo>
                      <a:pt x="932" y="860"/>
                      <a:pt x="984" y="842"/>
                      <a:pt x="1035" y="799"/>
                    </a:cubicBezTo>
                    <a:cubicBezTo>
                      <a:pt x="1235" y="599"/>
                      <a:pt x="1469" y="465"/>
                      <a:pt x="1735" y="365"/>
                    </a:cubicBezTo>
                    <a:cubicBezTo>
                      <a:pt x="1735" y="365"/>
                      <a:pt x="1769" y="432"/>
                      <a:pt x="1735" y="665"/>
                    </a:cubicBezTo>
                    <a:cubicBezTo>
                      <a:pt x="1635" y="1099"/>
                      <a:pt x="1502" y="1533"/>
                      <a:pt x="1302" y="1966"/>
                    </a:cubicBezTo>
                    <a:cubicBezTo>
                      <a:pt x="1002" y="2767"/>
                      <a:pt x="735" y="3467"/>
                      <a:pt x="1168" y="3834"/>
                    </a:cubicBezTo>
                    <a:cubicBezTo>
                      <a:pt x="1330" y="3972"/>
                      <a:pt x="1523" y="4047"/>
                      <a:pt x="1725" y="4047"/>
                    </a:cubicBezTo>
                    <a:cubicBezTo>
                      <a:pt x="1816" y="4047"/>
                      <a:pt x="1909" y="4032"/>
                      <a:pt x="2002" y="4001"/>
                    </a:cubicBezTo>
                    <a:lnTo>
                      <a:pt x="2002" y="4001"/>
                    </a:lnTo>
                    <a:cubicBezTo>
                      <a:pt x="1936" y="5202"/>
                      <a:pt x="1769" y="6369"/>
                      <a:pt x="1535" y="7537"/>
                    </a:cubicBezTo>
                    <a:cubicBezTo>
                      <a:pt x="1449" y="8025"/>
                      <a:pt x="1017" y="8365"/>
                      <a:pt x="537" y="8365"/>
                    </a:cubicBezTo>
                    <a:cubicBezTo>
                      <a:pt x="459" y="8365"/>
                      <a:pt x="380" y="8356"/>
                      <a:pt x="301" y="8337"/>
                    </a:cubicBezTo>
                    <a:cubicBezTo>
                      <a:pt x="283" y="8333"/>
                      <a:pt x="266" y="8331"/>
                      <a:pt x="249" y="8331"/>
                    </a:cubicBezTo>
                    <a:cubicBezTo>
                      <a:pt x="142" y="8331"/>
                      <a:pt x="63" y="8417"/>
                      <a:pt x="34" y="8504"/>
                    </a:cubicBezTo>
                    <a:cubicBezTo>
                      <a:pt x="1" y="8638"/>
                      <a:pt x="68" y="8738"/>
                      <a:pt x="201" y="8771"/>
                    </a:cubicBezTo>
                    <a:cubicBezTo>
                      <a:pt x="301" y="8804"/>
                      <a:pt x="401" y="8804"/>
                      <a:pt x="501" y="8804"/>
                    </a:cubicBezTo>
                    <a:cubicBezTo>
                      <a:pt x="1202" y="8804"/>
                      <a:pt x="1802" y="8337"/>
                      <a:pt x="1936" y="7670"/>
                    </a:cubicBezTo>
                    <a:cubicBezTo>
                      <a:pt x="2202" y="6303"/>
                      <a:pt x="2403" y="4968"/>
                      <a:pt x="2469" y="3601"/>
                    </a:cubicBezTo>
                    <a:cubicBezTo>
                      <a:pt x="2469" y="3534"/>
                      <a:pt x="2436" y="3467"/>
                      <a:pt x="2369" y="3434"/>
                    </a:cubicBezTo>
                    <a:cubicBezTo>
                      <a:pt x="2344" y="3408"/>
                      <a:pt x="2313" y="3398"/>
                      <a:pt x="2282" y="3398"/>
                    </a:cubicBezTo>
                    <a:cubicBezTo>
                      <a:pt x="2231" y="3398"/>
                      <a:pt x="2177" y="3426"/>
                      <a:pt x="2136" y="3467"/>
                    </a:cubicBezTo>
                    <a:cubicBezTo>
                      <a:pt x="2043" y="3597"/>
                      <a:pt x="1908" y="3665"/>
                      <a:pt x="1773" y="3665"/>
                    </a:cubicBezTo>
                    <a:cubicBezTo>
                      <a:pt x="1665" y="3665"/>
                      <a:pt x="1557" y="3623"/>
                      <a:pt x="1469" y="3534"/>
                    </a:cubicBezTo>
                    <a:cubicBezTo>
                      <a:pt x="1268" y="3367"/>
                      <a:pt x="1535" y="2700"/>
                      <a:pt x="1735" y="2166"/>
                    </a:cubicBezTo>
                    <a:cubicBezTo>
                      <a:pt x="1936" y="1699"/>
                      <a:pt x="2069" y="1232"/>
                      <a:pt x="2169" y="765"/>
                    </a:cubicBezTo>
                    <a:cubicBezTo>
                      <a:pt x="2202" y="398"/>
                      <a:pt x="2169" y="165"/>
                      <a:pt x="1936" y="65"/>
                    </a:cubicBezTo>
                    <a:cubicBezTo>
                      <a:pt x="1865" y="20"/>
                      <a:pt x="1785" y="1"/>
                      <a:pt x="1701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48"/>
              <p:cNvSpPr/>
              <p:nvPr/>
            </p:nvSpPr>
            <p:spPr>
              <a:xfrm rot="377041">
                <a:off x="7866353" y="4502659"/>
                <a:ext cx="76329" cy="14393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419" extrusionOk="0">
                    <a:moveTo>
                      <a:pt x="193" y="1"/>
                    </a:moveTo>
                    <a:cubicBezTo>
                      <a:pt x="1" y="1"/>
                      <a:pt x="7" y="418"/>
                      <a:pt x="211" y="418"/>
                    </a:cubicBezTo>
                    <a:cubicBezTo>
                      <a:pt x="224" y="418"/>
                      <a:pt x="238" y="417"/>
                      <a:pt x="253" y="413"/>
                    </a:cubicBezTo>
                    <a:lnTo>
                      <a:pt x="2021" y="413"/>
                    </a:lnTo>
                    <a:cubicBezTo>
                      <a:pt x="2221" y="346"/>
                      <a:pt x="2221" y="46"/>
                      <a:pt x="2021" y="13"/>
                    </a:cubicBezTo>
                    <a:lnTo>
                      <a:pt x="253" y="13"/>
                    </a:lnTo>
                    <a:cubicBezTo>
                      <a:pt x="232" y="5"/>
                      <a:pt x="212" y="1"/>
                      <a:pt x="19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48"/>
              <p:cNvSpPr/>
              <p:nvPr/>
            </p:nvSpPr>
            <p:spPr>
              <a:xfrm rot="377041">
                <a:off x="7851423" y="4521524"/>
                <a:ext cx="88283" cy="30057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75" extrusionOk="0">
                    <a:moveTo>
                      <a:pt x="249" y="0"/>
                    </a:moveTo>
                    <a:cubicBezTo>
                      <a:pt x="142" y="0"/>
                      <a:pt x="63" y="87"/>
                      <a:pt x="34" y="174"/>
                    </a:cubicBezTo>
                    <a:cubicBezTo>
                      <a:pt x="1" y="307"/>
                      <a:pt x="68" y="440"/>
                      <a:pt x="201" y="474"/>
                    </a:cubicBezTo>
                    <a:lnTo>
                      <a:pt x="2302" y="874"/>
                    </a:lnTo>
                    <a:lnTo>
                      <a:pt x="2336" y="874"/>
                    </a:lnTo>
                    <a:cubicBezTo>
                      <a:pt x="2436" y="874"/>
                      <a:pt x="2536" y="807"/>
                      <a:pt x="2536" y="707"/>
                    </a:cubicBezTo>
                    <a:cubicBezTo>
                      <a:pt x="2569" y="574"/>
                      <a:pt x="2503" y="474"/>
                      <a:pt x="2369" y="440"/>
                    </a:cubicBezTo>
                    <a:lnTo>
                      <a:pt x="301" y="7"/>
                    </a:lnTo>
                    <a:cubicBezTo>
                      <a:pt x="283" y="2"/>
                      <a:pt x="266" y="0"/>
                      <a:pt x="249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48"/>
              <p:cNvSpPr/>
              <p:nvPr/>
            </p:nvSpPr>
            <p:spPr>
              <a:xfrm rot="377041">
                <a:off x="7796963" y="4596639"/>
                <a:ext cx="110028" cy="158394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4611" extrusionOk="0">
                    <a:moveTo>
                      <a:pt x="1602" y="1742"/>
                    </a:moveTo>
                    <a:cubicBezTo>
                      <a:pt x="1902" y="1742"/>
                      <a:pt x="2202" y="2109"/>
                      <a:pt x="2336" y="2309"/>
                    </a:cubicBezTo>
                    <a:cubicBezTo>
                      <a:pt x="1902" y="2976"/>
                      <a:pt x="1402" y="3610"/>
                      <a:pt x="835" y="4144"/>
                    </a:cubicBezTo>
                    <a:cubicBezTo>
                      <a:pt x="785" y="4177"/>
                      <a:pt x="751" y="4185"/>
                      <a:pt x="730" y="4185"/>
                    </a:cubicBezTo>
                    <a:cubicBezTo>
                      <a:pt x="710" y="4185"/>
                      <a:pt x="701" y="4177"/>
                      <a:pt x="701" y="4177"/>
                    </a:cubicBezTo>
                    <a:cubicBezTo>
                      <a:pt x="468" y="3977"/>
                      <a:pt x="468" y="3043"/>
                      <a:pt x="1035" y="2176"/>
                    </a:cubicBezTo>
                    <a:cubicBezTo>
                      <a:pt x="1235" y="1875"/>
                      <a:pt x="1435" y="1742"/>
                      <a:pt x="1602" y="1742"/>
                    </a:cubicBezTo>
                    <a:close/>
                    <a:moveTo>
                      <a:pt x="2951" y="1"/>
                    </a:moveTo>
                    <a:cubicBezTo>
                      <a:pt x="2844" y="1"/>
                      <a:pt x="2765" y="87"/>
                      <a:pt x="2736" y="174"/>
                    </a:cubicBezTo>
                    <a:lnTo>
                      <a:pt x="2469" y="1775"/>
                    </a:lnTo>
                    <a:cubicBezTo>
                      <a:pt x="2269" y="1508"/>
                      <a:pt x="1969" y="1342"/>
                      <a:pt x="1635" y="1308"/>
                    </a:cubicBezTo>
                    <a:cubicBezTo>
                      <a:pt x="1235" y="1342"/>
                      <a:pt x="868" y="1575"/>
                      <a:pt x="701" y="1942"/>
                    </a:cubicBezTo>
                    <a:cubicBezTo>
                      <a:pt x="1" y="2943"/>
                      <a:pt x="1" y="4077"/>
                      <a:pt x="401" y="4477"/>
                    </a:cubicBezTo>
                    <a:cubicBezTo>
                      <a:pt x="468" y="4577"/>
                      <a:pt x="601" y="4611"/>
                      <a:pt x="735" y="4611"/>
                    </a:cubicBezTo>
                    <a:cubicBezTo>
                      <a:pt x="868" y="4611"/>
                      <a:pt x="968" y="4577"/>
                      <a:pt x="1068" y="4511"/>
                    </a:cubicBezTo>
                    <a:cubicBezTo>
                      <a:pt x="1535" y="4110"/>
                      <a:pt x="1902" y="3677"/>
                      <a:pt x="2236" y="3210"/>
                    </a:cubicBezTo>
                    <a:lnTo>
                      <a:pt x="2236" y="3210"/>
                    </a:lnTo>
                    <a:lnTo>
                      <a:pt x="2035" y="4377"/>
                    </a:lnTo>
                    <a:cubicBezTo>
                      <a:pt x="2035" y="4477"/>
                      <a:pt x="2102" y="4611"/>
                      <a:pt x="2236" y="4611"/>
                    </a:cubicBezTo>
                    <a:lnTo>
                      <a:pt x="2269" y="4611"/>
                    </a:lnTo>
                    <a:cubicBezTo>
                      <a:pt x="2369" y="4611"/>
                      <a:pt x="2469" y="4544"/>
                      <a:pt x="2469" y="4444"/>
                    </a:cubicBezTo>
                    <a:lnTo>
                      <a:pt x="3170" y="241"/>
                    </a:lnTo>
                    <a:cubicBezTo>
                      <a:pt x="3203" y="141"/>
                      <a:pt x="3103" y="7"/>
                      <a:pt x="3003" y="7"/>
                    </a:cubicBezTo>
                    <a:cubicBezTo>
                      <a:pt x="2985" y="3"/>
                      <a:pt x="2968" y="1"/>
                      <a:pt x="2951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48"/>
              <p:cNvSpPr/>
              <p:nvPr/>
            </p:nvSpPr>
            <p:spPr>
              <a:xfrm rot="377041">
                <a:off x="7900943" y="4621880"/>
                <a:ext cx="88283" cy="144619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4210" extrusionOk="0">
                    <a:moveTo>
                      <a:pt x="1736" y="1"/>
                    </a:moveTo>
                    <a:cubicBezTo>
                      <a:pt x="1703" y="1"/>
                      <a:pt x="1669" y="3"/>
                      <a:pt x="1635" y="6"/>
                    </a:cubicBezTo>
                    <a:cubicBezTo>
                      <a:pt x="1368" y="39"/>
                      <a:pt x="1168" y="240"/>
                      <a:pt x="1101" y="473"/>
                    </a:cubicBezTo>
                    <a:cubicBezTo>
                      <a:pt x="1001" y="773"/>
                      <a:pt x="935" y="1073"/>
                      <a:pt x="935" y="1374"/>
                    </a:cubicBezTo>
                    <a:cubicBezTo>
                      <a:pt x="668" y="1374"/>
                      <a:pt x="434" y="1407"/>
                      <a:pt x="167" y="1507"/>
                    </a:cubicBezTo>
                    <a:cubicBezTo>
                      <a:pt x="67" y="1540"/>
                      <a:pt x="1" y="1641"/>
                      <a:pt x="34" y="1774"/>
                    </a:cubicBezTo>
                    <a:cubicBezTo>
                      <a:pt x="61" y="1856"/>
                      <a:pt x="157" y="1916"/>
                      <a:pt x="245" y="1916"/>
                    </a:cubicBezTo>
                    <a:cubicBezTo>
                      <a:pt x="264" y="1916"/>
                      <a:pt x="283" y="1913"/>
                      <a:pt x="301" y="1907"/>
                    </a:cubicBezTo>
                    <a:cubicBezTo>
                      <a:pt x="501" y="1841"/>
                      <a:pt x="734" y="1807"/>
                      <a:pt x="935" y="1807"/>
                    </a:cubicBezTo>
                    <a:lnTo>
                      <a:pt x="935" y="1874"/>
                    </a:lnTo>
                    <a:cubicBezTo>
                      <a:pt x="935" y="2641"/>
                      <a:pt x="935" y="3475"/>
                      <a:pt x="468" y="3809"/>
                    </a:cubicBezTo>
                    <a:cubicBezTo>
                      <a:pt x="367" y="3875"/>
                      <a:pt x="334" y="4009"/>
                      <a:pt x="401" y="4109"/>
                    </a:cubicBezTo>
                    <a:cubicBezTo>
                      <a:pt x="468" y="4142"/>
                      <a:pt x="534" y="4209"/>
                      <a:pt x="601" y="4209"/>
                    </a:cubicBezTo>
                    <a:cubicBezTo>
                      <a:pt x="634" y="4209"/>
                      <a:pt x="668" y="4176"/>
                      <a:pt x="701" y="4142"/>
                    </a:cubicBezTo>
                    <a:cubicBezTo>
                      <a:pt x="1335" y="3742"/>
                      <a:pt x="1368" y="2741"/>
                      <a:pt x="1368" y="1874"/>
                    </a:cubicBezTo>
                    <a:lnTo>
                      <a:pt x="1368" y="1841"/>
                    </a:lnTo>
                    <a:cubicBezTo>
                      <a:pt x="1435" y="1841"/>
                      <a:pt x="1502" y="1874"/>
                      <a:pt x="1568" y="1941"/>
                    </a:cubicBezTo>
                    <a:cubicBezTo>
                      <a:pt x="1602" y="1974"/>
                      <a:pt x="1668" y="2007"/>
                      <a:pt x="1735" y="2007"/>
                    </a:cubicBezTo>
                    <a:cubicBezTo>
                      <a:pt x="1768" y="2007"/>
                      <a:pt x="1835" y="1974"/>
                      <a:pt x="1869" y="1941"/>
                    </a:cubicBezTo>
                    <a:cubicBezTo>
                      <a:pt x="1969" y="1874"/>
                      <a:pt x="1969" y="1707"/>
                      <a:pt x="1869" y="1641"/>
                    </a:cubicBezTo>
                    <a:cubicBezTo>
                      <a:pt x="1735" y="1507"/>
                      <a:pt x="1568" y="1407"/>
                      <a:pt x="1368" y="1374"/>
                    </a:cubicBezTo>
                    <a:cubicBezTo>
                      <a:pt x="1368" y="1140"/>
                      <a:pt x="1402" y="907"/>
                      <a:pt x="1502" y="673"/>
                    </a:cubicBezTo>
                    <a:cubicBezTo>
                      <a:pt x="1535" y="506"/>
                      <a:pt x="1635" y="440"/>
                      <a:pt x="1702" y="406"/>
                    </a:cubicBezTo>
                    <a:cubicBezTo>
                      <a:pt x="1717" y="404"/>
                      <a:pt x="1732" y="403"/>
                      <a:pt x="1748" y="403"/>
                    </a:cubicBezTo>
                    <a:cubicBezTo>
                      <a:pt x="1936" y="403"/>
                      <a:pt x="2140" y="578"/>
                      <a:pt x="2202" y="640"/>
                    </a:cubicBezTo>
                    <a:cubicBezTo>
                      <a:pt x="2235" y="673"/>
                      <a:pt x="2286" y="690"/>
                      <a:pt x="2340" y="690"/>
                    </a:cubicBezTo>
                    <a:cubicBezTo>
                      <a:pt x="2394" y="690"/>
                      <a:pt x="2452" y="673"/>
                      <a:pt x="2502" y="640"/>
                    </a:cubicBezTo>
                    <a:cubicBezTo>
                      <a:pt x="2569" y="540"/>
                      <a:pt x="2569" y="406"/>
                      <a:pt x="2502" y="340"/>
                    </a:cubicBezTo>
                    <a:cubicBezTo>
                      <a:pt x="2293" y="130"/>
                      <a:pt x="2029" y="1"/>
                      <a:pt x="1736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48"/>
              <p:cNvSpPr/>
              <p:nvPr/>
            </p:nvSpPr>
            <p:spPr>
              <a:xfrm rot="377041">
                <a:off x="7996618" y="4337709"/>
                <a:ext cx="129505" cy="422282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12293" extrusionOk="0">
                    <a:moveTo>
                      <a:pt x="2417" y="0"/>
                    </a:moveTo>
                    <a:cubicBezTo>
                      <a:pt x="2275" y="0"/>
                      <a:pt x="2134" y="24"/>
                      <a:pt x="2002" y="84"/>
                    </a:cubicBezTo>
                    <a:cubicBezTo>
                      <a:pt x="1635" y="217"/>
                      <a:pt x="1435" y="551"/>
                      <a:pt x="1401" y="951"/>
                    </a:cubicBezTo>
                    <a:cubicBezTo>
                      <a:pt x="1301" y="1618"/>
                      <a:pt x="1334" y="2319"/>
                      <a:pt x="1435" y="3019"/>
                    </a:cubicBezTo>
                    <a:cubicBezTo>
                      <a:pt x="1535" y="3853"/>
                      <a:pt x="1635" y="4620"/>
                      <a:pt x="1334" y="5154"/>
                    </a:cubicBezTo>
                    <a:cubicBezTo>
                      <a:pt x="801" y="6055"/>
                      <a:pt x="300" y="6088"/>
                      <a:pt x="300" y="6088"/>
                    </a:cubicBezTo>
                    <a:cubicBezTo>
                      <a:pt x="67" y="6088"/>
                      <a:pt x="0" y="6421"/>
                      <a:pt x="200" y="6522"/>
                    </a:cubicBezTo>
                    <a:cubicBezTo>
                      <a:pt x="234" y="6522"/>
                      <a:pt x="1134" y="6922"/>
                      <a:pt x="1134" y="8490"/>
                    </a:cubicBezTo>
                    <a:cubicBezTo>
                      <a:pt x="1134" y="10224"/>
                      <a:pt x="968" y="12025"/>
                      <a:pt x="968" y="12059"/>
                    </a:cubicBezTo>
                    <a:cubicBezTo>
                      <a:pt x="934" y="12126"/>
                      <a:pt x="1001" y="12226"/>
                      <a:pt x="1068" y="12259"/>
                    </a:cubicBezTo>
                    <a:cubicBezTo>
                      <a:pt x="1101" y="12292"/>
                      <a:pt x="1134" y="12292"/>
                      <a:pt x="1168" y="12292"/>
                    </a:cubicBezTo>
                    <a:cubicBezTo>
                      <a:pt x="1201" y="12292"/>
                      <a:pt x="1268" y="12292"/>
                      <a:pt x="1301" y="12259"/>
                    </a:cubicBezTo>
                    <a:cubicBezTo>
                      <a:pt x="1503" y="12107"/>
                      <a:pt x="1897" y="11879"/>
                      <a:pt x="2178" y="11879"/>
                    </a:cubicBezTo>
                    <a:cubicBezTo>
                      <a:pt x="2267" y="11879"/>
                      <a:pt x="2345" y="11902"/>
                      <a:pt x="2402" y="11959"/>
                    </a:cubicBezTo>
                    <a:cubicBezTo>
                      <a:pt x="2448" y="12005"/>
                      <a:pt x="2502" y="12025"/>
                      <a:pt x="2555" y="12025"/>
                    </a:cubicBezTo>
                    <a:cubicBezTo>
                      <a:pt x="2728" y="12025"/>
                      <a:pt x="2889" y="11812"/>
                      <a:pt x="2735" y="11659"/>
                    </a:cubicBezTo>
                    <a:cubicBezTo>
                      <a:pt x="2577" y="11500"/>
                      <a:pt x="2382" y="11441"/>
                      <a:pt x="2182" y="11441"/>
                    </a:cubicBezTo>
                    <a:cubicBezTo>
                      <a:pt x="1917" y="11441"/>
                      <a:pt x="1643" y="11545"/>
                      <a:pt x="1435" y="11659"/>
                    </a:cubicBezTo>
                    <a:cubicBezTo>
                      <a:pt x="1468" y="11025"/>
                      <a:pt x="1568" y="9724"/>
                      <a:pt x="1568" y="8490"/>
                    </a:cubicBezTo>
                    <a:cubicBezTo>
                      <a:pt x="1635" y="7689"/>
                      <a:pt x="1334" y="6922"/>
                      <a:pt x="767" y="6355"/>
                    </a:cubicBezTo>
                    <a:cubicBezTo>
                      <a:pt x="1168" y="6121"/>
                      <a:pt x="1501" y="5788"/>
                      <a:pt x="1701" y="5354"/>
                    </a:cubicBezTo>
                    <a:cubicBezTo>
                      <a:pt x="2102" y="4720"/>
                      <a:pt x="2002" y="3853"/>
                      <a:pt x="1868" y="2952"/>
                    </a:cubicBezTo>
                    <a:cubicBezTo>
                      <a:pt x="1768" y="2319"/>
                      <a:pt x="1735" y="1651"/>
                      <a:pt x="1835" y="1018"/>
                    </a:cubicBezTo>
                    <a:cubicBezTo>
                      <a:pt x="1835" y="784"/>
                      <a:pt x="1968" y="584"/>
                      <a:pt x="2168" y="451"/>
                    </a:cubicBezTo>
                    <a:cubicBezTo>
                      <a:pt x="2227" y="429"/>
                      <a:pt x="2294" y="420"/>
                      <a:pt x="2365" y="420"/>
                    </a:cubicBezTo>
                    <a:cubicBezTo>
                      <a:pt x="2737" y="420"/>
                      <a:pt x="3235" y="677"/>
                      <a:pt x="3403" y="817"/>
                    </a:cubicBezTo>
                    <a:cubicBezTo>
                      <a:pt x="3439" y="830"/>
                      <a:pt x="3480" y="837"/>
                      <a:pt x="3521" y="837"/>
                    </a:cubicBezTo>
                    <a:cubicBezTo>
                      <a:pt x="3591" y="837"/>
                      <a:pt x="3661" y="814"/>
                      <a:pt x="3703" y="751"/>
                    </a:cubicBezTo>
                    <a:cubicBezTo>
                      <a:pt x="3770" y="651"/>
                      <a:pt x="3736" y="517"/>
                      <a:pt x="3669" y="451"/>
                    </a:cubicBezTo>
                    <a:cubicBezTo>
                      <a:pt x="3589" y="397"/>
                      <a:pt x="2994" y="0"/>
                      <a:pt x="241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48"/>
              <p:cNvSpPr/>
              <p:nvPr/>
            </p:nvSpPr>
            <p:spPr>
              <a:xfrm rot="377041">
                <a:off x="8087456" y="4482132"/>
                <a:ext cx="134108" cy="137955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4016" extrusionOk="0">
                    <a:moveTo>
                      <a:pt x="1523" y="1"/>
                    </a:moveTo>
                    <a:cubicBezTo>
                      <a:pt x="1496" y="1"/>
                      <a:pt x="1466" y="5"/>
                      <a:pt x="1435" y="13"/>
                    </a:cubicBezTo>
                    <a:cubicBezTo>
                      <a:pt x="1335" y="46"/>
                      <a:pt x="1268" y="146"/>
                      <a:pt x="1301" y="280"/>
                    </a:cubicBezTo>
                    <a:cubicBezTo>
                      <a:pt x="1668" y="1380"/>
                      <a:pt x="1935" y="2148"/>
                      <a:pt x="2135" y="2681"/>
                    </a:cubicBezTo>
                    <a:cubicBezTo>
                      <a:pt x="1816" y="3224"/>
                      <a:pt x="1466" y="3584"/>
                      <a:pt x="1202" y="3584"/>
                    </a:cubicBezTo>
                    <a:cubicBezTo>
                      <a:pt x="1191" y="3584"/>
                      <a:pt x="1179" y="3583"/>
                      <a:pt x="1168" y="3582"/>
                    </a:cubicBezTo>
                    <a:cubicBezTo>
                      <a:pt x="934" y="3582"/>
                      <a:pt x="701" y="3448"/>
                      <a:pt x="534" y="3282"/>
                    </a:cubicBezTo>
                    <a:cubicBezTo>
                      <a:pt x="467" y="3215"/>
                      <a:pt x="467" y="3148"/>
                      <a:pt x="467" y="3082"/>
                    </a:cubicBezTo>
                    <a:cubicBezTo>
                      <a:pt x="528" y="2900"/>
                      <a:pt x="393" y="2779"/>
                      <a:pt x="262" y="2779"/>
                    </a:cubicBezTo>
                    <a:cubicBezTo>
                      <a:pt x="177" y="2779"/>
                      <a:pt x="93" y="2830"/>
                      <a:pt x="67" y="2948"/>
                    </a:cubicBezTo>
                    <a:cubicBezTo>
                      <a:pt x="0" y="3148"/>
                      <a:pt x="34" y="3348"/>
                      <a:pt x="167" y="3482"/>
                    </a:cubicBezTo>
                    <a:cubicBezTo>
                      <a:pt x="367" y="3782"/>
                      <a:pt x="734" y="3982"/>
                      <a:pt x="1101" y="4016"/>
                    </a:cubicBezTo>
                    <a:lnTo>
                      <a:pt x="1201" y="4016"/>
                    </a:lnTo>
                    <a:cubicBezTo>
                      <a:pt x="1635" y="4016"/>
                      <a:pt x="2002" y="3649"/>
                      <a:pt x="2335" y="3148"/>
                    </a:cubicBezTo>
                    <a:cubicBezTo>
                      <a:pt x="2669" y="3849"/>
                      <a:pt x="2802" y="3915"/>
                      <a:pt x="2902" y="3915"/>
                    </a:cubicBezTo>
                    <a:lnTo>
                      <a:pt x="2936" y="3915"/>
                    </a:lnTo>
                    <a:cubicBezTo>
                      <a:pt x="3003" y="3915"/>
                      <a:pt x="3069" y="3882"/>
                      <a:pt x="3136" y="3849"/>
                    </a:cubicBezTo>
                    <a:lnTo>
                      <a:pt x="3903" y="3048"/>
                    </a:lnTo>
                    <a:lnTo>
                      <a:pt x="3603" y="2748"/>
                    </a:lnTo>
                    <a:lnTo>
                      <a:pt x="2969" y="3415"/>
                    </a:lnTo>
                    <a:cubicBezTo>
                      <a:pt x="2836" y="3182"/>
                      <a:pt x="2736" y="2948"/>
                      <a:pt x="2636" y="2715"/>
                    </a:cubicBezTo>
                    <a:cubicBezTo>
                      <a:pt x="3036" y="1981"/>
                      <a:pt x="3369" y="1247"/>
                      <a:pt x="3636" y="446"/>
                    </a:cubicBezTo>
                    <a:cubicBezTo>
                      <a:pt x="3670" y="346"/>
                      <a:pt x="3603" y="213"/>
                      <a:pt x="3503" y="179"/>
                    </a:cubicBezTo>
                    <a:cubicBezTo>
                      <a:pt x="3479" y="174"/>
                      <a:pt x="3457" y="171"/>
                      <a:pt x="3435" y="171"/>
                    </a:cubicBezTo>
                    <a:cubicBezTo>
                      <a:pt x="3336" y="171"/>
                      <a:pt x="3264" y="231"/>
                      <a:pt x="3236" y="313"/>
                    </a:cubicBezTo>
                    <a:cubicBezTo>
                      <a:pt x="3003" y="947"/>
                      <a:pt x="2736" y="1580"/>
                      <a:pt x="2435" y="2181"/>
                    </a:cubicBezTo>
                    <a:cubicBezTo>
                      <a:pt x="2202" y="1580"/>
                      <a:pt x="1935" y="847"/>
                      <a:pt x="1702" y="146"/>
                    </a:cubicBezTo>
                    <a:cubicBezTo>
                      <a:pt x="1676" y="44"/>
                      <a:pt x="1612" y="1"/>
                      <a:pt x="152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48"/>
              <p:cNvSpPr/>
              <p:nvPr/>
            </p:nvSpPr>
            <p:spPr>
              <a:xfrm rot="377041">
                <a:off x="8225343" y="4597872"/>
                <a:ext cx="94020" cy="121707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3543" extrusionOk="0">
                    <a:moveTo>
                      <a:pt x="478" y="0"/>
                    </a:moveTo>
                    <a:cubicBezTo>
                      <a:pt x="370" y="0"/>
                      <a:pt x="271" y="53"/>
                      <a:pt x="301" y="173"/>
                    </a:cubicBezTo>
                    <a:lnTo>
                      <a:pt x="34" y="3342"/>
                    </a:lnTo>
                    <a:cubicBezTo>
                      <a:pt x="1" y="3442"/>
                      <a:pt x="101" y="3542"/>
                      <a:pt x="201" y="3542"/>
                    </a:cubicBezTo>
                    <a:lnTo>
                      <a:pt x="234" y="3542"/>
                    </a:lnTo>
                    <a:cubicBezTo>
                      <a:pt x="334" y="3542"/>
                      <a:pt x="434" y="3509"/>
                      <a:pt x="434" y="3409"/>
                    </a:cubicBezTo>
                    <a:cubicBezTo>
                      <a:pt x="768" y="2375"/>
                      <a:pt x="1268" y="1207"/>
                      <a:pt x="1535" y="974"/>
                    </a:cubicBezTo>
                    <a:cubicBezTo>
                      <a:pt x="1635" y="1341"/>
                      <a:pt x="1669" y="1774"/>
                      <a:pt x="1669" y="2175"/>
                    </a:cubicBezTo>
                    <a:cubicBezTo>
                      <a:pt x="1702" y="2742"/>
                      <a:pt x="1735" y="3142"/>
                      <a:pt x="2002" y="3242"/>
                    </a:cubicBezTo>
                    <a:cubicBezTo>
                      <a:pt x="2051" y="3258"/>
                      <a:pt x="2097" y="3266"/>
                      <a:pt x="2139" y="3266"/>
                    </a:cubicBezTo>
                    <a:cubicBezTo>
                      <a:pt x="2358" y="3266"/>
                      <a:pt x="2502" y="3071"/>
                      <a:pt x="2669" y="2875"/>
                    </a:cubicBezTo>
                    <a:cubicBezTo>
                      <a:pt x="2736" y="2775"/>
                      <a:pt x="2736" y="2642"/>
                      <a:pt x="2636" y="2542"/>
                    </a:cubicBezTo>
                    <a:cubicBezTo>
                      <a:pt x="2612" y="2518"/>
                      <a:pt x="2576" y="2507"/>
                      <a:pt x="2536" y="2507"/>
                    </a:cubicBezTo>
                    <a:cubicBezTo>
                      <a:pt x="2464" y="2507"/>
                      <a:pt x="2379" y="2544"/>
                      <a:pt x="2336" y="2608"/>
                    </a:cubicBezTo>
                    <a:cubicBezTo>
                      <a:pt x="2269" y="2675"/>
                      <a:pt x="2202" y="2708"/>
                      <a:pt x="2169" y="2775"/>
                    </a:cubicBezTo>
                    <a:cubicBezTo>
                      <a:pt x="2136" y="2575"/>
                      <a:pt x="2102" y="2375"/>
                      <a:pt x="2102" y="2175"/>
                    </a:cubicBezTo>
                    <a:cubicBezTo>
                      <a:pt x="2102" y="1708"/>
                      <a:pt x="2036" y="1274"/>
                      <a:pt x="1936" y="840"/>
                    </a:cubicBezTo>
                    <a:cubicBezTo>
                      <a:pt x="1835" y="540"/>
                      <a:pt x="1669" y="473"/>
                      <a:pt x="1535" y="473"/>
                    </a:cubicBezTo>
                    <a:cubicBezTo>
                      <a:pt x="1268" y="473"/>
                      <a:pt x="935" y="907"/>
                      <a:pt x="568" y="1774"/>
                    </a:cubicBezTo>
                    <a:lnTo>
                      <a:pt x="701" y="207"/>
                    </a:lnTo>
                    <a:cubicBezTo>
                      <a:pt x="756" y="78"/>
                      <a:pt x="610" y="0"/>
                      <a:pt x="478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48"/>
              <p:cNvSpPr/>
              <p:nvPr/>
            </p:nvSpPr>
            <p:spPr>
              <a:xfrm rot="377041">
                <a:off x="8341173" y="4546110"/>
                <a:ext cx="72859" cy="7681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2236" extrusionOk="0">
                    <a:moveTo>
                      <a:pt x="1487" y="1"/>
                    </a:moveTo>
                    <a:cubicBezTo>
                      <a:pt x="1354" y="1"/>
                      <a:pt x="1254" y="68"/>
                      <a:pt x="1254" y="201"/>
                    </a:cubicBezTo>
                    <a:cubicBezTo>
                      <a:pt x="1254" y="301"/>
                      <a:pt x="1254" y="635"/>
                      <a:pt x="1220" y="935"/>
                    </a:cubicBezTo>
                    <a:lnTo>
                      <a:pt x="253" y="935"/>
                    </a:lnTo>
                    <a:cubicBezTo>
                      <a:pt x="238" y="931"/>
                      <a:pt x="224" y="929"/>
                      <a:pt x="211" y="929"/>
                    </a:cubicBezTo>
                    <a:cubicBezTo>
                      <a:pt x="0" y="929"/>
                      <a:pt x="0" y="1374"/>
                      <a:pt x="211" y="1374"/>
                    </a:cubicBezTo>
                    <a:cubicBezTo>
                      <a:pt x="224" y="1374"/>
                      <a:pt x="238" y="1372"/>
                      <a:pt x="253" y="1368"/>
                    </a:cubicBezTo>
                    <a:lnTo>
                      <a:pt x="1220" y="1368"/>
                    </a:lnTo>
                    <a:cubicBezTo>
                      <a:pt x="1220" y="1702"/>
                      <a:pt x="1187" y="2002"/>
                      <a:pt x="1187" y="2002"/>
                    </a:cubicBezTo>
                    <a:cubicBezTo>
                      <a:pt x="1187" y="2136"/>
                      <a:pt x="1254" y="2236"/>
                      <a:pt x="1387" y="2236"/>
                    </a:cubicBezTo>
                    <a:cubicBezTo>
                      <a:pt x="1487" y="2236"/>
                      <a:pt x="1587" y="2136"/>
                      <a:pt x="1587" y="2036"/>
                    </a:cubicBezTo>
                    <a:cubicBezTo>
                      <a:pt x="1587" y="2002"/>
                      <a:pt x="1587" y="1702"/>
                      <a:pt x="1621" y="1368"/>
                    </a:cubicBezTo>
                    <a:lnTo>
                      <a:pt x="1921" y="1368"/>
                    </a:lnTo>
                    <a:cubicBezTo>
                      <a:pt x="2121" y="1302"/>
                      <a:pt x="2121" y="1002"/>
                      <a:pt x="1921" y="935"/>
                    </a:cubicBezTo>
                    <a:lnTo>
                      <a:pt x="1654" y="935"/>
                    </a:lnTo>
                    <a:cubicBezTo>
                      <a:pt x="1654" y="601"/>
                      <a:pt x="1687" y="301"/>
                      <a:pt x="1687" y="201"/>
                    </a:cubicBezTo>
                    <a:cubicBezTo>
                      <a:pt x="1687" y="68"/>
                      <a:pt x="1587" y="1"/>
                      <a:pt x="1487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48"/>
              <p:cNvSpPr/>
              <p:nvPr/>
            </p:nvSpPr>
            <p:spPr>
              <a:xfrm rot="377041">
                <a:off x="8431467" y="4527449"/>
                <a:ext cx="90791" cy="17873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5203" extrusionOk="0">
                    <a:moveTo>
                      <a:pt x="515" y="1"/>
                    </a:moveTo>
                    <a:cubicBezTo>
                      <a:pt x="435" y="1"/>
                      <a:pt x="352" y="43"/>
                      <a:pt x="308" y="132"/>
                    </a:cubicBezTo>
                    <a:cubicBezTo>
                      <a:pt x="241" y="499"/>
                      <a:pt x="74" y="2267"/>
                      <a:pt x="908" y="2467"/>
                    </a:cubicBezTo>
                    <a:cubicBezTo>
                      <a:pt x="958" y="2480"/>
                      <a:pt x="1008" y="2487"/>
                      <a:pt x="1056" y="2487"/>
                    </a:cubicBezTo>
                    <a:cubicBezTo>
                      <a:pt x="1494" y="2487"/>
                      <a:pt x="1875" y="1976"/>
                      <a:pt x="2176" y="1466"/>
                    </a:cubicBezTo>
                    <a:lnTo>
                      <a:pt x="2176" y="1466"/>
                    </a:lnTo>
                    <a:cubicBezTo>
                      <a:pt x="2109" y="2634"/>
                      <a:pt x="1842" y="4435"/>
                      <a:pt x="1375" y="4702"/>
                    </a:cubicBezTo>
                    <a:cubicBezTo>
                      <a:pt x="1316" y="4741"/>
                      <a:pt x="1246" y="4757"/>
                      <a:pt x="1178" y="4757"/>
                    </a:cubicBezTo>
                    <a:cubicBezTo>
                      <a:pt x="1130" y="4757"/>
                      <a:pt x="1083" y="4749"/>
                      <a:pt x="1041" y="4735"/>
                    </a:cubicBezTo>
                    <a:cubicBezTo>
                      <a:pt x="741" y="4635"/>
                      <a:pt x="508" y="4135"/>
                      <a:pt x="474" y="3968"/>
                    </a:cubicBezTo>
                    <a:cubicBezTo>
                      <a:pt x="435" y="3850"/>
                      <a:pt x="349" y="3799"/>
                      <a:pt x="263" y="3799"/>
                    </a:cubicBezTo>
                    <a:cubicBezTo>
                      <a:pt x="131" y="3799"/>
                      <a:pt x="0" y="3919"/>
                      <a:pt x="41" y="4101"/>
                    </a:cubicBezTo>
                    <a:cubicBezTo>
                      <a:pt x="74" y="4168"/>
                      <a:pt x="341" y="4935"/>
                      <a:pt x="875" y="5136"/>
                    </a:cubicBezTo>
                    <a:cubicBezTo>
                      <a:pt x="975" y="5169"/>
                      <a:pt x="1075" y="5202"/>
                      <a:pt x="1175" y="5202"/>
                    </a:cubicBezTo>
                    <a:cubicBezTo>
                      <a:pt x="1308" y="5202"/>
                      <a:pt x="1442" y="5169"/>
                      <a:pt x="1575" y="5069"/>
                    </a:cubicBezTo>
                    <a:cubicBezTo>
                      <a:pt x="2543" y="4535"/>
                      <a:pt x="2643" y="732"/>
                      <a:pt x="2643" y="699"/>
                    </a:cubicBezTo>
                    <a:cubicBezTo>
                      <a:pt x="2643" y="599"/>
                      <a:pt x="2576" y="499"/>
                      <a:pt x="2476" y="466"/>
                    </a:cubicBezTo>
                    <a:cubicBezTo>
                      <a:pt x="2456" y="462"/>
                      <a:pt x="2437" y="461"/>
                      <a:pt x="2420" y="461"/>
                    </a:cubicBezTo>
                    <a:cubicBezTo>
                      <a:pt x="2261" y="461"/>
                      <a:pt x="2189" y="599"/>
                      <a:pt x="2009" y="899"/>
                    </a:cubicBezTo>
                    <a:cubicBezTo>
                      <a:pt x="1816" y="1221"/>
                      <a:pt x="1343" y="2070"/>
                      <a:pt x="1041" y="2070"/>
                    </a:cubicBezTo>
                    <a:cubicBezTo>
                      <a:pt x="1030" y="2070"/>
                      <a:pt x="1019" y="2069"/>
                      <a:pt x="1008" y="2067"/>
                    </a:cubicBezTo>
                    <a:cubicBezTo>
                      <a:pt x="708" y="2000"/>
                      <a:pt x="641" y="933"/>
                      <a:pt x="708" y="199"/>
                    </a:cubicBezTo>
                    <a:cubicBezTo>
                      <a:pt x="708" y="68"/>
                      <a:pt x="615" y="1"/>
                      <a:pt x="515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48"/>
              <p:cNvSpPr/>
              <p:nvPr/>
            </p:nvSpPr>
            <p:spPr>
              <a:xfrm rot="377041">
                <a:off x="8534360" y="4644041"/>
                <a:ext cx="77634" cy="96047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796" extrusionOk="0">
                    <a:moveTo>
                      <a:pt x="296" y="1"/>
                    </a:moveTo>
                    <a:cubicBezTo>
                      <a:pt x="156" y="1"/>
                      <a:pt x="0" y="91"/>
                      <a:pt x="58" y="227"/>
                    </a:cubicBezTo>
                    <a:lnTo>
                      <a:pt x="425" y="2395"/>
                    </a:lnTo>
                    <a:cubicBezTo>
                      <a:pt x="425" y="2495"/>
                      <a:pt x="525" y="2595"/>
                      <a:pt x="625" y="2595"/>
                    </a:cubicBezTo>
                    <a:cubicBezTo>
                      <a:pt x="726" y="2595"/>
                      <a:pt x="826" y="2529"/>
                      <a:pt x="859" y="2428"/>
                    </a:cubicBezTo>
                    <a:cubicBezTo>
                      <a:pt x="992" y="1795"/>
                      <a:pt x="1226" y="1194"/>
                      <a:pt x="1493" y="594"/>
                    </a:cubicBezTo>
                    <a:cubicBezTo>
                      <a:pt x="1559" y="994"/>
                      <a:pt x="1559" y="1394"/>
                      <a:pt x="1526" y="1795"/>
                    </a:cubicBezTo>
                    <a:cubicBezTo>
                      <a:pt x="1493" y="2362"/>
                      <a:pt x="1459" y="2662"/>
                      <a:pt x="1726" y="2762"/>
                    </a:cubicBezTo>
                    <a:cubicBezTo>
                      <a:pt x="1760" y="2795"/>
                      <a:pt x="1793" y="2795"/>
                      <a:pt x="1826" y="2795"/>
                    </a:cubicBezTo>
                    <a:cubicBezTo>
                      <a:pt x="1960" y="2795"/>
                      <a:pt x="2093" y="2729"/>
                      <a:pt x="2193" y="2595"/>
                    </a:cubicBezTo>
                    <a:cubicBezTo>
                      <a:pt x="2260" y="2529"/>
                      <a:pt x="2260" y="2362"/>
                      <a:pt x="2193" y="2295"/>
                    </a:cubicBezTo>
                    <a:cubicBezTo>
                      <a:pt x="2152" y="2254"/>
                      <a:pt x="2098" y="2225"/>
                      <a:pt x="2039" y="2225"/>
                    </a:cubicBezTo>
                    <a:cubicBezTo>
                      <a:pt x="2003" y="2225"/>
                      <a:pt x="1965" y="2236"/>
                      <a:pt x="1926" y="2262"/>
                    </a:cubicBezTo>
                    <a:lnTo>
                      <a:pt x="1926" y="1828"/>
                    </a:lnTo>
                    <a:cubicBezTo>
                      <a:pt x="1993" y="1361"/>
                      <a:pt x="1960" y="861"/>
                      <a:pt x="1860" y="394"/>
                    </a:cubicBezTo>
                    <a:cubicBezTo>
                      <a:pt x="1793" y="93"/>
                      <a:pt x="1626" y="27"/>
                      <a:pt x="1526" y="27"/>
                    </a:cubicBezTo>
                    <a:cubicBezTo>
                      <a:pt x="1393" y="27"/>
                      <a:pt x="1126" y="27"/>
                      <a:pt x="692" y="1394"/>
                    </a:cubicBezTo>
                    <a:lnTo>
                      <a:pt x="492" y="160"/>
                    </a:lnTo>
                    <a:cubicBezTo>
                      <a:pt x="492" y="48"/>
                      <a:pt x="398" y="1"/>
                      <a:pt x="296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48"/>
              <p:cNvSpPr/>
              <p:nvPr/>
            </p:nvSpPr>
            <p:spPr>
              <a:xfrm rot="377041">
                <a:off x="8611938" y="4451568"/>
                <a:ext cx="87115" cy="344098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10017" extrusionOk="0">
                    <a:moveTo>
                      <a:pt x="1497" y="0"/>
                    </a:moveTo>
                    <a:cubicBezTo>
                      <a:pt x="1179" y="0"/>
                      <a:pt x="671" y="294"/>
                      <a:pt x="367" y="543"/>
                    </a:cubicBezTo>
                    <a:cubicBezTo>
                      <a:pt x="301" y="609"/>
                      <a:pt x="267" y="743"/>
                      <a:pt x="334" y="843"/>
                    </a:cubicBezTo>
                    <a:cubicBezTo>
                      <a:pt x="389" y="898"/>
                      <a:pt x="454" y="923"/>
                      <a:pt x="518" y="923"/>
                    </a:cubicBezTo>
                    <a:cubicBezTo>
                      <a:pt x="571" y="923"/>
                      <a:pt x="623" y="906"/>
                      <a:pt x="668" y="876"/>
                    </a:cubicBezTo>
                    <a:cubicBezTo>
                      <a:pt x="868" y="676"/>
                      <a:pt x="1135" y="509"/>
                      <a:pt x="1401" y="409"/>
                    </a:cubicBezTo>
                    <a:lnTo>
                      <a:pt x="1401" y="409"/>
                    </a:lnTo>
                    <a:cubicBezTo>
                      <a:pt x="1401" y="509"/>
                      <a:pt x="1368" y="576"/>
                      <a:pt x="1368" y="643"/>
                    </a:cubicBezTo>
                    <a:cubicBezTo>
                      <a:pt x="1268" y="943"/>
                      <a:pt x="1135" y="1243"/>
                      <a:pt x="1001" y="1510"/>
                    </a:cubicBezTo>
                    <a:cubicBezTo>
                      <a:pt x="734" y="2010"/>
                      <a:pt x="534" y="2411"/>
                      <a:pt x="1068" y="2878"/>
                    </a:cubicBezTo>
                    <a:lnTo>
                      <a:pt x="1568" y="3311"/>
                    </a:lnTo>
                    <a:cubicBezTo>
                      <a:pt x="1101" y="4345"/>
                      <a:pt x="968" y="5479"/>
                      <a:pt x="1168" y="6614"/>
                    </a:cubicBezTo>
                    <a:cubicBezTo>
                      <a:pt x="1301" y="7147"/>
                      <a:pt x="1435" y="7714"/>
                      <a:pt x="1635" y="8281"/>
                    </a:cubicBezTo>
                    <a:cubicBezTo>
                      <a:pt x="1935" y="9149"/>
                      <a:pt x="1969" y="9349"/>
                      <a:pt x="1568" y="9482"/>
                    </a:cubicBezTo>
                    <a:cubicBezTo>
                      <a:pt x="1473" y="9519"/>
                      <a:pt x="1374" y="9536"/>
                      <a:pt x="1276" y="9536"/>
                    </a:cubicBezTo>
                    <a:cubicBezTo>
                      <a:pt x="930" y="9536"/>
                      <a:pt x="597" y="9320"/>
                      <a:pt x="467" y="8982"/>
                    </a:cubicBezTo>
                    <a:cubicBezTo>
                      <a:pt x="424" y="8917"/>
                      <a:pt x="353" y="8881"/>
                      <a:pt x="282" y="8881"/>
                    </a:cubicBezTo>
                    <a:cubicBezTo>
                      <a:pt x="242" y="8881"/>
                      <a:pt x="203" y="8892"/>
                      <a:pt x="167" y="8915"/>
                    </a:cubicBezTo>
                    <a:cubicBezTo>
                      <a:pt x="34" y="8949"/>
                      <a:pt x="0" y="9082"/>
                      <a:pt x="34" y="9182"/>
                    </a:cubicBezTo>
                    <a:cubicBezTo>
                      <a:pt x="234" y="9649"/>
                      <a:pt x="701" y="9983"/>
                      <a:pt x="1235" y="10016"/>
                    </a:cubicBezTo>
                    <a:cubicBezTo>
                      <a:pt x="1401" y="10016"/>
                      <a:pt x="1568" y="9983"/>
                      <a:pt x="1702" y="9916"/>
                    </a:cubicBezTo>
                    <a:cubicBezTo>
                      <a:pt x="2536" y="9616"/>
                      <a:pt x="2335" y="8982"/>
                      <a:pt x="2035" y="8148"/>
                    </a:cubicBezTo>
                    <a:cubicBezTo>
                      <a:pt x="1835" y="7614"/>
                      <a:pt x="1702" y="7081"/>
                      <a:pt x="1602" y="6514"/>
                    </a:cubicBezTo>
                    <a:cubicBezTo>
                      <a:pt x="1401" y="5446"/>
                      <a:pt x="1535" y="4312"/>
                      <a:pt x="2002" y="3345"/>
                    </a:cubicBezTo>
                    <a:cubicBezTo>
                      <a:pt x="2069" y="3245"/>
                      <a:pt x="2035" y="3144"/>
                      <a:pt x="1969" y="3078"/>
                    </a:cubicBezTo>
                    <a:lnTo>
                      <a:pt x="1368" y="2544"/>
                    </a:lnTo>
                    <a:cubicBezTo>
                      <a:pt x="1101" y="2311"/>
                      <a:pt x="1135" y="2210"/>
                      <a:pt x="1368" y="1710"/>
                    </a:cubicBezTo>
                    <a:cubicBezTo>
                      <a:pt x="1535" y="1410"/>
                      <a:pt x="1668" y="1076"/>
                      <a:pt x="1768" y="776"/>
                    </a:cubicBezTo>
                    <a:cubicBezTo>
                      <a:pt x="1802" y="643"/>
                      <a:pt x="1935" y="242"/>
                      <a:pt x="1668" y="42"/>
                    </a:cubicBezTo>
                    <a:cubicBezTo>
                      <a:pt x="1622" y="13"/>
                      <a:pt x="1564" y="0"/>
                      <a:pt x="149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0" name="Google Shape;570;p48"/>
            <p:cNvGrpSpPr/>
            <p:nvPr/>
          </p:nvGrpSpPr>
          <p:grpSpPr>
            <a:xfrm rot="272794">
              <a:off x="7423325" y="663205"/>
              <a:ext cx="1472959" cy="356996"/>
              <a:chOff x="1198641" y="4441828"/>
              <a:chExt cx="1335933" cy="323785"/>
            </a:xfrm>
          </p:grpSpPr>
          <p:sp>
            <p:nvSpPr>
              <p:cNvPr id="571" name="Google Shape;571;p48"/>
              <p:cNvSpPr/>
              <p:nvPr/>
            </p:nvSpPr>
            <p:spPr>
              <a:xfrm rot="-210422">
                <a:off x="1638174" y="4620787"/>
                <a:ext cx="73038" cy="81531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571" extrusionOk="0">
                    <a:moveTo>
                      <a:pt x="1402" y="436"/>
                    </a:moveTo>
                    <a:cubicBezTo>
                      <a:pt x="1668" y="536"/>
                      <a:pt x="1835" y="970"/>
                      <a:pt x="1702" y="1437"/>
                    </a:cubicBezTo>
                    <a:cubicBezTo>
                      <a:pt x="1635" y="1670"/>
                      <a:pt x="1502" y="1870"/>
                      <a:pt x="1335" y="2004"/>
                    </a:cubicBezTo>
                    <a:cubicBezTo>
                      <a:pt x="1235" y="2104"/>
                      <a:pt x="1068" y="2137"/>
                      <a:pt x="935" y="2137"/>
                    </a:cubicBezTo>
                    <a:cubicBezTo>
                      <a:pt x="634" y="2037"/>
                      <a:pt x="501" y="1570"/>
                      <a:pt x="634" y="1137"/>
                    </a:cubicBezTo>
                    <a:cubicBezTo>
                      <a:pt x="734" y="670"/>
                      <a:pt x="1035" y="436"/>
                      <a:pt x="1302" y="436"/>
                    </a:cubicBezTo>
                    <a:close/>
                    <a:moveTo>
                      <a:pt x="1269" y="0"/>
                    </a:moveTo>
                    <a:cubicBezTo>
                      <a:pt x="812" y="0"/>
                      <a:pt x="372" y="404"/>
                      <a:pt x="201" y="1003"/>
                    </a:cubicBezTo>
                    <a:cubicBezTo>
                      <a:pt x="1" y="1704"/>
                      <a:pt x="267" y="2371"/>
                      <a:pt x="801" y="2538"/>
                    </a:cubicBezTo>
                    <a:cubicBezTo>
                      <a:pt x="868" y="2571"/>
                      <a:pt x="935" y="2571"/>
                      <a:pt x="1001" y="2571"/>
                    </a:cubicBezTo>
                    <a:cubicBezTo>
                      <a:pt x="1235" y="2571"/>
                      <a:pt x="1435" y="2471"/>
                      <a:pt x="1602" y="2337"/>
                    </a:cubicBezTo>
                    <a:cubicBezTo>
                      <a:pt x="1835" y="2137"/>
                      <a:pt x="2035" y="1870"/>
                      <a:pt x="2102" y="1570"/>
                    </a:cubicBezTo>
                    <a:cubicBezTo>
                      <a:pt x="2302" y="870"/>
                      <a:pt x="2035" y="169"/>
                      <a:pt x="1502" y="36"/>
                    </a:cubicBezTo>
                    <a:cubicBezTo>
                      <a:pt x="1424" y="12"/>
                      <a:pt x="1347" y="0"/>
                      <a:pt x="1269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48"/>
              <p:cNvSpPr/>
              <p:nvPr/>
            </p:nvSpPr>
            <p:spPr>
              <a:xfrm rot="-210422">
                <a:off x="1736776" y="4578156"/>
                <a:ext cx="22232" cy="30697"/>
              </a:xfrm>
              <a:custGeom>
                <a:avLst/>
                <a:gdLst/>
                <a:ahLst/>
                <a:cxnLst/>
                <a:rect l="l" t="t" r="r" b="b"/>
                <a:pathLst>
                  <a:path w="701" h="968" extrusionOk="0">
                    <a:moveTo>
                      <a:pt x="334" y="1"/>
                    </a:moveTo>
                    <a:cubicBezTo>
                      <a:pt x="134" y="1"/>
                      <a:pt x="0" y="234"/>
                      <a:pt x="0" y="501"/>
                    </a:cubicBezTo>
                    <a:cubicBezTo>
                      <a:pt x="0" y="768"/>
                      <a:pt x="134" y="968"/>
                      <a:pt x="334" y="968"/>
                    </a:cubicBezTo>
                    <a:cubicBezTo>
                      <a:pt x="534" y="968"/>
                      <a:pt x="701" y="768"/>
                      <a:pt x="701" y="501"/>
                    </a:cubicBezTo>
                    <a:cubicBezTo>
                      <a:pt x="701" y="201"/>
                      <a:pt x="534" y="1"/>
                      <a:pt x="33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48"/>
              <p:cNvSpPr/>
              <p:nvPr/>
            </p:nvSpPr>
            <p:spPr>
              <a:xfrm rot="-210422">
                <a:off x="1741390" y="4619209"/>
                <a:ext cx="22264" cy="3069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68" extrusionOk="0">
                    <a:moveTo>
                      <a:pt x="368" y="1"/>
                    </a:moveTo>
                    <a:cubicBezTo>
                      <a:pt x="168" y="1"/>
                      <a:pt x="1" y="201"/>
                      <a:pt x="1" y="501"/>
                    </a:cubicBezTo>
                    <a:cubicBezTo>
                      <a:pt x="1" y="768"/>
                      <a:pt x="168" y="968"/>
                      <a:pt x="368" y="968"/>
                    </a:cubicBezTo>
                    <a:cubicBezTo>
                      <a:pt x="568" y="968"/>
                      <a:pt x="701" y="768"/>
                      <a:pt x="701" y="501"/>
                    </a:cubicBezTo>
                    <a:cubicBezTo>
                      <a:pt x="701" y="201"/>
                      <a:pt x="535" y="1"/>
                      <a:pt x="36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8"/>
              <p:cNvSpPr/>
              <p:nvPr/>
            </p:nvSpPr>
            <p:spPr>
              <a:xfrm rot="-210422">
                <a:off x="1758586" y="4476207"/>
                <a:ext cx="131202" cy="285661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9008" extrusionOk="0">
                    <a:moveTo>
                      <a:pt x="3869" y="1"/>
                    </a:moveTo>
                    <a:cubicBezTo>
                      <a:pt x="3836" y="34"/>
                      <a:pt x="0" y="3437"/>
                      <a:pt x="2669" y="9007"/>
                    </a:cubicBezTo>
                    <a:lnTo>
                      <a:pt x="3069" y="8807"/>
                    </a:lnTo>
                    <a:cubicBezTo>
                      <a:pt x="534" y="3570"/>
                      <a:pt x="4003" y="468"/>
                      <a:pt x="4136" y="334"/>
                    </a:cubicBezTo>
                    <a:lnTo>
                      <a:pt x="3869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48"/>
              <p:cNvSpPr/>
              <p:nvPr/>
            </p:nvSpPr>
            <p:spPr>
              <a:xfrm rot="-210422">
                <a:off x="2245267" y="4444925"/>
                <a:ext cx="110049" cy="286676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9040" extrusionOk="0">
                    <a:moveTo>
                      <a:pt x="368" y="0"/>
                    </a:moveTo>
                    <a:lnTo>
                      <a:pt x="1" y="300"/>
                    </a:lnTo>
                    <a:cubicBezTo>
                      <a:pt x="34" y="334"/>
                      <a:pt x="2936" y="3936"/>
                      <a:pt x="1" y="8840"/>
                    </a:cubicBezTo>
                    <a:lnTo>
                      <a:pt x="368" y="9040"/>
                    </a:lnTo>
                    <a:cubicBezTo>
                      <a:pt x="3470" y="3903"/>
                      <a:pt x="368" y="33"/>
                      <a:pt x="368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48"/>
              <p:cNvSpPr/>
              <p:nvPr/>
            </p:nvSpPr>
            <p:spPr>
              <a:xfrm rot="-210422">
                <a:off x="1840604" y="4552803"/>
                <a:ext cx="126984" cy="11213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3536" extrusionOk="0">
                    <a:moveTo>
                      <a:pt x="1932" y="0"/>
                    </a:moveTo>
                    <a:cubicBezTo>
                      <a:pt x="1866" y="0"/>
                      <a:pt x="1799" y="11"/>
                      <a:pt x="1735" y="33"/>
                    </a:cubicBezTo>
                    <a:cubicBezTo>
                      <a:pt x="1168" y="233"/>
                      <a:pt x="902" y="1300"/>
                      <a:pt x="835" y="1500"/>
                    </a:cubicBezTo>
                    <a:lnTo>
                      <a:pt x="1268" y="1600"/>
                    </a:lnTo>
                    <a:cubicBezTo>
                      <a:pt x="1369" y="1200"/>
                      <a:pt x="1602" y="533"/>
                      <a:pt x="1869" y="433"/>
                    </a:cubicBezTo>
                    <a:cubicBezTo>
                      <a:pt x="1882" y="433"/>
                      <a:pt x="1896" y="428"/>
                      <a:pt x="1913" y="428"/>
                    </a:cubicBezTo>
                    <a:cubicBezTo>
                      <a:pt x="1940" y="428"/>
                      <a:pt x="1976" y="440"/>
                      <a:pt x="2036" y="500"/>
                    </a:cubicBezTo>
                    <a:cubicBezTo>
                      <a:pt x="2236" y="700"/>
                      <a:pt x="2303" y="967"/>
                      <a:pt x="2236" y="1267"/>
                    </a:cubicBezTo>
                    <a:lnTo>
                      <a:pt x="2202" y="1400"/>
                    </a:lnTo>
                    <a:cubicBezTo>
                      <a:pt x="1822" y="2161"/>
                      <a:pt x="1412" y="3042"/>
                      <a:pt x="1000" y="3042"/>
                    </a:cubicBezTo>
                    <a:cubicBezTo>
                      <a:pt x="978" y="3042"/>
                      <a:pt x="957" y="3040"/>
                      <a:pt x="935" y="3035"/>
                    </a:cubicBezTo>
                    <a:cubicBezTo>
                      <a:pt x="768" y="3035"/>
                      <a:pt x="635" y="2935"/>
                      <a:pt x="535" y="2835"/>
                    </a:cubicBezTo>
                    <a:cubicBezTo>
                      <a:pt x="468" y="2768"/>
                      <a:pt x="468" y="2668"/>
                      <a:pt x="501" y="2601"/>
                    </a:cubicBezTo>
                    <a:lnTo>
                      <a:pt x="68" y="2468"/>
                    </a:lnTo>
                    <a:lnTo>
                      <a:pt x="68" y="2468"/>
                    </a:lnTo>
                    <a:cubicBezTo>
                      <a:pt x="1" y="2634"/>
                      <a:pt x="34" y="2835"/>
                      <a:pt x="134" y="3035"/>
                    </a:cubicBezTo>
                    <a:cubicBezTo>
                      <a:pt x="301" y="3268"/>
                      <a:pt x="568" y="3435"/>
                      <a:pt x="868" y="3435"/>
                    </a:cubicBezTo>
                    <a:lnTo>
                      <a:pt x="1002" y="3435"/>
                    </a:lnTo>
                    <a:cubicBezTo>
                      <a:pt x="1435" y="3435"/>
                      <a:pt x="1802" y="3068"/>
                      <a:pt x="2102" y="2534"/>
                    </a:cubicBezTo>
                    <a:lnTo>
                      <a:pt x="2102" y="2534"/>
                    </a:lnTo>
                    <a:cubicBezTo>
                      <a:pt x="2002" y="2835"/>
                      <a:pt x="2069" y="3101"/>
                      <a:pt x="2269" y="3335"/>
                    </a:cubicBezTo>
                    <a:cubicBezTo>
                      <a:pt x="2403" y="3468"/>
                      <a:pt x="2636" y="3535"/>
                      <a:pt x="2836" y="3535"/>
                    </a:cubicBezTo>
                    <a:cubicBezTo>
                      <a:pt x="2936" y="3535"/>
                      <a:pt x="3003" y="3535"/>
                      <a:pt x="3103" y="3502"/>
                    </a:cubicBezTo>
                    <a:cubicBezTo>
                      <a:pt x="3470" y="3435"/>
                      <a:pt x="3770" y="3202"/>
                      <a:pt x="3937" y="2901"/>
                    </a:cubicBezTo>
                    <a:lnTo>
                      <a:pt x="3537" y="2735"/>
                    </a:lnTo>
                    <a:cubicBezTo>
                      <a:pt x="3403" y="2901"/>
                      <a:pt x="3203" y="3035"/>
                      <a:pt x="3003" y="3068"/>
                    </a:cubicBezTo>
                    <a:cubicBezTo>
                      <a:pt x="2944" y="3092"/>
                      <a:pt x="2885" y="3103"/>
                      <a:pt x="2827" y="3103"/>
                    </a:cubicBezTo>
                    <a:cubicBezTo>
                      <a:pt x="2722" y="3103"/>
                      <a:pt x="2622" y="3066"/>
                      <a:pt x="2536" y="3001"/>
                    </a:cubicBezTo>
                    <a:cubicBezTo>
                      <a:pt x="2436" y="2935"/>
                      <a:pt x="2536" y="2401"/>
                      <a:pt x="2569" y="2101"/>
                    </a:cubicBezTo>
                    <a:cubicBezTo>
                      <a:pt x="2636" y="1801"/>
                      <a:pt x="2669" y="1634"/>
                      <a:pt x="2669" y="1400"/>
                    </a:cubicBezTo>
                    <a:cubicBezTo>
                      <a:pt x="2803" y="1133"/>
                      <a:pt x="2936" y="900"/>
                      <a:pt x="3036" y="666"/>
                    </a:cubicBezTo>
                    <a:cubicBezTo>
                      <a:pt x="3070" y="600"/>
                      <a:pt x="3136" y="533"/>
                      <a:pt x="3203" y="466"/>
                    </a:cubicBezTo>
                    <a:cubicBezTo>
                      <a:pt x="3403" y="833"/>
                      <a:pt x="3537" y="1233"/>
                      <a:pt x="3570" y="1634"/>
                    </a:cubicBezTo>
                    <a:lnTo>
                      <a:pt x="4004" y="1567"/>
                    </a:lnTo>
                    <a:cubicBezTo>
                      <a:pt x="3937" y="1167"/>
                      <a:pt x="3737" y="133"/>
                      <a:pt x="3270" y="33"/>
                    </a:cubicBezTo>
                    <a:cubicBezTo>
                      <a:pt x="3247" y="29"/>
                      <a:pt x="3224" y="28"/>
                      <a:pt x="3202" y="28"/>
                    </a:cubicBezTo>
                    <a:cubicBezTo>
                      <a:pt x="2997" y="28"/>
                      <a:pt x="2820" y="166"/>
                      <a:pt x="2669" y="466"/>
                    </a:cubicBezTo>
                    <a:lnTo>
                      <a:pt x="2603" y="566"/>
                    </a:lnTo>
                    <a:cubicBezTo>
                      <a:pt x="2569" y="400"/>
                      <a:pt x="2469" y="266"/>
                      <a:pt x="2336" y="166"/>
                    </a:cubicBezTo>
                    <a:cubicBezTo>
                      <a:pt x="2222" y="52"/>
                      <a:pt x="2077" y="0"/>
                      <a:pt x="1932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48"/>
              <p:cNvSpPr/>
              <p:nvPr/>
            </p:nvSpPr>
            <p:spPr>
              <a:xfrm rot="-210422">
                <a:off x="1975383" y="4631247"/>
                <a:ext cx="61367" cy="65897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2078" extrusionOk="0">
                    <a:moveTo>
                      <a:pt x="467" y="1"/>
                    </a:moveTo>
                    <a:lnTo>
                      <a:pt x="67" y="101"/>
                    </a:lnTo>
                    <a:cubicBezTo>
                      <a:pt x="167" y="535"/>
                      <a:pt x="234" y="1002"/>
                      <a:pt x="267" y="1435"/>
                    </a:cubicBezTo>
                    <a:cubicBezTo>
                      <a:pt x="67" y="1669"/>
                      <a:pt x="0" y="1769"/>
                      <a:pt x="67" y="1936"/>
                    </a:cubicBezTo>
                    <a:cubicBezTo>
                      <a:pt x="94" y="2018"/>
                      <a:pt x="167" y="2078"/>
                      <a:pt x="266" y="2078"/>
                    </a:cubicBezTo>
                    <a:cubicBezTo>
                      <a:pt x="288" y="2078"/>
                      <a:pt x="310" y="2075"/>
                      <a:pt x="334" y="2069"/>
                    </a:cubicBezTo>
                    <a:cubicBezTo>
                      <a:pt x="434" y="2069"/>
                      <a:pt x="501" y="2036"/>
                      <a:pt x="567" y="1969"/>
                    </a:cubicBezTo>
                    <a:cubicBezTo>
                      <a:pt x="634" y="1869"/>
                      <a:pt x="667" y="1735"/>
                      <a:pt x="667" y="1635"/>
                    </a:cubicBezTo>
                    <a:lnTo>
                      <a:pt x="1068" y="1235"/>
                    </a:lnTo>
                    <a:lnTo>
                      <a:pt x="1401" y="935"/>
                    </a:lnTo>
                    <a:lnTo>
                      <a:pt x="1401" y="935"/>
                    </a:lnTo>
                    <a:cubicBezTo>
                      <a:pt x="1401" y="1202"/>
                      <a:pt x="1401" y="1602"/>
                      <a:pt x="1368" y="1969"/>
                    </a:cubicBezTo>
                    <a:lnTo>
                      <a:pt x="1768" y="2002"/>
                    </a:lnTo>
                    <a:cubicBezTo>
                      <a:pt x="1935" y="401"/>
                      <a:pt x="1735" y="334"/>
                      <a:pt x="1601" y="268"/>
                    </a:cubicBezTo>
                    <a:cubicBezTo>
                      <a:pt x="1570" y="260"/>
                      <a:pt x="1538" y="256"/>
                      <a:pt x="1508" y="256"/>
                    </a:cubicBezTo>
                    <a:cubicBezTo>
                      <a:pt x="1411" y="256"/>
                      <a:pt x="1327" y="299"/>
                      <a:pt x="1301" y="401"/>
                    </a:cubicBezTo>
                    <a:cubicBezTo>
                      <a:pt x="1134" y="601"/>
                      <a:pt x="934" y="768"/>
                      <a:pt x="767" y="935"/>
                    </a:cubicBezTo>
                    <a:lnTo>
                      <a:pt x="667" y="1035"/>
                    </a:lnTo>
                    <a:cubicBezTo>
                      <a:pt x="634" y="668"/>
                      <a:pt x="567" y="334"/>
                      <a:pt x="467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48"/>
              <p:cNvSpPr/>
              <p:nvPr/>
            </p:nvSpPr>
            <p:spPr>
              <a:xfrm rot="-210422">
                <a:off x="1202997" y="4560375"/>
                <a:ext cx="117470" cy="146002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4604" extrusionOk="0">
                    <a:moveTo>
                      <a:pt x="1" y="1"/>
                    </a:moveTo>
                    <a:lnTo>
                      <a:pt x="1" y="4304"/>
                    </a:lnTo>
                    <a:cubicBezTo>
                      <a:pt x="18" y="4425"/>
                      <a:pt x="107" y="4483"/>
                      <a:pt x="203" y="4483"/>
                    </a:cubicBezTo>
                    <a:cubicBezTo>
                      <a:pt x="292" y="4483"/>
                      <a:pt x="386" y="4433"/>
                      <a:pt x="434" y="4337"/>
                    </a:cubicBezTo>
                    <a:cubicBezTo>
                      <a:pt x="434" y="4337"/>
                      <a:pt x="634" y="2502"/>
                      <a:pt x="1301" y="1402"/>
                    </a:cubicBezTo>
                    <a:cubicBezTo>
                      <a:pt x="1732" y="787"/>
                      <a:pt x="1992" y="597"/>
                      <a:pt x="2109" y="597"/>
                    </a:cubicBezTo>
                    <a:cubicBezTo>
                      <a:pt x="2119" y="597"/>
                      <a:pt x="2128" y="598"/>
                      <a:pt x="2135" y="601"/>
                    </a:cubicBezTo>
                    <a:cubicBezTo>
                      <a:pt x="2202" y="634"/>
                      <a:pt x="2336" y="801"/>
                      <a:pt x="2369" y="1368"/>
                    </a:cubicBezTo>
                    <a:cubicBezTo>
                      <a:pt x="2402" y="1902"/>
                      <a:pt x="2369" y="2436"/>
                      <a:pt x="2302" y="2969"/>
                    </a:cubicBezTo>
                    <a:cubicBezTo>
                      <a:pt x="2235" y="3870"/>
                      <a:pt x="2169" y="4504"/>
                      <a:pt x="2636" y="4604"/>
                    </a:cubicBezTo>
                    <a:lnTo>
                      <a:pt x="2769" y="4604"/>
                    </a:lnTo>
                    <a:cubicBezTo>
                      <a:pt x="3336" y="4604"/>
                      <a:pt x="3670" y="3770"/>
                      <a:pt x="3703" y="3703"/>
                    </a:cubicBezTo>
                    <a:lnTo>
                      <a:pt x="3303" y="3536"/>
                    </a:lnTo>
                    <a:cubicBezTo>
                      <a:pt x="3207" y="3793"/>
                      <a:pt x="2955" y="4205"/>
                      <a:pt x="2758" y="4205"/>
                    </a:cubicBezTo>
                    <a:cubicBezTo>
                      <a:pt x="2751" y="4205"/>
                      <a:pt x="2743" y="4205"/>
                      <a:pt x="2736" y="4204"/>
                    </a:cubicBezTo>
                    <a:cubicBezTo>
                      <a:pt x="2669" y="3803"/>
                      <a:pt x="2669" y="3403"/>
                      <a:pt x="2736" y="3003"/>
                    </a:cubicBezTo>
                    <a:cubicBezTo>
                      <a:pt x="2803" y="2469"/>
                      <a:pt x="2836" y="1902"/>
                      <a:pt x="2803" y="1335"/>
                    </a:cubicBezTo>
                    <a:cubicBezTo>
                      <a:pt x="2736" y="668"/>
                      <a:pt x="2569" y="301"/>
                      <a:pt x="2235" y="201"/>
                    </a:cubicBezTo>
                    <a:cubicBezTo>
                      <a:pt x="2206" y="195"/>
                      <a:pt x="2174" y="192"/>
                      <a:pt x="2142" y="192"/>
                    </a:cubicBezTo>
                    <a:cubicBezTo>
                      <a:pt x="1818" y="192"/>
                      <a:pt x="1393" y="503"/>
                      <a:pt x="968" y="1201"/>
                    </a:cubicBezTo>
                    <a:cubicBezTo>
                      <a:pt x="734" y="1568"/>
                      <a:pt x="534" y="1935"/>
                      <a:pt x="434" y="2369"/>
                    </a:cubicBezTo>
                    <a:lnTo>
                      <a:pt x="434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48"/>
              <p:cNvSpPr/>
              <p:nvPr/>
            </p:nvSpPr>
            <p:spPr>
              <a:xfrm rot="-210422">
                <a:off x="1370538" y="4571205"/>
                <a:ext cx="84646" cy="93106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2936" extrusionOk="0">
                    <a:moveTo>
                      <a:pt x="234" y="0"/>
                    </a:moveTo>
                    <a:lnTo>
                      <a:pt x="0" y="367"/>
                    </a:lnTo>
                    <a:lnTo>
                      <a:pt x="2002" y="1735"/>
                    </a:lnTo>
                    <a:lnTo>
                      <a:pt x="0" y="2535"/>
                    </a:lnTo>
                    <a:lnTo>
                      <a:pt x="167" y="2936"/>
                    </a:lnTo>
                    <a:lnTo>
                      <a:pt x="2535" y="2002"/>
                    </a:lnTo>
                    <a:cubicBezTo>
                      <a:pt x="2602" y="1968"/>
                      <a:pt x="2669" y="1902"/>
                      <a:pt x="2669" y="1835"/>
                    </a:cubicBezTo>
                    <a:cubicBezTo>
                      <a:pt x="2669" y="1735"/>
                      <a:pt x="2636" y="1668"/>
                      <a:pt x="2569" y="1635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48"/>
              <p:cNvSpPr/>
              <p:nvPr/>
            </p:nvSpPr>
            <p:spPr>
              <a:xfrm rot="-210422">
                <a:off x="1381686" y="4653726"/>
                <a:ext cx="85724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1583" extrusionOk="0">
                    <a:moveTo>
                      <a:pt x="2473" y="1"/>
                    </a:moveTo>
                    <a:cubicBezTo>
                      <a:pt x="1193" y="1"/>
                      <a:pt x="32" y="1253"/>
                      <a:pt x="1" y="1315"/>
                    </a:cubicBezTo>
                    <a:lnTo>
                      <a:pt x="301" y="1582"/>
                    </a:lnTo>
                    <a:cubicBezTo>
                      <a:pt x="301" y="1582"/>
                      <a:pt x="1388" y="405"/>
                      <a:pt x="2498" y="405"/>
                    </a:cubicBezTo>
                    <a:cubicBezTo>
                      <a:pt x="2555" y="405"/>
                      <a:pt x="2612" y="408"/>
                      <a:pt x="2669" y="415"/>
                    </a:cubicBezTo>
                    <a:lnTo>
                      <a:pt x="2703" y="15"/>
                    </a:lnTo>
                    <a:cubicBezTo>
                      <a:pt x="2626" y="5"/>
                      <a:pt x="2550" y="1"/>
                      <a:pt x="2473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8"/>
              <p:cNvSpPr/>
              <p:nvPr/>
            </p:nvSpPr>
            <p:spPr>
              <a:xfrm rot="-210422">
                <a:off x="1509951" y="4576881"/>
                <a:ext cx="113220" cy="9919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128" extrusionOk="0">
                    <a:moveTo>
                      <a:pt x="2264" y="1"/>
                    </a:moveTo>
                    <a:cubicBezTo>
                      <a:pt x="2021" y="1"/>
                      <a:pt x="1724" y="214"/>
                      <a:pt x="1334" y="659"/>
                    </a:cubicBezTo>
                    <a:cubicBezTo>
                      <a:pt x="1001" y="1060"/>
                      <a:pt x="701" y="1460"/>
                      <a:pt x="467" y="1927"/>
                    </a:cubicBezTo>
                    <a:lnTo>
                      <a:pt x="434" y="226"/>
                    </a:lnTo>
                    <a:lnTo>
                      <a:pt x="0" y="226"/>
                    </a:lnTo>
                    <a:lnTo>
                      <a:pt x="67" y="2928"/>
                    </a:lnTo>
                    <a:cubicBezTo>
                      <a:pt x="67" y="3028"/>
                      <a:pt x="134" y="3095"/>
                      <a:pt x="234" y="3128"/>
                    </a:cubicBezTo>
                    <a:lnTo>
                      <a:pt x="267" y="3128"/>
                    </a:lnTo>
                    <a:cubicBezTo>
                      <a:pt x="367" y="3128"/>
                      <a:pt x="467" y="3061"/>
                      <a:pt x="467" y="2961"/>
                    </a:cubicBezTo>
                    <a:cubicBezTo>
                      <a:pt x="734" y="2194"/>
                      <a:pt x="1134" y="1527"/>
                      <a:pt x="1668" y="926"/>
                    </a:cubicBezTo>
                    <a:cubicBezTo>
                      <a:pt x="2135" y="426"/>
                      <a:pt x="2268" y="426"/>
                      <a:pt x="2268" y="393"/>
                    </a:cubicBezTo>
                    <a:cubicBezTo>
                      <a:pt x="2268" y="393"/>
                      <a:pt x="2402" y="626"/>
                      <a:pt x="2402" y="1393"/>
                    </a:cubicBezTo>
                    <a:cubicBezTo>
                      <a:pt x="2402" y="2327"/>
                      <a:pt x="2402" y="2828"/>
                      <a:pt x="2735" y="2894"/>
                    </a:cubicBezTo>
                    <a:cubicBezTo>
                      <a:pt x="2763" y="2902"/>
                      <a:pt x="2791" y="2906"/>
                      <a:pt x="2819" y="2906"/>
                    </a:cubicBezTo>
                    <a:cubicBezTo>
                      <a:pt x="3026" y="2906"/>
                      <a:pt x="3246" y="2678"/>
                      <a:pt x="3569" y="2060"/>
                    </a:cubicBezTo>
                    <a:lnTo>
                      <a:pt x="3169" y="1860"/>
                    </a:lnTo>
                    <a:cubicBezTo>
                      <a:pt x="3069" y="2060"/>
                      <a:pt x="2969" y="2227"/>
                      <a:pt x="2835" y="2427"/>
                    </a:cubicBezTo>
                    <a:cubicBezTo>
                      <a:pt x="2802" y="2094"/>
                      <a:pt x="2802" y="1760"/>
                      <a:pt x="2802" y="1427"/>
                    </a:cubicBezTo>
                    <a:cubicBezTo>
                      <a:pt x="2802" y="726"/>
                      <a:pt x="2769" y="192"/>
                      <a:pt x="2402" y="26"/>
                    </a:cubicBezTo>
                    <a:cubicBezTo>
                      <a:pt x="2358" y="9"/>
                      <a:pt x="2312" y="1"/>
                      <a:pt x="22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48"/>
              <p:cNvSpPr/>
              <p:nvPr/>
            </p:nvSpPr>
            <p:spPr>
              <a:xfrm rot="-210422">
                <a:off x="2040082" y="4606169"/>
                <a:ext cx="57149" cy="13795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435" extrusionOk="0">
                    <a:moveTo>
                      <a:pt x="0" y="1"/>
                    </a:moveTo>
                    <a:lnTo>
                      <a:pt x="0" y="434"/>
                    </a:lnTo>
                    <a:lnTo>
                      <a:pt x="1801" y="434"/>
                    </a:lnTo>
                    <a:lnTo>
                      <a:pt x="180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48"/>
              <p:cNvSpPr/>
              <p:nvPr/>
            </p:nvSpPr>
            <p:spPr>
              <a:xfrm rot="-210422">
                <a:off x="2138709" y="4540938"/>
                <a:ext cx="92067" cy="21478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6773" extrusionOk="0">
                    <a:moveTo>
                      <a:pt x="2169" y="435"/>
                    </a:moveTo>
                    <a:cubicBezTo>
                      <a:pt x="2202" y="468"/>
                      <a:pt x="2202" y="501"/>
                      <a:pt x="2236" y="535"/>
                    </a:cubicBezTo>
                    <a:cubicBezTo>
                      <a:pt x="2402" y="968"/>
                      <a:pt x="2469" y="1469"/>
                      <a:pt x="2369" y="1936"/>
                    </a:cubicBezTo>
                    <a:cubicBezTo>
                      <a:pt x="2269" y="2103"/>
                      <a:pt x="2135" y="2236"/>
                      <a:pt x="1935" y="2303"/>
                    </a:cubicBezTo>
                    <a:cubicBezTo>
                      <a:pt x="1869" y="2325"/>
                      <a:pt x="1798" y="2336"/>
                      <a:pt x="1726" y="2336"/>
                    </a:cubicBezTo>
                    <a:cubicBezTo>
                      <a:pt x="1583" y="2336"/>
                      <a:pt x="1435" y="2292"/>
                      <a:pt x="1301" y="2203"/>
                    </a:cubicBezTo>
                    <a:cubicBezTo>
                      <a:pt x="1235" y="2169"/>
                      <a:pt x="968" y="2002"/>
                      <a:pt x="1101" y="1569"/>
                    </a:cubicBezTo>
                    <a:cubicBezTo>
                      <a:pt x="1268" y="1002"/>
                      <a:pt x="1902" y="435"/>
                      <a:pt x="2169" y="435"/>
                    </a:cubicBezTo>
                    <a:close/>
                    <a:moveTo>
                      <a:pt x="2167" y="0"/>
                    </a:moveTo>
                    <a:cubicBezTo>
                      <a:pt x="1604" y="0"/>
                      <a:pt x="864" y="782"/>
                      <a:pt x="668" y="1435"/>
                    </a:cubicBezTo>
                    <a:cubicBezTo>
                      <a:pt x="501" y="1869"/>
                      <a:pt x="668" y="2369"/>
                      <a:pt x="1101" y="2603"/>
                    </a:cubicBezTo>
                    <a:cubicBezTo>
                      <a:pt x="1291" y="2708"/>
                      <a:pt x="1495" y="2774"/>
                      <a:pt x="1703" y="2774"/>
                    </a:cubicBezTo>
                    <a:cubicBezTo>
                      <a:pt x="1824" y="2774"/>
                      <a:pt x="1946" y="2752"/>
                      <a:pt x="2069" y="2703"/>
                    </a:cubicBezTo>
                    <a:cubicBezTo>
                      <a:pt x="2135" y="2703"/>
                      <a:pt x="2202" y="2670"/>
                      <a:pt x="2269" y="2636"/>
                    </a:cubicBezTo>
                    <a:lnTo>
                      <a:pt x="2269" y="2636"/>
                    </a:lnTo>
                    <a:cubicBezTo>
                      <a:pt x="2135" y="3370"/>
                      <a:pt x="1902" y="4104"/>
                      <a:pt x="1602" y="4804"/>
                    </a:cubicBezTo>
                    <a:cubicBezTo>
                      <a:pt x="968" y="6306"/>
                      <a:pt x="668" y="6339"/>
                      <a:pt x="634" y="6339"/>
                    </a:cubicBezTo>
                    <a:cubicBezTo>
                      <a:pt x="634" y="6339"/>
                      <a:pt x="434" y="6105"/>
                      <a:pt x="434" y="5205"/>
                    </a:cubicBezTo>
                    <a:lnTo>
                      <a:pt x="1" y="5205"/>
                    </a:lnTo>
                    <a:cubicBezTo>
                      <a:pt x="1" y="6172"/>
                      <a:pt x="201" y="6672"/>
                      <a:pt x="568" y="6773"/>
                    </a:cubicBezTo>
                    <a:lnTo>
                      <a:pt x="668" y="6773"/>
                    </a:lnTo>
                    <a:cubicBezTo>
                      <a:pt x="935" y="6773"/>
                      <a:pt x="1368" y="6506"/>
                      <a:pt x="2035" y="4971"/>
                    </a:cubicBezTo>
                    <a:cubicBezTo>
                      <a:pt x="2436" y="4037"/>
                      <a:pt x="2669" y="3070"/>
                      <a:pt x="2803" y="2069"/>
                    </a:cubicBezTo>
                    <a:cubicBezTo>
                      <a:pt x="2836" y="2002"/>
                      <a:pt x="2869" y="1936"/>
                      <a:pt x="2903" y="1869"/>
                    </a:cubicBezTo>
                    <a:lnTo>
                      <a:pt x="2836" y="1802"/>
                    </a:lnTo>
                    <a:cubicBezTo>
                      <a:pt x="2903" y="1302"/>
                      <a:pt x="2836" y="768"/>
                      <a:pt x="2636" y="301"/>
                    </a:cubicBezTo>
                    <a:cubicBezTo>
                      <a:pt x="2536" y="134"/>
                      <a:pt x="2369" y="34"/>
                      <a:pt x="2202" y="1"/>
                    </a:cubicBezTo>
                    <a:cubicBezTo>
                      <a:pt x="2191" y="0"/>
                      <a:pt x="2179" y="0"/>
                      <a:pt x="216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48"/>
              <p:cNvSpPr/>
              <p:nvPr/>
            </p:nvSpPr>
            <p:spPr>
              <a:xfrm rot="-210422">
                <a:off x="2328459" y="4506351"/>
                <a:ext cx="112174" cy="111118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3504" extrusionOk="0">
                    <a:moveTo>
                      <a:pt x="3269" y="1"/>
                    </a:moveTo>
                    <a:lnTo>
                      <a:pt x="100" y="2436"/>
                    </a:lnTo>
                    <a:cubicBezTo>
                      <a:pt x="34" y="2502"/>
                      <a:pt x="0" y="2602"/>
                      <a:pt x="34" y="2702"/>
                    </a:cubicBezTo>
                    <a:cubicBezTo>
                      <a:pt x="67" y="2769"/>
                      <a:pt x="167" y="2836"/>
                      <a:pt x="267" y="2836"/>
                    </a:cubicBezTo>
                    <a:cubicBezTo>
                      <a:pt x="267" y="2836"/>
                      <a:pt x="329" y="2832"/>
                      <a:pt x="430" y="2832"/>
                    </a:cubicBezTo>
                    <a:cubicBezTo>
                      <a:pt x="819" y="2832"/>
                      <a:pt x="1798" y="2895"/>
                      <a:pt x="2169" y="3503"/>
                    </a:cubicBezTo>
                    <a:lnTo>
                      <a:pt x="2535" y="3270"/>
                    </a:lnTo>
                    <a:cubicBezTo>
                      <a:pt x="2135" y="2769"/>
                      <a:pt x="1501" y="2469"/>
                      <a:pt x="868" y="2436"/>
                    </a:cubicBezTo>
                    <a:lnTo>
                      <a:pt x="3536" y="367"/>
                    </a:lnTo>
                    <a:lnTo>
                      <a:pt x="3269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48"/>
              <p:cNvSpPr/>
              <p:nvPr/>
            </p:nvSpPr>
            <p:spPr>
              <a:xfrm rot="-210422">
                <a:off x="2435181" y="4487486"/>
                <a:ext cx="95238" cy="138771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4376" extrusionOk="0">
                    <a:moveTo>
                      <a:pt x="1677" y="0"/>
                    </a:moveTo>
                    <a:cubicBezTo>
                      <a:pt x="1409" y="0"/>
                      <a:pt x="1151" y="132"/>
                      <a:pt x="1001" y="372"/>
                    </a:cubicBezTo>
                    <a:cubicBezTo>
                      <a:pt x="634" y="706"/>
                      <a:pt x="567" y="1206"/>
                      <a:pt x="801" y="1640"/>
                    </a:cubicBezTo>
                    <a:cubicBezTo>
                      <a:pt x="868" y="1773"/>
                      <a:pt x="934" y="1873"/>
                      <a:pt x="1068" y="1940"/>
                    </a:cubicBezTo>
                    <a:cubicBezTo>
                      <a:pt x="501" y="2140"/>
                      <a:pt x="134" y="2640"/>
                      <a:pt x="67" y="3241"/>
                    </a:cubicBezTo>
                    <a:cubicBezTo>
                      <a:pt x="0" y="3608"/>
                      <a:pt x="167" y="3975"/>
                      <a:pt x="501" y="4175"/>
                    </a:cubicBezTo>
                    <a:cubicBezTo>
                      <a:pt x="768" y="4308"/>
                      <a:pt x="1068" y="4375"/>
                      <a:pt x="1335" y="4375"/>
                    </a:cubicBezTo>
                    <a:cubicBezTo>
                      <a:pt x="1935" y="4342"/>
                      <a:pt x="2502" y="4208"/>
                      <a:pt x="3003" y="3908"/>
                    </a:cubicBezTo>
                    <a:lnTo>
                      <a:pt x="2769" y="3541"/>
                    </a:lnTo>
                    <a:cubicBezTo>
                      <a:pt x="2408" y="3767"/>
                      <a:pt x="1817" y="3932"/>
                      <a:pt x="1328" y="3932"/>
                    </a:cubicBezTo>
                    <a:cubicBezTo>
                      <a:pt x="1095" y="3932"/>
                      <a:pt x="885" y="3894"/>
                      <a:pt x="734" y="3808"/>
                    </a:cubicBezTo>
                    <a:cubicBezTo>
                      <a:pt x="567" y="3675"/>
                      <a:pt x="467" y="3474"/>
                      <a:pt x="501" y="3274"/>
                    </a:cubicBezTo>
                    <a:cubicBezTo>
                      <a:pt x="567" y="2474"/>
                      <a:pt x="1401" y="2240"/>
                      <a:pt x="1802" y="2140"/>
                    </a:cubicBezTo>
                    <a:cubicBezTo>
                      <a:pt x="1902" y="2140"/>
                      <a:pt x="2002" y="2140"/>
                      <a:pt x="2102" y="2107"/>
                    </a:cubicBezTo>
                    <a:cubicBezTo>
                      <a:pt x="2202" y="2073"/>
                      <a:pt x="2269" y="1973"/>
                      <a:pt x="2269" y="1873"/>
                    </a:cubicBezTo>
                    <a:cubicBezTo>
                      <a:pt x="2235" y="1773"/>
                      <a:pt x="2135" y="1673"/>
                      <a:pt x="2035" y="1673"/>
                    </a:cubicBezTo>
                    <a:cubicBezTo>
                      <a:pt x="1968" y="1673"/>
                      <a:pt x="1868" y="1673"/>
                      <a:pt x="1768" y="1706"/>
                    </a:cubicBezTo>
                    <a:cubicBezTo>
                      <a:pt x="1744" y="1710"/>
                      <a:pt x="1720" y="1712"/>
                      <a:pt x="1696" y="1712"/>
                    </a:cubicBezTo>
                    <a:cubicBezTo>
                      <a:pt x="1488" y="1712"/>
                      <a:pt x="1288" y="1586"/>
                      <a:pt x="1168" y="1406"/>
                    </a:cubicBezTo>
                    <a:cubicBezTo>
                      <a:pt x="1034" y="1139"/>
                      <a:pt x="1101" y="839"/>
                      <a:pt x="1335" y="639"/>
                    </a:cubicBezTo>
                    <a:cubicBezTo>
                      <a:pt x="1435" y="506"/>
                      <a:pt x="1568" y="439"/>
                      <a:pt x="1735" y="439"/>
                    </a:cubicBezTo>
                    <a:cubicBezTo>
                      <a:pt x="2035" y="439"/>
                      <a:pt x="2335" y="806"/>
                      <a:pt x="2435" y="939"/>
                    </a:cubicBezTo>
                    <a:lnTo>
                      <a:pt x="2802" y="706"/>
                    </a:lnTo>
                    <a:cubicBezTo>
                      <a:pt x="2569" y="339"/>
                      <a:pt x="2202" y="72"/>
                      <a:pt x="1768" y="5"/>
                    </a:cubicBezTo>
                    <a:cubicBezTo>
                      <a:pt x="1738" y="2"/>
                      <a:pt x="1708" y="0"/>
                      <a:pt x="167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48"/>
            <p:cNvGrpSpPr/>
            <p:nvPr/>
          </p:nvGrpSpPr>
          <p:grpSpPr>
            <a:xfrm>
              <a:off x="8295755" y="1188266"/>
              <a:ext cx="592952" cy="235866"/>
              <a:chOff x="292130" y="3038791"/>
              <a:chExt cx="592952" cy="235866"/>
            </a:xfrm>
          </p:grpSpPr>
          <p:sp>
            <p:nvSpPr>
              <p:cNvPr id="587" name="Google Shape;587;p48"/>
              <p:cNvSpPr/>
              <p:nvPr/>
            </p:nvSpPr>
            <p:spPr>
              <a:xfrm rot="-241653">
                <a:off x="297507" y="3046293"/>
                <a:ext cx="128382" cy="157637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4312" extrusionOk="0">
                    <a:moveTo>
                      <a:pt x="1127" y="0"/>
                    </a:moveTo>
                    <a:cubicBezTo>
                      <a:pt x="1111" y="0"/>
                      <a:pt x="1093" y="3"/>
                      <a:pt x="1076" y="9"/>
                    </a:cubicBezTo>
                    <a:cubicBezTo>
                      <a:pt x="943" y="9"/>
                      <a:pt x="876" y="142"/>
                      <a:pt x="909" y="242"/>
                    </a:cubicBezTo>
                    <a:cubicBezTo>
                      <a:pt x="1143" y="1343"/>
                      <a:pt x="1343" y="2110"/>
                      <a:pt x="1510" y="2644"/>
                    </a:cubicBezTo>
                    <a:cubicBezTo>
                      <a:pt x="976" y="3778"/>
                      <a:pt x="743" y="3911"/>
                      <a:pt x="676" y="3911"/>
                    </a:cubicBezTo>
                    <a:cubicBezTo>
                      <a:pt x="676" y="3911"/>
                      <a:pt x="576" y="3878"/>
                      <a:pt x="476" y="3478"/>
                    </a:cubicBezTo>
                    <a:cubicBezTo>
                      <a:pt x="438" y="3376"/>
                      <a:pt x="356" y="3332"/>
                      <a:pt x="273" y="3332"/>
                    </a:cubicBezTo>
                    <a:cubicBezTo>
                      <a:pt x="138" y="3332"/>
                      <a:pt x="1" y="3446"/>
                      <a:pt x="42" y="3611"/>
                    </a:cubicBezTo>
                    <a:cubicBezTo>
                      <a:pt x="109" y="3778"/>
                      <a:pt x="276" y="4312"/>
                      <a:pt x="676" y="4312"/>
                    </a:cubicBezTo>
                    <a:cubicBezTo>
                      <a:pt x="1010" y="4312"/>
                      <a:pt x="1343" y="3911"/>
                      <a:pt x="1710" y="3177"/>
                    </a:cubicBezTo>
                    <a:cubicBezTo>
                      <a:pt x="2010" y="3878"/>
                      <a:pt x="2177" y="3878"/>
                      <a:pt x="2277" y="3878"/>
                    </a:cubicBezTo>
                    <a:cubicBezTo>
                      <a:pt x="2711" y="3811"/>
                      <a:pt x="3111" y="3578"/>
                      <a:pt x="3411" y="3278"/>
                    </a:cubicBezTo>
                    <a:cubicBezTo>
                      <a:pt x="3511" y="3177"/>
                      <a:pt x="3511" y="3044"/>
                      <a:pt x="3411" y="2944"/>
                    </a:cubicBezTo>
                    <a:cubicBezTo>
                      <a:pt x="3361" y="2911"/>
                      <a:pt x="3303" y="2894"/>
                      <a:pt x="3249" y="2894"/>
                    </a:cubicBezTo>
                    <a:cubicBezTo>
                      <a:pt x="3194" y="2894"/>
                      <a:pt x="3144" y="2911"/>
                      <a:pt x="3111" y="2944"/>
                    </a:cubicBezTo>
                    <a:cubicBezTo>
                      <a:pt x="2878" y="3177"/>
                      <a:pt x="2611" y="3344"/>
                      <a:pt x="2310" y="3444"/>
                    </a:cubicBezTo>
                    <a:cubicBezTo>
                      <a:pt x="2177" y="3177"/>
                      <a:pt x="2044" y="2944"/>
                      <a:pt x="1977" y="2644"/>
                    </a:cubicBezTo>
                    <a:cubicBezTo>
                      <a:pt x="2077" y="2444"/>
                      <a:pt x="2177" y="2243"/>
                      <a:pt x="2277" y="2010"/>
                    </a:cubicBezTo>
                    <a:cubicBezTo>
                      <a:pt x="2663" y="1128"/>
                      <a:pt x="2844" y="998"/>
                      <a:pt x="2970" y="998"/>
                    </a:cubicBezTo>
                    <a:cubicBezTo>
                      <a:pt x="2997" y="998"/>
                      <a:pt x="3021" y="1003"/>
                      <a:pt x="3044" y="1009"/>
                    </a:cubicBezTo>
                    <a:cubicBezTo>
                      <a:pt x="3111" y="1043"/>
                      <a:pt x="3178" y="1043"/>
                      <a:pt x="3278" y="1043"/>
                    </a:cubicBezTo>
                    <a:cubicBezTo>
                      <a:pt x="3378" y="1043"/>
                      <a:pt x="3478" y="943"/>
                      <a:pt x="3478" y="842"/>
                    </a:cubicBezTo>
                    <a:cubicBezTo>
                      <a:pt x="3478" y="709"/>
                      <a:pt x="3378" y="609"/>
                      <a:pt x="3278" y="609"/>
                    </a:cubicBezTo>
                    <a:lnTo>
                      <a:pt x="3144" y="609"/>
                    </a:lnTo>
                    <a:cubicBezTo>
                      <a:pt x="3066" y="585"/>
                      <a:pt x="2991" y="570"/>
                      <a:pt x="2919" y="570"/>
                    </a:cubicBezTo>
                    <a:cubicBezTo>
                      <a:pt x="2594" y="570"/>
                      <a:pt x="2314" y="861"/>
                      <a:pt x="1877" y="1843"/>
                    </a:cubicBezTo>
                    <a:cubicBezTo>
                      <a:pt x="1843" y="1910"/>
                      <a:pt x="1810" y="1977"/>
                      <a:pt x="1810" y="2043"/>
                    </a:cubicBezTo>
                    <a:cubicBezTo>
                      <a:pt x="1643" y="1476"/>
                      <a:pt x="1443" y="809"/>
                      <a:pt x="1310" y="175"/>
                    </a:cubicBezTo>
                    <a:cubicBezTo>
                      <a:pt x="1282" y="65"/>
                      <a:pt x="1209" y="0"/>
                      <a:pt x="112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48"/>
              <p:cNvSpPr/>
              <p:nvPr/>
            </p:nvSpPr>
            <p:spPr>
              <a:xfrm rot="-241653">
                <a:off x="437762" y="3166606"/>
                <a:ext cx="108423" cy="104372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855" extrusionOk="0">
                    <a:moveTo>
                      <a:pt x="798" y="1"/>
                    </a:moveTo>
                    <a:cubicBezTo>
                      <a:pt x="698" y="1"/>
                      <a:pt x="625" y="66"/>
                      <a:pt x="597" y="176"/>
                    </a:cubicBezTo>
                    <a:lnTo>
                      <a:pt x="63" y="2545"/>
                    </a:lnTo>
                    <a:cubicBezTo>
                      <a:pt x="1" y="2732"/>
                      <a:pt x="134" y="2855"/>
                      <a:pt x="267" y="2855"/>
                    </a:cubicBezTo>
                    <a:cubicBezTo>
                      <a:pt x="347" y="2855"/>
                      <a:pt x="426" y="2811"/>
                      <a:pt x="464" y="2711"/>
                    </a:cubicBezTo>
                    <a:cubicBezTo>
                      <a:pt x="831" y="2044"/>
                      <a:pt x="1231" y="1377"/>
                      <a:pt x="1731" y="810"/>
                    </a:cubicBezTo>
                    <a:cubicBezTo>
                      <a:pt x="1731" y="977"/>
                      <a:pt x="1731" y="1177"/>
                      <a:pt x="1765" y="1377"/>
                    </a:cubicBezTo>
                    <a:cubicBezTo>
                      <a:pt x="1765" y="2144"/>
                      <a:pt x="1798" y="2745"/>
                      <a:pt x="2165" y="2845"/>
                    </a:cubicBezTo>
                    <a:lnTo>
                      <a:pt x="2265" y="2845"/>
                    </a:lnTo>
                    <a:cubicBezTo>
                      <a:pt x="2499" y="2845"/>
                      <a:pt x="2732" y="2611"/>
                      <a:pt x="2865" y="2378"/>
                    </a:cubicBezTo>
                    <a:cubicBezTo>
                      <a:pt x="2966" y="2311"/>
                      <a:pt x="2932" y="2144"/>
                      <a:pt x="2832" y="2078"/>
                    </a:cubicBezTo>
                    <a:cubicBezTo>
                      <a:pt x="2793" y="2038"/>
                      <a:pt x="2738" y="2019"/>
                      <a:pt x="2681" y="2019"/>
                    </a:cubicBezTo>
                    <a:cubicBezTo>
                      <a:pt x="2595" y="2019"/>
                      <a:pt x="2506" y="2063"/>
                      <a:pt x="2465" y="2144"/>
                    </a:cubicBezTo>
                    <a:cubicBezTo>
                      <a:pt x="2398" y="2244"/>
                      <a:pt x="2332" y="2344"/>
                      <a:pt x="2232" y="2411"/>
                    </a:cubicBezTo>
                    <a:cubicBezTo>
                      <a:pt x="2165" y="2078"/>
                      <a:pt x="2132" y="1711"/>
                      <a:pt x="2165" y="1377"/>
                    </a:cubicBezTo>
                    <a:cubicBezTo>
                      <a:pt x="2165" y="1110"/>
                      <a:pt x="2165" y="843"/>
                      <a:pt x="2098" y="643"/>
                    </a:cubicBezTo>
                    <a:cubicBezTo>
                      <a:pt x="2065" y="410"/>
                      <a:pt x="1931" y="310"/>
                      <a:pt x="1831" y="276"/>
                    </a:cubicBezTo>
                    <a:cubicBezTo>
                      <a:pt x="1824" y="276"/>
                      <a:pt x="1814" y="275"/>
                      <a:pt x="1801" y="275"/>
                    </a:cubicBezTo>
                    <a:cubicBezTo>
                      <a:pt x="1700" y="275"/>
                      <a:pt x="1420" y="328"/>
                      <a:pt x="797" y="1277"/>
                    </a:cubicBezTo>
                    <a:lnTo>
                      <a:pt x="1031" y="276"/>
                    </a:lnTo>
                    <a:cubicBezTo>
                      <a:pt x="1064" y="143"/>
                      <a:pt x="964" y="43"/>
                      <a:pt x="864" y="9"/>
                    </a:cubicBezTo>
                    <a:cubicBezTo>
                      <a:pt x="841" y="4"/>
                      <a:pt x="819" y="1"/>
                      <a:pt x="79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8"/>
              <p:cNvSpPr/>
              <p:nvPr/>
            </p:nvSpPr>
            <p:spPr>
              <a:xfrm rot="-241653">
                <a:off x="560562" y="3087384"/>
                <a:ext cx="98809" cy="74724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2044" extrusionOk="0">
                    <a:moveTo>
                      <a:pt x="1369" y="0"/>
                    </a:moveTo>
                    <a:cubicBezTo>
                      <a:pt x="1269" y="0"/>
                      <a:pt x="1196" y="65"/>
                      <a:pt x="1168" y="175"/>
                    </a:cubicBezTo>
                    <a:lnTo>
                      <a:pt x="1035" y="876"/>
                    </a:lnTo>
                    <a:lnTo>
                      <a:pt x="201" y="876"/>
                    </a:lnTo>
                    <a:cubicBezTo>
                      <a:pt x="101" y="876"/>
                      <a:pt x="1" y="943"/>
                      <a:pt x="1" y="1076"/>
                    </a:cubicBezTo>
                    <a:cubicBezTo>
                      <a:pt x="1" y="1210"/>
                      <a:pt x="101" y="1276"/>
                      <a:pt x="201" y="1276"/>
                    </a:cubicBezTo>
                    <a:lnTo>
                      <a:pt x="968" y="1276"/>
                    </a:lnTo>
                    <a:lnTo>
                      <a:pt x="868" y="1777"/>
                    </a:lnTo>
                    <a:cubicBezTo>
                      <a:pt x="835" y="1910"/>
                      <a:pt x="901" y="2010"/>
                      <a:pt x="1035" y="2043"/>
                    </a:cubicBezTo>
                    <a:lnTo>
                      <a:pt x="1068" y="2043"/>
                    </a:lnTo>
                    <a:cubicBezTo>
                      <a:pt x="1168" y="2043"/>
                      <a:pt x="1268" y="1977"/>
                      <a:pt x="1268" y="1877"/>
                    </a:cubicBezTo>
                    <a:lnTo>
                      <a:pt x="1402" y="1276"/>
                    </a:lnTo>
                    <a:lnTo>
                      <a:pt x="2469" y="1276"/>
                    </a:lnTo>
                    <a:cubicBezTo>
                      <a:pt x="2602" y="1276"/>
                      <a:pt x="2703" y="1176"/>
                      <a:pt x="2703" y="1076"/>
                    </a:cubicBezTo>
                    <a:cubicBezTo>
                      <a:pt x="2703" y="960"/>
                      <a:pt x="2627" y="870"/>
                      <a:pt x="2520" y="870"/>
                    </a:cubicBezTo>
                    <a:cubicBezTo>
                      <a:pt x="2504" y="870"/>
                      <a:pt x="2487" y="872"/>
                      <a:pt x="2469" y="876"/>
                    </a:cubicBezTo>
                    <a:lnTo>
                      <a:pt x="1468" y="876"/>
                    </a:lnTo>
                    <a:lnTo>
                      <a:pt x="1602" y="242"/>
                    </a:lnTo>
                    <a:cubicBezTo>
                      <a:pt x="1635" y="142"/>
                      <a:pt x="1535" y="42"/>
                      <a:pt x="1435" y="9"/>
                    </a:cubicBezTo>
                    <a:cubicBezTo>
                      <a:pt x="1412" y="3"/>
                      <a:pt x="1390" y="0"/>
                      <a:pt x="1369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48"/>
              <p:cNvSpPr/>
              <p:nvPr/>
            </p:nvSpPr>
            <p:spPr>
              <a:xfrm rot="-241653">
                <a:off x="659920" y="3041874"/>
                <a:ext cx="93947" cy="175624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4804" extrusionOk="0">
                    <a:moveTo>
                      <a:pt x="512" y="1"/>
                    </a:moveTo>
                    <a:cubicBezTo>
                      <a:pt x="435" y="1"/>
                      <a:pt x="361" y="41"/>
                      <a:pt x="334" y="134"/>
                    </a:cubicBezTo>
                    <a:cubicBezTo>
                      <a:pt x="267" y="401"/>
                      <a:pt x="1" y="1701"/>
                      <a:pt x="367" y="2235"/>
                    </a:cubicBezTo>
                    <a:cubicBezTo>
                      <a:pt x="434" y="2369"/>
                      <a:pt x="568" y="2435"/>
                      <a:pt x="701" y="2469"/>
                    </a:cubicBezTo>
                    <a:cubicBezTo>
                      <a:pt x="730" y="2473"/>
                      <a:pt x="758" y="2474"/>
                      <a:pt x="787" y="2474"/>
                    </a:cubicBezTo>
                    <a:cubicBezTo>
                      <a:pt x="1254" y="2474"/>
                      <a:pt x="1686" y="1973"/>
                      <a:pt x="1969" y="1501"/>
                    </a:cubicBezTo>
                    <a:lnTo>
                      <a:pt x="1969" y="1501"/>
                    </a:lnTo>
                    <a:cubicBezTo>
                      <a:pt x="1969" y="2235"/>
                      <a:pt x="1935" y="3303"/>
                      <a:pt x="1635" y="3870"/>
                    </a:cubicBezTo>
                    <a:cubicBezTo>
                      <a:pt x="1452" y="4206"/>
                      <a:pt x="1240" y="4374"/>
                      <a:pt x="1026" y="4374"/>
                    </a:cubicBezTo>
                    <a:cubicBezTo>
                      <a:pt x="1007" y="4374"/>
                      <a:pt x="987" y="4373"/>
                      <a:pt x="968" y="4370"/>
                    </a:cubicBezTo>
                    <a:cubicBezTo>
                      <a:pt x="734" y="4337"/>
                      <a:pt x="568" y="4137"/>
                      <a:pt x="501" y="3903"/>
                    </a:cubicBezTo>
                    <a:cubicBezTo>
                      <a:pt x="473" y="3821"/>
                      <a:pt x="378" y="3761"/>
                      <a:pt x="290" y="3761"/>
                    </a:cubicBezTo>
                    <a:cubicBezTo>
                      <a:pt x="271" y="3761"/>
                      <a:pt x="252" y="3764"/>
                      <a:pt x="234" y="3770"/>
                    </a:cubicBezTo>
                    <a:cubicBezTo>
                      <a:pt x="134" y="3803"/>
                      <a:pt x="67" y="3936"/>
                      <a:pt x="101" y="4036"/>
                    </a:cubicBezTo>
                    <a:cubicBezTo>
                      <a:pt x="201" y="4437"/>
                      <a:pt x="534" y="4737"/>
                      <a:pt x="935" y="4804"/>
                    </a:cubicBezTo>
                    <a:lnTo>
                      <a:pt x="1001" y="4804"/>
                    </a:lnTo>
                    <a:cubicBezTo>
                      <a:pt x="1235" y="4804"/>
                      <a:pt x="1635" y="4704"/>
                      <a:pt x="2002" y="4070"/>
                    </a:cubicBezTo>
                    <a:cubicBezTo>
                      <a:pt x="2569" y="3069"/>
                      <a:pt x="2336" y="801"/>
                      <a:pt x="2336" y="701"/>
                    </a:cubicBezTo>
                    <a:cubicBezTo>
                      <a:pt x="2336" y="634"/>
                      <a:pt x="2269" y="534"/>
                      <a:pt x="2202" y="534"/>
                    </a:cubicBezTo>
                    <a:cubicBezTo>
                      <a:pt x="2177" y="526"/>
                      <a:pt x="2152" y="521"/>
                      <a:pt x="2128" y="521"/>
                    </a:cubicBezTo>
                    <a:cubicBezTo>
                      <a:pt x="2056" y="521"/>
                      <a:pt x="1994" y="559"/>
                      <a:pt x="1969" y="634"/>
                    </a:cubicBezTo>
                    <a:cubicBezTo>
                      <a:pt x="1680" y="1244"/>
                      <a:pt x="1144" y="2039"/>
                      <a:pt x="807" y="2039"/>
                    </a:cubicBezTo>
                    <a:cubicBezTo>
                      <a:pt x="793" y="2039"/>
                      <a:pt x="780" y="2038"/>
                      <a:pt x="768" y="2035"/>
                    </a:cubicBezTo>
                    <a:cubicBezTo>
                      <a:pt x="768" y="2035"/>
                      <a:pt x="734" y="2035"/>
                      <a:pt x="701" y="1968"/>
                    </a:cubicBezTo>
                    <a:cubicBezTo>
                      <a:pt x="501" y="1701"/>
                      <a:pt x="634" y="767"/>
                      <a:pt x="734" y="234"/>
                    </a:cubicBezTo>
                    <a:cubicBezTo>
                      <a:pt x="755" y="93"/>
                      <a:pt x="629" y="1"/>
                      <a:pt x="512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48"/>
              <p:cNvSpPr/>
              <p:nvPr/>
            </p:nvSpPr>
            <p:spPr>
              <a:xfrm rot="-241653">
                <a:off x="776614" y="3137082"/>
                <a:ext cx="104914" cy="104921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70" extrusionOk="0">
                    <a:moveTo>
                      <a:pt x="1268" y="1"/>
                    </a:moveTo>
                    <a:cubicBezTo>
                      <a:pt x="1135" y="1"/>
                      <a:pt x="868" y="1"/>
                      <a:pt x="467" y="1135"/>
                    </a:cubicBezTo>
                    <a:lnTo>
                      <a:pt x="467" y="267"/>
                    </a:lnTo>
                    <a:cubicBezTo>
                      <a:pt x="501" y="151"/>
                      <a:pt x="376" y="92"/>
                      <a:pt x="251" y="92"/>
                    </a:cubicBezTo>
                    <a:cubicBezTo>
                      <a:pt x="126" y="92"/>
                      <a:pt x="0" y="151"/>
                      <a:pt x="34" y="267"/>
                    </a:cubicBezTo>
                    <a:lnTo>
                      <a:pt x="34" y="2669"/>
                    </a:lnTo>
                    <a:cubicBezTo>
                      <a:pt x="34" y="2769"/>
                      <a:pt x="134" y="2869"/>
                      <a:pt x="234" y="2869"/>
                    </a:cubicBezTo>
                    <a:lnTo>
                      <a:pt x="267" y="2869"/>
                    </a:lnTo>
                    <a:cubicBezTo>
                      <a:pt x="367" y="2869"/>
                      <a:pt x="434" y="2803"/>
                      <a:pt x="467" y="2703"/>
                    </a:cubicBezTo>
                    <a:cubicBezTo>
                      <a:pt x="634" y="1935"/>
                      <a:pt x="901" y="1201"/>
                      <a:pt x="1235" y="501"/>
                    </a:cubicBezTo>
                    <a:cubicBezTo>
                      <a:pt x="1235" y="501"/>
                      <a:pt x="1235" y="534"/>
                      <a:pt x="1235" y="534"/>
                    </a:cubicBezTo>
                    <a:cubicBezTo>
                      <a:pt x="1301" y="801"/>
                      <a:pt x="1335" y="1035"/>
                      <a:pt x="1401" y="1268"/>
                    </a:cubicBezTo>
                    <a:cubicBezTo>
                      <a:pt x="1535" y="2002"/>
                      <a:pt x="1635" y="2502"/>
                      <a:pt x="2002" y="2536"/>
                    </a:cubicBezTo>
                    <a:cubicBezTo>
                      <a:pt x="2028" y="2543"/>
                      <a:pt x="2054" y="2547"/>
                      <a:pt x="2080" y="2547"/>
                    </a:cubicBezTo>
                    <a:cubicBezTo>
                      <a:pt x="2295" y="2547"/>
                      <a:pt x="2539" y="2306"/>
                      <a:pt x="2836" y="1802"/>
                    </a:cubicBezTo>
                    <a:cubicBezTo>
                      <a:pt x="2869" y="1702"/>
                      <a:pt x="2869" y="1568"/>
                      <a:pt x="2769" y="1502"/>
                    </a:cubicBezTo>
                    <a:cubicBezTo>
                      <a:pt x="2734" y="1478"/>
                      <a:pt x="2694" y="1467"/>
                      <a:pt x="2655" y="1467"/>
                    </a:cubicBezTo>
                    <a:cubicBezTo>
                      <a:pt x="2583" y="1467"/>
                      <a:pt x="2512" y="1504"/>
                      <a:pt x="2469" y="1568"/>
                    </a:cubicBezTo>
                    <a:cubicBezTo>
                      <a:pt x="2369" y="1769"/>
                      <a:pt x="2235" y="1969"/>
                      <a:pt x="2069" y="2102"/>
                    </a:cubicBezTo>
                    <a:cubicBezTo>
                      <a:pt x="1968" y="1802"/>
                      <a:pt x="1868" y="1502"/>
                      <a:pt x="1835" y="1201"/>
                    </a:cubicBezTo>
                    <a:cubicBezTo>
                      <a:pt x="1802" y="968"/>
                      <a:pt x="1735" y="701"/>
                      <a:pt x="1668" y="434"/>
                    </a:cubicBezTo>
                    <a:cubicBezTo>
                      <a:pt x="1635" y="334"/>
                      <a:pt x="1568" y="1"/>
                      <a:pt x="1268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055090"/>
              </p:ext>
            </p:extLst>
          </p:nvPr>
        </p:nvGraphicFramePr>
        <p:xfrm>
          <a:off x="4260850" y="4105275"/>
          <a:ext cx="10334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4" imgW="863280" imgH="393480" progId="Equation.3">
                  <p:embed/>
                </p:oleObj>
              </mc:Choice>
              <mc:Fallback>
                <p:oleObj name="Equation" r:id="rId4" imgW="8632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60850" y="4105275"/>
                        <a:ext cx="1033463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0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" grpId="0"/>
      <p:bldP spid="52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3014;p83"/>
          <p:cNvSpPr/>
          <p:nvPr/>
        </p:nvSpPr>
        <p:spPr>
          <a:xfrm rot="11328181">
            <a:off x="107506" y="-809768"/>
            <a:ext cx="5393073" cy="2215748"/>
          </a:xfrm>
          <a:custGeom>
            <a:avLst/>
            <a:gdLst/>
            <a:ahLst/>
            <a:cxnLst/>
            <a:rect l="l" t="t" r="r" b="b"/>
            <a:pathLst>
              <a:path w="74253" h="41753" extrusionOk="0">
                <a:moveTo>
                  <a:pt x="43320" y="1"/>
                </a:moveTo>
                <a:cubicBezTo>
                  <a:pt x="36563" y="1"/>
                  <a:pt x="29844" y="1455"/>
                  <a:pt x="23721" y="4479"/>
                </a:cubicBezTo>
                <a:cubicBezTo>
                  <a:pt x="16633" y="8000"/>
                  <a:pt x="5889" y="15958"/>
                  <a:pt x="2880" y="24963"/>
                </a:cubicBezTo>
                <a:cubicBezTo>
                  <a:pt x="1" y="33641"/>
                  <a:pt x="5849" y="41753"/>
                  <a:pt x="14577" y="41753"/>
                </a:cubicBezTo>
                <a:cubicBezTo>
                  <a:pt x="15175" y="41753"/>
                  <a:pt x="15786" y="41715"/>
                  <a:pt x="16410" y="41636"/>
                </a:cubicBezTo>
                <a:cubicBezTo>
                  <a:pt x="21648" y="40990"/>
                  <a:pt x="26307" y="38070"/>
                  <a:pt x="30765" y="35217"/>
                </a:cubicBezTo>
                <a:cubicBezTo>
                  <a:pt x="36586" y="31512"/>
                  <a:pt x="42351" y="28812"/>
                  <a:pt x="49147" y="28812"/>
                </a:cubicBezTo>
                <a:cubicBezTo>
                  <a:pt x="49794" y="28812"/>
                  <a:pt x="50450" y="28836"/>
                  <a:pt x="51116" y="28886"/>
                </a:cubicBezTo>
                <a:cubicBezTo>
                  <a:pt x="54248" y="29117"/>
                  <a:pt x="58503" y="29923"/>
                  <a:pt x="62483" y="29923"/>
                </a:cubicBezTo>
                <a:cubicBezTo>
                  <a:pt x="67735" y="29923"/>
                  <a:pt x="72506" y="28519"/>
                  <a:pt x="73584" y="22534"/>
                </a:cubicBezTo>
                <a:cubicBezTo>
                  <a:pt x="74253" y="18900"/>
                  <a:pt x="72893" y="15156"/>
                  <a:pt x="70709" y="12191"/>
                </a:cubicBezTo>
                <a:cubicBezTo>
                  <a:pt x="66317" y="6173"/>
                  <a:pt x="59876" y="2339"/>
                  <a:pt x="52609" y="912"/>
                </a:cubicBezTo>
                <a:cubicBezTo>
                  <a:pt x="49541" y="308"/>
                  <a:pt x="46426" y="1"/>
                  <a:pt x="43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7"/>
          <p:cNvSpPr/>
          <p:nvPr/>
        </p:nvSpPr>
        <p:spPr>
          <a:xfrm>
            <a:off x="1474896" y="1779803"/>
            <a:ext cx="256185" cy="276689"/>
          </a:xfrm>
          <a:custGeom>
            <a:avLst/>
            <a:gdLst/>
            <a:ahLst/>
            <a:cxnLst/>
            <a:rect l="l" t="t" r="r" b="b"/>
            <a:pathLst>
              <a:path w="41417" h="44732" extrusionOk="0">
                <a:moveTo>
                  <a:pt x="10248" y="0"/>
                </a:moveTo>
                <a:cubicBezTo>
                  <a:pt x="8739" y="0"/>
                  <a:pt x="7293" y="171"/>
                  <a:pt x="5975" y="576"/>
                </a:cubicBezTo>
                <a:cubicBezTo>
                  <a:pt x="2966" y="1490"/>
                  <a:pt x="714" y="3719"/>
                  <a:pt x="380" y="8043"/>
                </a:cubicBezTo>
                <a:cubicBezTo>
                  <a:pt x="1" y="12613"/>
                  <a:pt x="1829" y="17450"/>
                  <a:pt x="2988" y="21819"/>
                </a:cubicBezTo>
                <a:cubicBezTo>
                  <a:pt x="4637" y="28038"/>
                  <a:pt x="1160" y="35995"/>
                  <a:pt x="5328" y="41479"/>
                </a:cubicBezTo>
                <a:cubicBezTo>
                  <a:pt x="7109" y="43825"/>
                  <a:pt x="9942" y="44731"/>
                  <a:pt x="13109" y="44731"/>
                </a:cubicBezTo>
                <a:cubicBezTo>
                  <a:pt x="19299" y="44731"/>
                  <a:pt x="26768" y="41270"/>
                  <a:pt x="30160" y="38336"/>
                </a:cubicBezTo>
                <a:cubicBezTo>
                  <a:pt x="37248" y="32206"/>
                  <a:pt x="41416" y="20816"/>
                  <a:pt x="36222" y="12412"/>
                </a:cubicBezTo>
                <a:cubicBezTo>
                  <a:pt x="33458" y="7954"/>
                  <a:pt x="28867" y="4878"/>
                  <a:pt x="23963" y="3050"/>
                </a:cubicBezTo>
                <a:cubicBezTo>
                  <a:pt x="20111" y="1620"/>
                  <a:pt x="14888" y="0"/>
                  <a:pt x="10248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7"/>
          <p:cNvSpPr txBox="1">
            <a:spLocks noGrp="1"/>
          </p:cNvSpPr>
          <p:nvPr>
            <p:ph type="title"/>
          </p:nvPr>
        </p:nvSpPr>
        <p:spPr>
          <a:xfrm>
            <a:off x="1116003" y="48365"/>
            <a:ext cx="4204156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GB" sz="2800" b="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ses of First </a:t>
            </a:r>
            <a:r>
              <a:rPr lang="en-GB" sz="2800" b="0" dirty="0">
                <a:latin typeface="Arial" panose="020B0604020202020204" pitchFamily="34" charset="0"/>
                <a:cs typeface="Arial" panose="020B0604020202020204" pitchFamily="34" charset="0"/>
              </a:rPr>
              <a:t>Order Differential Equation</a:t>
            </a:r>
          </a:p>
        </p:txBody>
      </p:sp>
      <p:sp>
        <p:nvSpPr>
          <p:cNvPr id="448" name="Google Shape;448;p47"/>
          <p:cNvSpPr txBox="1">
            <a:spLocks noGrp="1"/>
          </p:cNvSpPr>
          <p:nvPr>
            <p:ph type="subTitle" idx="6"/>
          </p:nvPr>
        </p:nvSpPr>
        <p:spPr>
          <a:xfrm>
            <a:off x="1710111" y="1703570"/>
            <a:ext cx="23541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Carbon Dating</a:t>
            </a:r>
          </a:p>
        </p:txBody>
      </p:sp>
      <p:sp>
        <p:nvSpPr>
          <p:cNvPr id="449" name="Google Shape;449;p47"/>
          <p:cNvSpPr txBox="1">
            <a:spLocks noGrp="1"/>
          </p:cNvSpPr>
          <p:nvPr>
            <p:ph type="title" idx="7"/>
          </p:nvPr>
        </p:nvSpPr>
        <p:spPr>
          <a:xfrm>
            <a:off x="1372556" y="1195460"/>
            <a:ext cx="3716399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</a:t>
            </a:r>
            <a:r>
              <a:rPr lang="en-GB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of ODE in real life </a:t>
            </a:r>
            <a:r>
              <a:rPr lang="en-GB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lang="en-GB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GB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GB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1" dirty="0"/>
          </a:p>
        </p:txBody>
      </p:sp>
      <p:sp>
        <p:nvSpPr>
          <p:cNvPr id="451" name="Google Shape;451;p47"/>
          <p:cNvSpPr txBox="1"/>
          <p:nvPr/>
        </p:nvSpPr>
        <p:spPr>
          <a:xfrm>
            <a:off x="1240931" y="1613207"/>
            <a:ext cx="6885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rPr>
              <a:t>01</a:t>
            </a:r>
            <a:endParaRPr sz="1800" b="1" dirty="0">
              <a:solidFill>
                <a:schemeClr val="accent3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grpSp>
        <p:nvGrpSpPr>
          <p:cNvPr id="455" name="Google Shape;455;p47"/>
          <p:cNvGrpSpPr/>
          <p:nvPr/>
        </p:nvGrpSpPr>
        <p:grpSpPr>
          <a:xfrm>
            <a:off x="6249608" y="185333"/>
            <a:ext cx="2748180" cy="1151273"/>
            <a:chOff x="4541875" y="2348700"/>
            <a:chExt cx="2283300" cy="956525"/>
          </a:xfrm>
        </p:grpSpPr>
        <p:sp>
          <p:nvSpPr>
            <p:cNvPr id="456" name="Google Shape;456;p47"/>
            <p:cNvSpPr/>
            <p:nvPr/>
          </p:nvSpPr>
          <p:spPr>
            <a:xfrm>
              <a:off x="4697800" y="2533825"/>
              <a:ext cx="10050" cy="50050"/>
            </a:xfrm>
            <a:custGeom>
              <a:avLst/>
              <a:gdLst/>
              <a:ahLst/>
              <a:cxnLst/>
              <a:rect l="l" t="t" r="r" b="b"/>
              <a:pathLst>
                <a:path w="4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401" y="2002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7"/>
            <p:cNvSpPr/>
            <p:nvPr/>
          </p:nvSpPr>
          <p:spPr>
            <a:xfrm>
              <a:off x="4697800" y="3015825"/>
              <a:ext cx="10050" cy="86750"/>
            </a:xfrm>
            <a:custGeom>
              <a:avLst/>
              <a:gdLst/>
              <a:ahLst/>
              <a:cxnLst/>
              <a:rect l="l" t="t" r="r" b="b"/>
              <a:pathLst>
                <a:path w="402" h="3470" extrusionOk="0">
                  <a:moveTo>
                    <a:pt x="1" y="1"/>
                  </a:moveTo>
                  <a:lnTo>
                    <a:pt x="1" y="3470"/>
                  </a:lnTo>
                  <a:lnTo>
                    <a:pt x="401" y="34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7"/>
            <p:cNvSpPr/>
            <p:nvPr/>
          </p:nvSpPr>
          <p:spPr>
            <a:xfrm>
              <a:off x="4697800" y="3189300"/>
              <a:ext cx="10050" cy="49225"/>
            </a:xfrm>
            <a:custGeom>
              <a:avLst/>
              <a:gdLst/>
              <a:ahLst/>
              <a:cxnLst/>
              <a:rect l="l" t="t" r="r" b="b"/>
              <a:pathLst>
                <a:path w="402" h="1969" extrusionOk="0">
                  <a:moveTo>
                    <a:pt x="1" y="0"/>
                  </a:moveTo>
                  <a:lnTo>
                    <a:pt x="1" y="1968"/>
                  </a:lnTo>
                  <a:lnTo>
                    <a:pt x="401" y="1968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7"/>
            <p:cNvSpPr/>
            <p:nvPr/>
          </p:nvSpPr>
          <p:spPr>
            <a:xfrm>
              <a:off x="5178975" y="2533825"/>
              <a:ext cx="10050" cy="50050"/>
            </a:xfrm>
            <a:custGeom>
              <a:avLst/>
              <a:gdLst/>
              <a:ahLst/>
              <a:cxnLst/>
              <a:rect l="l" t="t" r="r" b="b"/>
              <a:pathLst>
                <a:path w="4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401" y="2002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7"/>
            <p:cNvSpPr/>
            <p:nvPr/>
          </p:nvSpPr>
          <p:spPr>
            <a:xfrm>
              <a:off x="5178975" y="2669750"/>
              <a:ext cx="10050" cy="86750"/>
            </a:xfrm>
            <a:custGeom>
              <a:avLst/>
              <a:gdLst/>
              <a:ahLst/>
              <a:cxnLst/>
              <a:rect l="l" t="t" r="r" b="b"/>
              <a:pathLst>
                <a:path w="402" h="3470" extrusionOk="0">
                  <a:moveTo>
                    <a:pt x="1" y="1"/>
                  </a:moveTo>
                  <a:lnTo>
                    <a:pt x="1" y="3470"/>
                  </a:lnTo>
                  <a:lnTo>
                    <a:pt x="401" y="34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7"/>
            <p:cNvSpPr/>
            <p:nvPr/>
          </p:nvSpPr>
          <p:spPr>
            <a:xfrm>
              <a:off x="5178975" y="3015825"/>
              <a:ext cx="10050" cy="86750"/>
            </a:xfrm>
            <a:custGeom>
              <a:avLst/>
              <a:gdLst/>
              <a:ahLst/>
              <a:cxnLst/>
              <a:rect l="l" t="t" r="r" b="b"/>
              <a:pathLst>
                <a:path w="402" h="3470" extrusionOk="0">
                  <a:moveTo>
                    <a:pt x="1" y="1"/>
                  </a:moveTo>
                  <a:lnTo>
                    <a:pt x="1" y="3470"/>
                  </a:lnTo>
                  <a:lnTo>
                    <a:pt x="401" y="34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7"/>
            <p:cNvSpPr/>
            <p:nvPr/>
          </p:nvSpPr>
          <p:spPr>
            <a:xfrm>
              <a:off x="5178975" y="3189300"/>
              <a:ext cx="10050" cy="49225"/>
            </a:xfrm>
            <a:custGeom>
              <a:avLst/>
              <a:gdLst/>
              <a:ahLst/>
              <a:cxnLst/>
              <a:rect l="l" t="t" r="r" b="b"/>
              <a:pathLst>
                <a:path w="402" h="1969" extrusionOk="0">
                  <a:moveTo>
                    <a:pt x="1" y="0"/>
                  </a:moveTo>
                  <a:lnTo>
                    <a:pt x="1" y="1968"/>
                  </a:lnTo>
                  <a:lnTo>
                    <a:pt x="401" y="1968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7"/>
            <p:cNvSpPr/>
            <p:nvPr/>
          </p:nvSpPr>
          <p:spPr>
            <a:xfrm>
              <a:off x="5764400" y="2348700"/>
              <a:ext cx="10025" cy="50050"/>
            </a:xfrm>
            <a:custGeom>
              <a:avLst/>
              <a:gdLst/>
              <a:ahLst/>
              <a:cxnLst/>
              <a:rect l="l" t="t" r="r" b="b"/>
              <a:pathLst>
                <a:path w="401" h="2002" extrusionOk="0">
                  <a:moveTo>
                    <a:pt x="1" y="0"/>
                  </a:moveTo>
                  <a:lnTo>
                    <a:pt x="1" y="2001"/>
                  </a:lnTo>
                  <a:lnTo>
                    <a:pt x="401" y="200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7"/>
            <p:cNvSpPr/>
            <p:nvPr/>
          </p:nvSpPr>
          <p:spPr>
            <a:xfrm>
              <a:off x="5764400" y="3013325"/>
              <a:ext cx="10025" cy="87600"/>
            </a:xfrm>
            <a:custGeom>
              <a:avLst/>
              <a:gdLst/>
              <a:ahLst/>
              <a:cxnLst/>
              <a:rect l="l" t="t" r="r" b="b"/>
              <a:pathLst>
                <a:path w="401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401" y="35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7"/>
            <p:cNvSpPr/>
            <p:nvPr/>
          </p:nvSpPr>
          <p:spPr>
            <a:xfrm>
              <a:off x="5764400" y="2662250"/>
              <a:ext cx="10025" cy="87575"/>
            </a:xfrm>
            <a:custGeom>
              <a:avLst/>
              <a:gdLst/>
              <a:ahLst/>
              <a:cxnLst/>
              <a:rect l="l" t="t" r="r" b="b"/>
              <a:pathLst>
                <a:path w="401" h="3503" extrusionOk="0">
                  <a:moveTo>
                    <a:pt x="1" y="0"/>
                  </a:moveTo>
                  <a:lnTo>
                    <a:pt x="1" y="3503"/>
                  </a:lnTo>
                  <a:lnTo>
                    <a:pt x="401" y="3503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7"/>
            <p:cNvSpPr/>
            <p:nvPr/>
          </p:nvSpPr>
          <p:spPr>
            <a:xfrm>
              <a:off x="5764400" y="3189300"/>
              <a:ext cx="10025" cy="49225"/>
            </a:xfrm>
            <a:custGeom>
              <a:avLst/>
              <a:gdLst/>
              <a:ahLst/>
              <a:cxnLst/>
              <a:rect l="l" t="t" r="r" b="b"/>
              <a:pathLst>
                <a:path w="401" h="1969" extrusionOk="0">
                  <a:moveTo>
                    <a:pt x="1" y="0"/>
                  </a:moveTo>
                  <a:lnTo>
                    <a:pt x="1" y="1968"/>
                  </a:lnTo>
                  <a:lnTo>
                    <a:pt x="401" y="1968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7"/>
            <p:cNvSpPr/>
            <p:nvPr/>
          </p:nvSpPr>
          <p:spPr>
            <a:xfrm>
              <a:off x="4541875" y="2486275"/>
              <a:ext cx="1575300" cy="610475"/>
            </a:xfrm>
            <a:custGeom>
              <a:avLst/>
              <a:gdLst/>
              <a:ahLst/>
              <a:cxnLst/>
              <a:rect l="l" t="t" r="r" b="b"/>
              <a:pathLst>
                <a:path w="63012" h="24419" extrusionOk="0">
                  <a:moveTo>
                    <a:pt x="6838" y="9141"/>
                  </a:moveTo>
                  <a:cubicBezTo>
                    <a:pt x="7639" y="9174"/>
                    <a:pt x="8339" y="9541"/>
                    <a:pt x="8806" y="10175"/>
                  </a:cubicBezTo>
                  <a:cubicBezTo>
                    <a:pt x="9273" y="10809"/>
                    <a:pt x="9840" y="12810"/>
                    <a:pt x="10341" y="14611"/>
                  </a:cubicBezTo>
                  <a:lnTo>
                    <a:pt x="6672" y="14611"/>
                  </a:lnTo>
                  <a:lnTo>
                    <a:pt x="6672" y="14278"/>
                  </a:lnTo>
                  <a:lnTo>
                    <a:pt x="6238" y="14278"/>
                  </a:lnTo>
                  <a:lnTo>
                    <a:pt x="6238" y="14611"/>
                  </a:lnTo>
                  <a:lnTo>
                    <a:pt x="3269" y="14611"/>
                  </a:lnTo>
                  <a:cubicBezTo>
                    <a:pt x="3836" y="12510"/>
                    <a:pt x="4437" y="10542"/>
                    <a:pt x="4937" y="9975"/>
                  </a:cubicBezTo>
                  <a:cubicBezTo>
                    <a:pt x="5271" y="9575"/>
                    <a:pt x="5738" y="9308"/>
                    <a:pt x="6238" y="9208"/>
                  </a:cubicBezTo>
                  <a:lnTo>
                    <a:pt x="6238" y="10809"/>
                  </a:lnTo>
                  <a:lnTo>
                    <a:pt x="6672" y="10809"/>
                  </a:lnTo>
                  <a:lnTo>
                    <a:pt x="6672" y="9141"/>
                  </a:lnTo>
                  <a:close/>
                  <a:moveTo>
                    <a:pt x="25833" y="6538"/>
                  </a:moveTo>
                  <a:cubicBezTo>
                    <a:pt x="28193" y="6538"/>
                    <a:pt x="29928" y="9407"/>
                    <a:pt x="30522" y="12276"/>
                  </a:cubicBezTo>
                  <a:cubicBezTo>
                    <a:pt x="30689" y="13044"/>
                    <a:pt x="30922" y="13844"/>
                    <a:pt x="31189" y="14611"/>
                  </a:cubicBezTo>
                  <a:lnTo>
                    <a:pt x="25885" y="14611"/>
                  </a:lnTo>
                  <a:lnTo>
                    <a:pt x="25885" y="14278"/>
                  </a:lnTo>
                  <a:lnTo>
                    <a:pt x="25485" y="14278"/>
                  </a:lnTo>
                  <a:lnTo>
                    <a:pt x="25485" y="14611"/>
                  </a:lnTo>
                  <a:lnTo>
                    <a:pt x="20348" y="14611"/>
                  </a:lnTo>
                  <a:cubicBezTo>
                    <a:pt x="20415" y="14278"/>
                    <a:pt x="20515" y="13911"/>
                    <a:pt x="20581" y="13511"/>
                  </a:cubicBezTo>
                  <a:cubicBezTo>
                    <a:pt x="21449" y="9208"/>
                    <a:pt x="23383" y="6606"/>
                    <a:pt x="25752" y="6539"/>
                  </a:cubicBezTo>
                  <a:cubicBezTo>
                    <a:pt x="25779" y="6538"/>
                    <a:pt x="25806" y="6538"/>
                    <a:pt x="25833" y="6538"/>
                  </a:cubicBezTo>
                  <a:close/>
                  <a:moveTo>
                    <a:pt x="49335" y="968"/>
                  </a:moveTo>
                  <a:cubicBezTo>
                    <a:pt x="50736" y="968"/>
                    <a:pt x="52104" y="1535"/>
                    <a:pt x="53071" y="2570"/>
                  </a:cubicBezTo>
                  <a:cubicBezTo>
                    <a:pt x="54539" y="4204"/>
                    <a:pt x="55073" y="8907"/>
                    <a:pt x="55073" y="12443"/>
                  </a:cubicBezTo>
                  <a:lnTo>
                    <a:pt x="55073" y="13110"/>
                  </a:lnTo>
                  <a:lnTo>
                    <a:pt x="55073" y="14611"/>
                  </a:lnTo>
                  <a:lnTo>
                    <a:pt x="49335" y="14611"/>
                  </a:lnTo>
                  <a:lnTo>
                    <a:pt x="49335" y="14044"/>
                  </a:lnTo>
                  <a:lnTo>
                    <a:pt x="48902" y="14044"/>
                  </a:lnTo>
                  <a:lnTo>
                    <a:pt x="48902" y="14611"/>
                  </a:lnTo>
                  <a:lnTo>
                    <a:pt x="41230" y="14611"/>
                  </a:lnTo>
                  <a:cubicBezTo>
                    <a:pt x="41630" y="13544"/>
                    <a:pt x="41930" y="12410"/>
                    <a:pt x="42097" y="11276"/>
                  </a:cubicBezTo>
                  <a:cubicBezTo>
                    <a:pt x="42797" y="6773"/>
                    <a:pt x="44465" y="3337"/>
                    <a:pt x="46633" y="1802"/>
                  </a:cubicBezTo>
                  <a:cubicBezTo>
                    <a:pt x="47301" y="1335"/>
                    <a:pt x="48101" y="1068"/>
                    <a:pt x="48902" y="968"/>
                  </a:cubicBezTo>
                  <a:lnTo>
                    <a:pt x="48902" y="3537"/>
                  </a:lnTo>
                  <a:lnTo>
                    <a:pt x="49335" y="3537"/>
                  </a:lnTo>
                  <a:lnTo>
                    <a:pt x="49335" y="968"/>
                  </a:lnTo>
                  <a:close/>
                  <a:moveTo>
                    <a:pt x="40662" y="15012"/>
                  </a:moveTo>
                  <a:cubicBezTo>
                    <a:pt x="39628" y="17247"/>
                    <a:pt x="38127" y="18614"/>
                    <a:pt x="36259" y="18915"/>
                  </a:cubicBezTo>
                  <a:cubicBezTo>
                    <a:pt x="36091" y="18942"/>
                    <a:pt x="35927" y="18955"/>
                    <a:pt x="35768" y="18955"/>
                  </a:cubicBezTo>
                  <a:cubicBezTo>
                    <a:pt x="33786" y="18955"/>
                    <a:pt x="32528" y="16926"/>
                    <a:pt x="31756" y="15012"/>
                  </a:cubicBezTo>
                  <a:close/>
                  <a:moveTo>
                    <a:pt x="19814" y="15012"/>
                  </a:moveTo>
                  <a:cubicBezTo>
                    <a:pt x="18814" y="18181"/>
                    <a:pt x="17112" y="18848"/>
                    <a:pt x="15378" y="19515"/>
                  </a:cubicBezTo>
                  <a:cubicBezTo>
                    <a:pt x="14972" y="19671"/>
                    <a:pt x="14603" y="19737"/>
                    <a:pt x="14269" y="19737"/>
                  </a:cubicBezTo>
                  <a:cubicBezTo>
                    <a:pt x="12677" y="19737"/>
                    <a:pt x="11874" y="18245"/>
                    <a:pt x="11708" y="17914"/>
                  </a:cubicBezTo>
                  <a:cubicBezTo>
                    <a:pt x="11375" y="16980"/>
                    <a:pt x="11108" y="16012"/>
                    <a:pt x="10875" y="15078"/>
                  </a:cubicBezTo>
                  <a:lnTo>
                    <a:pt x="10875" y="15012"/>
                  </a:lnTo>
                  <a:close/>
                  <a:moveTo>
                    <a:pt x="48902" y="1"/>
                  </a:moveTo>
                  <a:lnTo>
                    <a:pt x="48902" y="535"/>
                  </a:lnTo>
                  <a:lnTo>
                    <a:pt x="45866" y="535"/>
                  </a:lnTo>
                  <a:lnTo>
                    <a:pt x="45866" y="902"/>
                  </a:lnTo>
                  <a:lnTo>
                    <a:pt x="47467" y="902"/>
                  </a:lnTo>
                  <a:cubicBezTo>
                    <a:pt x="47067" y="1068"/>
                    <a:pt x="46733" y="1235"/>
                    <a:pt x="46400" y="1469"/>
                  </a:cubicBezTo>
                  <a:cubicBezTo>
                    <a:pt x="44132" y="3070"/>
                    <a:pt x="42430" y="6606"/>
                    <a:pt x="41697" y="11209"/>
                  </a:cubicBezTo>
                  <a:cubicBezTo>
                    <a:pt x="41496" y="12377"/>
                    <a:pt x="41196" y="13511"/>
                    <a:pt x="40763" y="14611"/>
                  </a:cubicBezTo>
                  <a:lnTo>
                    <a:pt x="31589" y="14611"/>
                  </a:lnTo>
                  <a:cubicBezTo>
                    <a:pt x="31322" y="13811"/>
                    <a:pt x="31089" y="13010"/>
                    <a:pt x="30922" y="12176"/>
                  </a:cubicBezTo>
                  <a:cubicBezTo>
                    <a:pt x="30355" y="9675"/>
                    <a:pt x="28921" y="7006"/>
                    <a:pt x="26853" y="6306"/>
                  </a:cubicBezTo>
                  <a:cubicBezTo>
                    <a:pt x="27183" y="6298"/>
                    <a:pt x="27492" y="6293"/>
                    <a:pt x="27772" y="6293"/>
                  </a:cubicBezTo>
                  <a:cubicBezTo>
                    <a:pt x="28680" y="6293"/>
                    <a:pt x="29294" y="6337"/>
                    <a:pt x="29421" y="6439"/>
                  </a:cubicBezTo>
                  <a:cubicBezTo>
                    <a:pt x="29421" y="6406"/>
                    <a:pt x="29388" y="6372"/>
                    <a:pt x="29388" y="6339"/>
                  </a:cubicBezTo>
                  <a:lnTo>
                    <a:pt x="29821" y="6339"/>
                  </a:lnTo>
                  <a:cubicBezTo>
                    <a:pt x="29821" y="6272"/>
                    <a:pt x="29788" y="6205"/>
                    <a:pt x="29721" y="6139"/>
                  </a:cubicBezTo>
                  <a:cubicBezTo>
                    <a:pt x="29536" y="5966"/>
                    <a:pt x="28704" y="5907"/>
                    <a:pt x="27651" y="5907"/>
                  </a:cubicBezTo>
                  <a:cubicBezTo>
                    <a:pt x="25863" y="5907"/>
                    <a:pt x="23436" y="6076"/>
                    <a:pt x="22449" y="6139"/>
                  </a:cubicBezTo>
                  <a:lnTo>
                    <a:pt x="22483" y="6539"/>
                  </a:lnTo>
                  <a:cubicBezTo>
                    <a:pt x="23150" y="6506"/>
                    <a:pt x="23817" y="6439"/>
                    <a:pt x="24484" y="6406"/>
                  </a:cubicBezTo>
                  <a:lnTo>
                    <a:pt x="24484" y="6406"/>
                  </a:lnTo>
                  <a:cubicBezTo>
                    <a:pt x="22483" y="7206"/>
                    <a:pt x="20982" y="9675"/>
                    <a:pt x="20215" y="13444"/>
                  </a:cubicBezTo>
                  <a:cubicBezTo>
                    <a:pt x="20148" y="13878"/>
                    <a:pt x="20048" y="14245"/>
                    <a:pt x="19948" y="14611"/>
                  </a:cubicBezTo>
                  <a:lnTo>
                    <a:pt x="10774" y="14611"/>
                  </a:lnTo>
                  <a:cubicBezTo>
                    <a:pt x="10241" y="12677"/>
                    <a:pt x="9640" y="10642"/>
                    <a:pt x="9140" y="9941"/>
                  </a:cubicBezTo>
                  <a:cubicBezTo>
                    <a:pt x="8806" y="9474"/>
                    <a:pt x="8306" y="9108"/>
                    <a:pt x="7772" y="8907"/>
                  </a:cubicBezTo>
                  <a:lnTo>
                    <a:pt x="11308" y="8907"/>
                  </a:lnTo>
                  <a:lnTo>
                    <a:pt x="11308" y="8540"/>
                  </a:lnTo>
                  <a:lnTo>
                    <a:pt x="6672" y="8540"/>
                  </a:lnTo>
                  <a:lnTo>
                    <a:pt x="6672" y="7340"/>
                  </a:lnTo>
                  <a:lnTo>
                    <a:pt x="6238" y="7340"/>
                  </a:lnTo>
                  <a:lnTo>
                    <a:pt x="6238" y="8540"/>
                  </a:lnTo>
                  <a:lnTo>
                    <a:pt x="2669" y="8540"/>
                  </a:lnTo>
                  <a:lnTo>
                    <a:pt x="2669" y="8907"/>
                  </a:lnTo>
                  <a:lnTo>
                    <a:pt x="5771" y="8907"/>
                  </a:lnTo>
                  <a:cubicBezTo>
                    <a:pt x="5337" y="9074"/>
                    <a:pt x="4937" y="9374"/>
                    <a:pt x="4637" y="9708"/>
                  </a:cubicBezTo>
                  <a:cubicBezTo>
                    <a:pt x="4103" y="10342"/>
                    <a:pt x="3436" y="12410"/>
                    <a:pt x="2869" y="14611"/>
                  </a:cubicBezTo>
                  <a:lnTo>
                    <a:pt x="0" y="14611"/>
                  </a:lnTo>
                  <a:lnTo>
                    <a:pt x="0" y="15012"/>
                  </a:lnTo>
                  <a:lnTo>
                    <a:pt x="2735" y="15012"/>
                  </a:lnTo>
                  <a:cubicBezTo>
                    <a:pt x="2035" y="17814"/>
                    <a:pt x="1468" y="20716"/>
                    <a:pt x="1401" y="20916"/>
                  </a:cubicBezTo>
                  <a:lnTo>
                    <a:pt x="1801" y="21016"/>
                  </a:lnTo>
                  <a:cubicBezTo>
                    <a:pt x="1801" y="20949"/>
                    <a:pt x="2435" y="17914"/>
                    <a:pt x="3169" y="15012"/>
                  </a:cubicBezTo>
                  <a:lnTo>
                    <a:pt x="6238" y="15012"/>
                  </a:lnTo>
                  <a:lnTo>
                    <a:pt x="6238" y="17747"/>
                  </a:lnTo>
                  <a:lnTo>
                    <a:pt x="6672" y="17747"/>
                  </a:lnTo>
                  <a:lnTo>
                    <a:pt x="6672" y="15012"/>
                  </a:lnTo>
                  <a:lnTo>
                    <a:pt x="10408" y="15012"/>
                  </a:lnTo>
                  <a:cubicBezTo>
                    <a:pt x="10408" y="15078"/>
                    <a:pt x="10441" y="15112"/>
                    <a:pt x="10441" y="15179"/>
                  </a:cubicBezTo>
                  <a:cubicBezTo>
                    <a:pt x="10674" y="16146"/>
                    <a:pt x="10975" y="17113"/>
                    <a:pt x="11342" y="18081"/>
                  </a:cubicBezTo>
                  <a:cubicBezTo>
                    <a:pt x="11708" y="18881"/>
                    <a:pt x="12342" y="19515"/>
                    <a:pt x="13143" y="19915"/>
                  </a:cubicBezTo>
                  <a:lnTo>
                    <a:pt x="10841" y="19915"/>
                  </a:lnTo>
                  <a:lnTo>
                    <a:pt x="10841" y="20316"/>
                  </a:lnTo>
                  <a:lnTo>
                    <a:pt x="19214" y="20316"/>
                  </a:lnTo>
                  <a:lnTo>
                    <a:pt x="19214" y="19915"/>
                  </a:lnTo>
                  <a:lnTo>
                    <a:pt x="15478" y="19915"/>
                  </a:lnTo>
                  <a:cubicBezTo>
                    <a:pt x="17279" y="19215"/>
                    <a:pt x="19147" y="18481"/>
                    <a:pt x="20215" y="15012"/>
                  </a:cubicBezTo>
                  <a:lnTo>
                    <a:pt x="25485" y="15012"/>
                  </a:lnTo>
                  <a:lnTo>
                    <a:pt x="25485" y="17747"/>
                  </a:lnTo>
                  <a:lnTo>
                    <a:pt x="25919" y="17747"/>
                  </a:lnTo>
                  <a:lnTo>
                    <a:pt x="25919" y="15012"/>
                  </a:lnTo>
                  <a:lnTo>
                    <a:pt x="31322" y="15012"/>
                  </a:lnTo>
                  <a:cubicBezTo>
                    <a:pt x="32023" y="16813"/>
                    <a:pt x="33157" y="18781"/>
                    <a:pt x="34925" y="19248"/>
                  </a:cubicBezTo>
                  <a:lnTo>
                    <a:pt x="32890" y="19248"/>
                  </a:lnTo>
                  <a:lnTo>
                    <a:pt x="32890" y="19648"/>
                  </a:lnTo>
                  <a:lnTo>
                    <a:pt x="40329" y="19648"/>
                  </a:lnTo>
                  <a:lnTo>
                    <a:pt x="40329" y="19248"/>
                  </a:lnTo>
                  <a:lnTo>
                    <a:pt x="36593" y="19248"/>
                  </a:lnTo>
                  <a:cubicBezTo>
                    <a:pt x="38528" y="18848"/>
                    <a:pt x="40062" y="17380"/>
                    <a:pt x="41063" y="15012"/>
                  </a:cubicBezTo>
                  <a:lnTo>
                    <a:pt x="48902" y="15012"/>
                  </a:lnTo>
                  <a:lnTo>
                    <a:pt x="48902" y="17580"/>
                  </a:lnTo>
                  <a:lnTo>
                    <a:pt x="49335" y="17580"/>
                  </a:lnTo>
                  <a:lnTo>
                    <a:pt x="49335" y="15012"/>
                  </a:lnTo>
                  <a:lnTo>
                    <a:pt x="55106" y="15012"/>
                  </a:lnTo>
                  <a:cubicBezTo>
                    <a:pt x="55240" y="18448"/>
                    <a:pt x="56274" y="22384"/>
                    <a:pt x="62912" y="24418"/>
                  </a:cubicBezTo>
                  <a:lnTo>
                    <a:pt x="63012" y="24018"/>
                  </a:lnTo>
                  <a:cubicBezTo>
                    <a:pt x="56607" y="22050"/>
                    <a:pt x="55606" y="18414"/>
                    <a:pt x="55473" y="15012"/>
                  </a:cubicBezTo>
                  <a:lnTo>
                    <a:pt x="57108" y="15012"/>
                  </a:lnTo>
                  <a:lnTo>
                    <a:pt x="57108" y="14611"/>
                  </a:lnTo>
                  <a:lnTo>
                    <a:pt x="55440" y="14611"/>
                  </a:lnTo>
                  <a:lnTo>
                    <a:pt x="55440" y="13110"/>
                  </a:lnTo>
                  <a:lnTo>
                    <a:pt x="55440" y="12443"/>
                  </a:lnTo>
                  <a:cubicBezTo>
                    <a:pt x="55440" y="8641"/>
                    <a:pt x="54906" y="4004"/>
                    <a:pt x="53372" y="2303"/>
                  </a:cubicBezTo>
                  <a:cubicBezTo>
                    <a:pt x="52771" y="1702"/>
                    <a:pt x="52071" y="1202"/>
                    <a:pt x="51270" y="902"/>
                  </a:cubicBezTo>
                  <a:lnTo>
                    <a:pt x="52871" y="902"/>
                  </a:lnTo>
                  <a:lnTo>
                    <a:pt x="52871" y="535"/>
                  </a:lnTo>
                  <a:lnTo>
                    <a:pt x="49302" y="535"/>
                  </a:lnTo>
                  <a:lnTo>
                    <a:pt x="49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7"/>
            <p:cNvSpPr/>
            <p:nvPr/>
          </p:nvSpPr>
          <p:spPr>
            <a:xfrm>
              <a:off x="4852925" y="3021175"/>
              <a:ext cx="65900" cy="110600"/>
            </a:xfrm>
            <a:custGeom>
              <a:avLst/>
              <a:gdLst/>
              <a:ahLst/>
              <a:cxnLst/>
              <a:rect l="l" t="t" r="r" b="b"/>
              <a:pathLst>
                <a:path w="2636" h="4424" extrusionOk="0">
                  <a:moveTo>
                    <a:pt x="2202" y="487"/>
                  </a:moveTo>
                  <a:lnTo>
                    <a:pt x="2202" y="721"/>
                  </a:lnTo>
                  <a:cubicBezTo>
                    <a:pt x="2068" y="1088"/>
                    <a:pt x="1835" y="1388"/>
                    <a:pt x="1535" y="1621"/>
                  </a:cubicBezTo>
                  <a:cubicBezTo>
                    <a:pt x="1568" y="1488"/>
                    <a:pt x="1635" y="1388"/>
                    <a:pt x="1735" y="1255"/>
                  </a:cubicBezTo>
                  <a:lnTo>
                    <a:pt x="1702" y="1255"/>
                  </a:lnTo>
                  <a:cubicBezTo>
                    <a:pt x="1868" y="988"/>
                    <a:pt x="2035" y="721"/>
                    <a:pt x="2202" y="487"/>
                  </a:cubicBezTo>
                  <a:close/>
                  <a:moveTo>
                    <a:pt x="2276" y="0"/>
                  </a:moveTo>
                  <a:cubicBezTo>
                    <a:pt x="2069" y="0"/>
                    <a:pt x="1832" y="301"/>
                    <a:pt x="1368" y="1054"/>
                  </a:cubicBezTo>
                  <a:cubicBezTo>
                    <a:pt x="1201" y="1388"/>
                    <a:pt x="1034" y="1722"/>
                    <a:pt x="934" y="2088"/>
                  </a:cubicBezTo>
                  <a:cubicBezTo>
                    <a:pt x="601" y="2289"/>
                    <a:pt x="267" y="2489"/>
                    <a:pt x="0" y="2622"/>
                  </a:cubicBezTo>
                  <a:lnTo>
                    <a:pt x="167" y="2989"/>
                  </a:lnTo>
                  <a:cubicBezTo>
                    <a:pt x="267" y="2956"/>
                    <a:pt x="467" y="2822"/>
                    <a:pt x="768" y="2656"/>
                  </a:cubicBezTo>
                  <a:lnTo>
                    <a:pt x="768" y="2656"/>
                  </a:lnTo>
                  <a:cubicBezTo>
                    <a:pt x="601" y="3289"/>
                    <a:pt x="601" y="3890"/>
                    <a:pt x="834" y="4190"/>
                  </a:cubicBezTo>
                  <a:cubicBezTo>
                    <a:pt x="934" y="4323"/>
                    <a:pt x="1068" y="4423"/>
                    <a:pt x="1235" y="4423"/>
                  </a:cubicBezTo>
                  <a:cubicBezTo>
                    <a:pt x="1301" y="4390"/>
                    <a:pt x="1335" y="4390"/>
                    <a:pt x="1368" y="4390"/>
                  </a:cubicBezTo>
                  <a:cubicBezTo>
                    <a:pt x="1935" y="4257"/>
                    <a:pt x="2402" y="3856"/>
                    <a:pt x="2602" y="3323"/>
                  </a:cubicBezTo>
                  <a:lnTo>
                    <a:pt x="2202" y="3189"/>
                  </a:lnTo>
                  <a:cubicBezTo>
                    <a:pt x="2068" y="3623"/>
                    <a:pt x="1735" y="3923"/>
                    <a:pt x="1301" y="3990"/>
                  </a:cubicBezTo>
                  <a:cubicBezTo>
                    <a:pt x="1272" y="4000"/>
                    <a:pt x="1248" y="4004"/>
                    <a:pt x="1229" y="4004"/>
                  </a:cubicBezTo>
                  <a:cubicBezTo>
                    <a:pt x="1182" y="4004"/>
                    <a:pt x="1158" y="3980"/>
                    <a:pt x="1134" y="3956"/>
                  </a:cubicBezTo>
                  <a:cubicBezTo>
                    <a:pt x="968" y="3723"/>
                    <a:pt x="1034" y="3022"/>
                    <a:pt x="1268" y="2322"/>
                  </a:cubicBezTo>
                  <a:cubicBezTo>
                    <a:pt x="1902" y="1888"/>
                    <a:pt x="2569" y="1288"/>
                    <a:pt x="2602" y="788"/>
                  </a:cubicBezTo>
                  <a:cubicBezTo>
                    <a:pt x="2636" y="454"/>
                    <a:pt x="2636" y="87"/>
                    <a:pt x="2369" y="20"/>
                  </a:cubicBezTo>
                  <a:cubicBezTo>
                    <a:pt x="2338" y="7"/>
                    <a:pt x="2308" y="0"/>
                    <a:pt x="22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7"/>
            <p:cNvSpPr/>
            <p:nvPr/>
          </p:nvSpPr>
          <p:spPr>
            <a:xfrm>
              <a:off x="4923800" y="3081725"/>
              <a:ext cx="39225" cy="46725"/>
            </a:xfrm>
            <a:custGeom>
              <a:avLst/>
              <a:gdLst/>
              <a:ahLst/>
              <a:cxnLst/>
              <a:rect l="l" t="t" r="r" b="b"/>
              <a:pathLst>
                <a:path w="1569" h="1869" extrusionOk="0">
                  <a:moveTo>
                    <a:pt x="568" y="0"/>
                  </a:moveTo>
                  <a:cubicBezTo>
                    <a:pt x="1" y="1501"/>
                    <a:pt x="234" y="1701"/>
                    <a:pt x="301" y="1768"/>
                  </a:cubicBezTo>
                  <a:cubicBezTo>
                    <a:pt x="334" y="1835"/>
                    <a:pt x="401" y="1868"/>
                    <a:pt x="501" y="1868"/>
                  </a:cubicBezTo>
                  <a:cubicBezTo>
                    <a:pt x="534" y="1868"/>
                    <a:pt x="601" y="1835"/>
                    <a:pt x="634" y="1835"/>
                  </a:cubicBezTo>
                  <a:cubicBezTo>
                    <a:pt x="1001" y="1635"/>
                    <a:pt x="1335" y="1334"/>
                    <a:pt x="1568" y="967"/>
                  </a:cubicBezTo>
                  <a:lnTo>
                    <a:pt x="1235" y="734"/>
                  </a:lnTo>
                  <a:cubicBezTo>
                    <a:pt x="1068" y="1001"/>
                    <a:pt x="835" y="1234"/>
                    <a:pt x="601" y="1401"/>
                  </a:cubicBezTo>
                  <a:cubicBezTo>
                    <a:pt x="668" y="967"/>
                    <a:pt x="768" y="534"/>
                    <a:pt x="935" y="133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7"/>
            <p:cNvSpPr/>
            <p:nvPr/>
          </p:nvSpPr>
          <p:spPr>
            <a:xfrm>
              <a:off x="4961325" y="3069700"/>
              <a:ext cx="85925" cy="56225"/>
            </a:xfrm>
            <a:custGeom>
              <a:avLst/>
              <a:gdLst/>
              <a:ahLst/>
              <a:cxnLst/>
              <a:rect l="l" t="t" r="r" b="b"/>
              <a:pathLst>
                <a:path w="3437" h="2249" extrusionOk="0">
                  <a:moveTo>
                    <a:pt x="3034" y="0"/>
                  </a:moveTo>
                  <a:cubicBezTo>
                    <a:pt x="2876" y="0"/>
                    <a:pt x="2642" y="137"/>
                    <a:pt x="2102" y="1081"/>
                  </a:cubicBezTo>
                  <a:cubicBezTo>
                    <a:pt x="2069" y="848"/>
                    <a:pt x="2002" y="581"/>
                    <a:pt x="1869" y="381"/>
                  </a:cubicBezTo>
                  <a:cubicBezTo>
                    <a:pt x="1802" y="214"/>
                    <a:pt x="1635" y="114"/>
                    <a:pt x="1468" y="114"/>
                  </a:cubicBezTo>
                  <a:cubicBezTo>
                    <a:pt x="1268" y="114"/>
                    <a:pt x="1001" y="348"/>
                    <a:pt x="768" y="681"/>
                  </a:cubicBezTo>
                  <a:lnTo>
                    <a:pt x="835" y="514"/>
                  </a:lnTo>
                  <a:lnTo>
                    <a:pt x="434" y="414"/>
                  </a:lnTo>
                  <a:lnTo>
                    <a:pt x="34" y="2015"/>
                  </a:lnTo>
                  <a:cubicBezTo>
                    <a:pt x="1" y="2116"/>
                    <a:pt x="67" y="2216"/>
                    <a:pt x="168" y="2249"/>
                  </a:cubicBezTo>
                  <a:lnTo>
                    <a:pt x="234" y="2249"/>
                  </a:lnTo>
                  <a:cubicBezTo>
                    <a:pt x="301" y="2249"/>
                    <a:pt x="368" y="2182"/>
                    <a:pt x="401" y="2116"/>
                  </a:cubicBezTo>
                  <a:cubicBezTo>
                    <a:pt x="801" y="1282"/>
                    <a:pt x="1302" y="514"/>
                    <a:pt x="1468" y="514"/>
                  </a:cubicBezTo>
                  <a:cubicBezTo>
                    <a:pt x="1502" y="514"/>
                    <a:pt x="1502" y="548"/>
                    <a:pt x="1502" y="548"/>
                  </a:cubicBezTo>
                  <a:cubicBezTo>
                    <a:pt x="1702" y="981"/>
                    <a:pt x="1735" y="1448"/>
                    <a:pt x="1635" y="1915"/>
                  </a:cubicBezTo>
                  <a:cubicBezTo>
                    <a:pt x="1569" y="2070"/>
                    <a:pt x="1692" y="2195"/>
                    <a:pt x="1812" y="2195"/>
                  </a:cubicBezTo>
                  <a:cubicBezTo>
                    <a:pt x="1874" y="2195"/>
                    <a:pt x="1935" y="2162"/>
                    <a:pt x="1969" y="2082"/>
                  </a:cubicBezTo>
                  <a:cubicBezTo>
                    <a:pt x="2269" y="1548"/>
                    <a:pt x="2569" y="1015"/>
                    <a:pt x="2936" y="514"/>
                  </a:cubicBezTo>
                  <a:lnTo>
                    <a:pt x="2936" y="514"/>
                  </a:lnTo>
                  <a:cubicBezTo>
                    <a:pt x="2936" y="715"/>
                    <a:pt x="2936" y="915"/>
                    <a:pt x="2903" y="1081"/>
                  </a:cubicBezTo>
                  <a:cubicBezTo>
                    <a:pt x="2869" y="1515"/>
                    <a:pt x="2836" y="1815"/>
                    <a:pt x="3003" y="2015"/>
                  </a:cubicBezTo>
                  <a:cubicBezTo>
                    <a:pt x="3103" y="2091"/>
                    <a:pt x="3203" y="2128"/>
                    <a:pt x="3317" y="2128"/>
                  </a:cubicBezTo>
                  <a:cubicBezTo>
                    <a:pt x="3355" y="2128"/>
                    <a:pt x="3395" y="2124"/>
                    <a:pt x="3437" y="2116"/>
                  </a:cubicBezTo>
                  <a:lnTo>
                    <a:pt x="3370" y="1715"/>
                  </a:lnTo>
                  <a:lnTo>
                    <a:pt x="3303" y="1715"/>
                  </a:lnTo>
                  <a:cubicBezTo>
                    <a:pt x="3270" y="1515"/>
                    <a:pt x="3270" y="1315"/>
                    <a:pt x="3303" y="1115"/>
                  </a:cubicBezTo>
                  <a:cubicBezTo>
                    <a:pt x="3303" y="915"/>
                    <a:pt x="3336" y="648"/>
                    <a:pt x="3336" y="381"/>
                  </a:cubicBezTo>
                  <a:cubicBezTo>
                    <a:pt x="3336" y="114"/>
                    <a:pt x="3270" y="47"/>
                    <a:pt x="3136" y="14"/>
                  </a:cubicBezTo>
                  <a:cubicBezTo>
                    <a:pt x="3104" y="8"/>
                    <a:pt x="3071" y="0"/>
                    <a:pt x="30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7"/>
            <p:cNvSpPr/>
            <p:nvPr/>
          </p:nvSpPr>
          <p:spPr>
            <a:xfrm>
              <a:off x="4944650" y="3049200"/>
              <a:ext cx="10875" cy="10025"/>
            </a:xfrm>
            <a:custGeom>
              <a:avLst/>
              <a:gdLst/>
              <a:ahLst/>
              <a:cxnLst/>
              <a:rect l="l" t="t" r="r" b="b"/>
              <a:pathLst>
                <a:path w="435" h="401" extrusionOk="0">
                  <a:moveTo>
                    <a:pt x="67" y="0"/>
                  </a:moveTo>
                  <a:lnTo>
                    <a:pt x="1" y="334"/>
                  </a:lnTo>
                  <a:lnTo>
                    <a:pt x="368" y="400"/>
                  </a:lnTo>
                  <a:lnTo>
                    <a:pt x="434" y="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7"/>
            <p:cNvSpPr/>
            <p:nvPr/>
          </p:nvSpPr>
          <p:spPr>
            <a:xfrm>
              <a:off x="4875425" y="3163450"/>
              <a:ext cx="236050" cy="66725"/>
            </a:xfrm>
            <a:custGeom>
              <a:avLst/>
              <a:gdLst/>
              <a:ahLst/>
              <a:cxnLst/>
              <a:rect l="l" t="t" r="r" b="b"/>
              <a:pathLst>
                <a:path w="9442" h="2669" extrusionOk="0">
                  <a:moveTo>
                    <a:pt x="902" y="0"/>
                  </a:moveTo>
                  <a:lnTo>
                    <a:pt x="34" y="1935"/>
                  </a:lnTo>
                  <a:cubicBezTo>
                    <a:pt x="1" y="2035"/>
                    <a:pt x="34" y="2135"/>
                    <a:pt x="134" y="2168"/>
                  </a:cubicBezTo>
                  <a:cubicBezTo>
                    <a:pt x="160" y="2194"/>
                    <a:pt x="190" y="2205"/>
                    <a:pt x="222" y="2205"/>
                  </a:cubicBezTo>
                  <a:cubicBezTo>
                    <a:pt x="273" y="2205"/>
                    <a:pt x="327" y="2176"/>
                    <a:pt x="368" y="2135"/>
                  </a:cubicBezTo>
                  <a:cubicBezTo>
                    <a:pt x="735" y="1601"/>
                    <a:pt x="1135" y="1101"/>
                    <a:pt x="1602" y="667"/>
                  </a:cubicBezTo>
                  <a:lnTo>
                    <a:pt x="1602" y="667"/>
                  </a:lnTo>
                  <a:cubicBezTo>
                    <a:pt x="1535" y="1101"/>
                    <a:pt x="1502" y="1501"/>
                    <a:pt x="1469" y="1935"/>
                  </a:cubicBezTo>
                  <a:cubicBezTo>
                    <a:pt x="1469" y="2035"/>
                    <a:pt x="1535" y="2102"/>
                    <a:pt x="1635" y="2135"/>
                  </a:cubicBezTo>
                  <a:cubicBezTo>
                    <a:pt x="1652" y="2143"/>
                    <a:pt x="1671" y="2147"/>
                    <a:pt x="1690" y="2147"/>
                  </a:cubicBezTo>
                  <a:cubicBezTo>
                    <a:pt x="1748" y="2147"/>
                    <a:pt x="1811" y="2110"/>
                    <a:pt x="1836" y="2035"/>
                  </a:cubicBezTo>
                  <a:cubicBezTo>
                    <a:pt x="2136" y="1534"/>
                    <a:pt x="2503" y="1001"/>
                    <a:pt x="2770" y="667"/>
                  </a:cubicBezTo>
                  <a:lnTo>
                    <a:pt x="2770" y="667"/>
                  </a:lnTo>
                  <a:cubicBezTo>
                    <a:pt x="2736" y="801"/>
                    <a:pt x="2703" y="967"/>
                    <a:pt x="2670" y="1067"/>
                  </a:cubicBezTo>
                  <a:cubicBezTo>
                    <a:pt x="2536" y="1601"/>
                    <a:pt x="2469" y="1968"/>
                    <a:pt x="2670" y="2168"/>
                  </a:cubicBezTo>
                  <a:cubicBezTo>
                    <a:pt x="2745" y="2243"/>
                    <a:pt x="2857" y="2281"/>
                    <a:pt x="2965" y="2281"/>
                  </a:cubicBezTo>
                  <a:cubicBezTo>
                    <a:pt x="3001" y="2281"/>
                    <a:pt x="3036" y="2277"/>
                    <a:pt x="3070" y="2268"/>
                  </a:cubicBezTo>
                  <a:cubicBezTo>
                    <a:pt x="3470" y="2102"/>
                    <a:pt x="3804" y="1801"/>
                    <a:pt x="4004" y="1434"/>
                  </a:cubicBezTo>
                  <a:lnTo>
                    <a:pt x="4004" y="1434"/>
                  </a:lnTo>
                  <a:cubicBezTo>
                    <a:pt x="3970" y="1835"/>
                    <a:pt x="4171" y="2268"/>
                    <a:pt x="4571" y="2435"/>
                  </a:cubicBezTo>
                  <a:cubicBezTo>
                    <a:pt x="4655" y="2470"/>
                    <a:pt x="4744" y="2486"/>
                    <a:pt x="4836" y="2486"/>
                  </a:cubicBezTo>
                  <a:cubicBezTo>
                    <a:pt x="5177" y="2486"/>
                    <a:pt x="5549" y="2265"/>
                    <a:pt x="5838" y="2001"/>
                  </a:cubicBezTo>
                  <a:lnTo>
                    <a:pt x="5838" y="2001"/>
                  </a:lnTo>
                  <a:lnTo>
                    <a:pt x="5705" y="2402"/>
                  </a:lnTo>
                  <a:cubicBezTo>
                    <a:pt x="5672" y="2502"/>
                    <a:pt x="5705" y="2602"/>
                    <a:pt x="5805" y="2635"/>
                  </a:cubicBezTo>
                  <a:cubicBezTo>
                    <a:pt x="5830" y="2644"/>
                    <a:pt x="5855" y="2648"/>
                    <a:pt x="5880" y="2648"/>
                  </a:cubicBezTo>
                  <a:cubicBezTo>
                    <a:pt x="5953" y="2648"/>
                    <a:pt x="6022" y="2610"/>
                    <a:pt x="6072" y="2535"/>
                  </a:cubicBezTo>
                  <a:cubicBezTo>
                    <a:pt x="6539" y="1668"/>
                    <a:pt x="7106" y="834"/>
                    <a:pt x="7306" y="734"/>
                  </a:cubicBezTo>
                  <a:cubicBezTo>
                    <a:pt x="7373" y="967"/>
                    <a:pt x="7406" y="1234"/>
                    <a:pt x="7373" y="1501"/>
                  </a:cubicBezTo>
                  <a:cubicBezTo>
                    <a:pt x="7340" y="1835"/>
                    <a:pt x="7406" y="2202"/>
                    <a:pt x="7606" y="2502"/>
                  </a:cubicBezTo>
                  <a:cubicBezTo>
                    <a:pt x="7706" y="2602"/>
                    <a:pt x="7873" y="2669"/>
                    <a:pt x="8007" y="2669"/>
                  </a:cubicBezTo>
                  <a:lnTo>
                    <a:pt x="8073" y="2669"/>
                  </a:lnTo>
                  <a:cubicBezTo>
                    <a:pt x="8540" y="2635"/>
                    <a:pt x="9007" y="2502"/>
                    <a:pt x="9441" y="2235"/>
                  </a:cubicBezTo>
                  <a:lnTo>
                    <a:pt x="9208" y="1935"/>
                  </a:lnTo>
                  <a:cubicBezTo>
                    <a:pt x="8874" y="2135"/>
                    <a:pt x="8474" y="2235"/>
                    <a:pt x="8107" y="2268"/>
                  </a:cubicBezTo>
                  <a:cubicBezTo>
                    <a:pt x="8007" y="2268"/>
                    <a:pt x="7940" y="2268"/>
                    <a:pt x="7940" y="2235"/>
                  </a:cubicBezTo>
                  <a:cubicBezTo>
                    <a:pt x="7840" y="2135"/>
                    <a:pt x="7840" y="1801"/>
                    <a:pt x="7840" y="1501"/>
                  </a:cubicBezTo>
                  <a:cubicBezTo>
                    <a:pt x="7873" y="1168"/>
                    <a:pt x="7840" y="834"/>
                    <a:pt x="7673" y="534"/>
                  </a:cubicBezTo>
                  <a:cubicBezTo>
                    <a:pt x="7645" y="423"/>
                    <a:pt x="7549" y="358"/>
                    <a:pt x="7441" y="358"/>
                  </a:cubicBezTo>
                  <a:cubicBezTo>
                    <a:pt x="7419" y="358"/>
                    <a:pt x="7396" y="361"/>
                    <a:pt x="7373" y="367"/>
                  </a:cubicBezTo>
                  <a:cubicBezTo>
                    <a:pt x="7139" y="367"/>
                    <a:pt x="6839" y="667"/>
                    <a:pt x="6539" y="1067"/>
                  </a:cubicBezTo>
                  <a:cubicBezTo>
                    <a:pt x="6539" y="1034"/>
                    <a:pt x="6506" y="1001"/>
                    <a:pt x="6472" y="967"/>
                  </a:cubicBezTo>
                  <a:cubicBezTo>
                    <a:pt x="6445" y="958"/>
                    <a:pt x="6419" y="954"/>
                    <a:pt x="6392" y="954"/>
                  </a:cubicBezTo>
                  <a:cubicBezTo>
                    <a:pt x="6321" y="954"/>
                    <a:pt x="6254" y="985"/>
                    <a:pt x="6205" y="1034"/>
                  </a:cubicBezTo>
                  <a:cubicBezTo>
                    <a:pt x="5991" y="1340"/>
                    <a:pt x="5329" y="2122"/>
                    <a:pt x="4835" y="2122"/>
                  </a:cubicBezTo>
                  <a:cubicBezTo>
                    <a:pt x="4790" y="2122"/>
                    <a:pt x="4746" y="2115"/>
                    <a:pt x="4704" y="2102"/>
                  </a:cubicBezTo>
                  <a:cubicBezTo>
                    <a:pt x="4237" y="1935"/>
                    <a:pt x="4471" y="901"/>
                    <a:pt x="4571" y="567"/>
                  </a:cubicBezTo>
                  <a:cubicBezTo>
                    <a:pt x="4604" y="467"/>
                    <a:pt x="4538" y="334"/>
                    <a:pt x="4471" y="300"/>
                  </a:cubicBezTo>
                  <a:cubicBezTo>
                    <a:pt x="4446" y="292"/>
                    <a:pt x="4419" y="288"/>
                    <a:pt x="4392" y="288"/>
                  </a:cubicBezTo>
                  <a:cubicBezTo>
                    <a:pt x="4310" y="288"/>
                    <a:pt x="4229" y="325"/>
                    <a:pt x="4204" y="400"/>
                  </a:cubicBezTo>
                  <a:cubicBezTo>
                    <a:pt x="3937" y="967"/>
                    <a:pt x="3370" y="1801"/>
                    <a:pt x="3036" y="1901"/>
                  </a:cubicBezTo>
                  <a:lnTo>
                    <a:pt x="2936" y="1901"/>
                  </a:lnTo>
                  <a:cubicBezTo>
                    <a:pt x="2936" y="1635"/>
                    <a:pt x="2970" y="1401"/>
                    <a:pt x="3070" y="1168"/>
                  </a:cubicBezTo>
                  <a:cubicBezTo>
                    <a:pt x="3103" y="934"/>
                    <a:pt x="3170" y="701"/>
                    <a:pt x="3203" y="434"/>
                  </a:cubicBezTo>
                  <a:cubicBezTo>
                    <a:pt x="3203" y="367"/>
                    <a:pt x="3237" y="100"/>
                    <a:pt x="3036" y="33"/>
                  </a:cubicBezTo>
                  <a:cubicBezTo>
                    <a:pt x="3006" y="18"/>
                    <a:pt x="2974" y="3"/>
                    <a:pt x="2934" y="3"/>
                  </a:cubicBezTo>
                  <a:cubicBezTo>
                    <a:pt x="2795" y="3"/>
                    <a:pt x="2555" y="179"/>
                    <a:pt x="1936" y="1134"/>
                  </a:cubicBezTo>
                  <a:cubicBezTo>
                    <a:pt x="1936" y="967"/>
                    <a:pt x="1969" y="801"/>
                    <a:pt x="2002" y="567"/>
                  </a:cubicBezTo>
                  <a:cubicBezTo>
                    <a:pt x="2036" y="367"/>
                    <a:pt x="1969" y="200"/>
                    <a:pt x="1836" y="167"/>
                  </a:cubicBezTo>
                  <a:cubicBezTo>
                    <a:pt x="1797" y="148"/>
                    <a:pt x="1761" y="131"/>
                    <a:pt x="1716" y="131"/>
                  </a:cubicBezTo>
                  <a:cubicBezTo>
                    <a:pt x="1605" y="131"/>
                    <a:pt x="1438" y="231"/>
                    <a:pt x="1035" y="634"/>
                  </a:cubicBezTo>
                  <a:lnTo>
                    <a:pt x="1269" y="167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7"/>
            <p:cNvSpPr/>
            <p:nvPr/>
          </p:nvSpPr>
          <p:spPr>
            <a:xfrm>
              <a:off x="4992175" y="3145925"/>
              <a:ext cx="10050" cy="13375"/>
            </a:xfrm>
            <a:custGeom>
              <a:avLst/>
              <a:gdLst/>
              <a:ahLst/>
              <a:cxnLst/>
              <a:rect l="l" t="t" r="r" b="b"/>
              <a:pathLst>
                <a:path w="402" h="535" extrusionOk="0">
                  <a:moveTo>
                    <a:pt x="1" y="1"/>
                  </a:moveTo>
                  <a:lnTo>
                    <a:pt x="1" y="534"/>
                  </a:lnTo>
                  <a:lnTo>
                    <a:pt x="401" y="53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7"/>
            <p:cNvSpPr/>
            <p:nvPr/>
          </p:nvSpPr>
          <p:spPr>
            <a:xfrm>
              <a:off x="5380800" y="3012325"/>
              <a:ext cx="51725" cy="98725"/>
            </a:xfrm>
            <a:custGeom>
              <a:avLst/>
              <a:gdLst/>
              <a:ahLst/>
              <a:cxnLst/>
              <a:rect l="l" t="t" r="r" b="b"/>
              <a:pathLst>
                <a:path w="2069" h="3949" extrusionOk="0">
                  <a:moveTo>
                    <a:pt x="1635" y="541"/>
                  </a:moveTo>
                  <a:cubicBezTo>
                    <a:pt x="1635" y="608"/>
                    <a:pt x="1635" y="708"/>
                    <a:pt x="1635" y="775"/>
                  </a:cubicBezTo>
                  <a:cubicBezTo>
                    <a:pt x="1602" y="1008"/>
                    <a:pt x="1468" y="1175"/>
                    <a:pt x="1301" y="1308"/>
                  </a:cubicBezTo>
                  <a:cubicBezTo>
                    <a:pt x="1401" y="1142"/>
                    <a:pt x="1468" y="975"/>
                    <a:pt x="1501" y="841"/>
                  </a:cubicBezTo>
                  <a:cubicBezTo>
                    <a:pt x="1535" y="741"/>
                    <a:pt x="1602" y="641"/>
                    <a:pt x="1635" y="541"/>
                  </a:cubicBezTo>
                  <a:close/>
                  <a:moveTo>
                    <a:pt x="1676" y="0"/>
                  </a:moveTo>
                  <a:cubicBezTo>
                    <a:pt x="1439" y="0"/>
                    <a:pt x="1258" y="368"/>
                    <a:pt x="1135" y="708"/>
                  </a:cubicBezTo>
                  <a:cubicBezTo>
                    <a:pt x="1068" y="908"/>
                    <a:pt x="968" y="1108"/>
                    <a:pt x="868" y="1375"/>
                  </a:cubicBezTo>
                  <a:cubicBezTo>
                    <a:pt x="801" y="1542"/>
                    <a:pt x="734" y="1742"/>
                    <a:pt x="668" y="1909"/>
                  </a:cubicBezTo>
                  <a:cubicBezTo>
                    <a:pt x="467" y="2076"/>
                    <a:pt x="234" y="2209"/>
                    <a:pt x="0" y="2309"/>
                  </a:cubicBezTo>
                  <a:lnTo>
                    <a:pt x="0" y="2709"/>
                  </a:lnTo>
                  <a:cubicBezTo>
                    <a:pt x="134" y="2676"/>
                    <a:pt x="267" y="2643"/>
                    <a:pt x="401" y="2543"/>
                  </a:cubicBezTo>
                  <a:lnTo>
                    <a:pt x="401" y="2543"/>
                  </a:lnTo>
                  <a:cubicBezTo>
                    <a:pt x="267" y="2876"/>
                    <a:pt x="267" y="3243"/>
                    <a:pt x="367" y="3577"/>
                  </a:cubicBezTo>
                  <a:cubicBezTo>
                    <a:pt x="467" y="3743"/>
                    <a:pt x="601" y="3843"/>
                    <a:pt x="768" y="3877"/>
                  </a:cubicBezTo>
                  <a:cubicBezTo>
                    <a:pt x="901" y="3910"/>
                    <a:pt x="1068" y="3944"/>
                    <a:pt x="1201" y="3944"/>
                  </a:cubicBezTo>
                  <a:cubicBezTo>
                    <a:pt x="1232" y="3947"/>
                    <a:pt x="1262" y="3949"/>
                    <a:pt x="1292" y="3949"/>
                  </a:cubicBezTo>
                  <a:cubicBezTo>
                    <a:pt x="1561" y="3949"/>
                    <a:pt x="1819" y="3817"/>
                    <a:pt x="1968" y="3577"/>
                  </a:cubicBezTo>
                  <a:lnTo>
                    <a:pt x="1635" y="3410"/>
                  </a:lnTo>
                  <a:cubicBezTo>
                    <a:pt x="1635" y="3410"/>
                    <a:pt x="1534" y="3551"/>
                    <a:pt x="1191" y="3551"/>
                  </a:cubicBezTo>
                  <a:cubicBezTo>
                    <a:pt x="1093" y="3551"/>
                    <a:pt x="975" y="3540"/>
                    <a:pt x="834" y="3510"/>
                  </a:cubicBezTo>
                  <a:cubicBezTo>
                    <a:pt x="801" y="3477"/>
                    <a:pt x="768" y="3443"/>
                    <a:pt x="734" y="3410"/>
                  </a:cubicBezTo>
                  <a:cubicBezTo>
                    <a:pt x="634" y="3210"/>
                    <a:pt x="768" y="2676"/>
                    <a:pt x="968" y="2176"/>
                  </a:cubicBezTo>
                  <a:cubicBezTo>
                    <a:pt x="1501" y="1742"/>
                    <a:pt x="2069" y="1208"/>
                    <a:pt x="2069" y="775"/>
                  </a:cubicBezTo>
                  <a:cubicBezTo>
                    <a:pt x="2069" y="374"/>
                    <a:pt x="1935" y="41"/>
                    <a:pt x="1735" y="7"/>
                  </a:cubicBezTo>
                  <a:cubicBezTo>
                    <a:pt x="1715" y="2"/>
                    <a:pt x="1696" y="0"/>
                    <a:pt x="1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7"/>
            <p:cNvSpPr/>
            <p:nvPr/>
          </p:nvSpPr>
          <p:spPr>
            <a:xfrm>
              <a:off x="5430000" y="3047225"/>
              <a:ext cx="46725" cy="49525"/>
            </a:xfrm>
            <a:custGeom>
              <a:avLst/>
              <a:gdLst/>
              <a:ahLst/>
              <a:cxnLst/>
              <a:rect l="l" t="t" r="r" b="b"/>
              <a:pathLst>
                <a:path w="1869" h="1981" extrusionOk="0">
                  <a:moveTo>
                    <a:pt x="1001" y="379"/>
                  </a:moveTo>
                  <a:cubicBezTo>
                    <a:pt x="1168" y="446"/>
                    <a:pt x="1335" y="546"/>
                    <a:pt x="1468" y="680"/>
                  </a:cubicBezTo>
                  <a:cubicBezTo>
                    <a:pt x="1368" y="946"/>
                    <a:pt x="1235" y="1213"/>
                    <a:pt x="1068" y="1447"/>
                  </a:cubicBezTo>
                  <a:cubicBezTo>
                    <a:pt x="993" y="1522"/>
                    <a:pt x="899" y="1559"/>
                    <a:pt x="800" y="1559"/>
                  </a:cubicBezTo>
                  <a:cubicBezTo>
                    <a:pt x="768" y="1559"/>
                    <a:pt x="734" y="1555"/>
                    <a:pt x="701" y="1547"/>
                  </a:cubicBezTo>
                  <a:cubicBezTo>
                    <a:pt x="568" y="1480"/>
                    <a:pt x="501" y="1247"/>
                    <a:pt x="668" y="780"/>
                  </a:cubicBezTo>
                  <a:cubicBezTo>
                    <a:pt x="734" y="646"/>
                    <a:pt x="834" y="413"/>
                    <a:pt x="968" y="379"/>
                  </a:cubicBezTo>
                  <a:close/>
                  <a:moveTo>
                    <a:pt x="1014" y="1"/>
                  </a:moveTo>
                  <a:cubicBezTo>
                    <a:pt x="976" y="1"/>
                    <a:pt x="939" y="4"/>
                    <a:pt x="901" y="12"/>
                  </a:cubicBezTo>
                  <a:cubicBezTo>
                    <a:pt x="634" y="46"/>
                    <a:pt x="434" y="246"/>
                    <a:pt x="301" y="646"/>
                  </a:cubicBezTo>
                  <a:cubicBezTo>
                    <a:pt x="0" y="1480"/>
                    <a:pt x="334" y="1814"/>
                    <a:pt x="501" y="1880"/>
                  </a:cubicBezTo>
                  <a:cubicBezTo>
                    <a:pt x="601" y="1947"/>
                    <a:pt x="701" y="1980"/>
                    <a:pt x="801" y="1980"/>
                  </a:cubicBezTo>
                  <a:cubicBezTo>
                    <a:pt x="1001" y="1947"/>
                    <a:pt x="1235" y="1847"/>
                    <a:pt x="1368" y="1680"/>
                  </a:cubicBezTo>
                  <a:cubicBezTo>
                    <a:pt x="1602" y="1380"/>
                    <a:pt x="1768" y="1046"/>
                    <a:pt x="1868" y="680"/>
                  </a:cubicBezTo>
                  <a:cubicBezTo>
                    <a:pt x="1868" y="613"/>
                    <a:pt x="1868" y="579"/>
                    <a:pt x="1835" y="513"/>
                  </a:cubicBezTo>
                  <a:cubicBezTo>
                    <a:pt x="1804" y="482"/>
                    <a:pt x="1436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7"/>
            <p:cNvSpPr/>
            <p:nvPr/>
          </p:nvSpPr>
          <p:spPr>
            <a:xfrm>
              <a:off x="5505050" y="3013325"/>
              <a:ext cx="51725" cy="79250"/>
            </a:xfrm>
            <a:custGeom>
              <a:avLst/>
              <a:gdLst/>
              <a:ahLst/>
              <a:cxnLst/>
              <a:rect l="l" t="t" r="r" b="b"/>
              <a:pathLst>
                <a:path w="2069" h="3170" extrusionOk="0">
                  <a:moveTo>
                    <a:pt x="868" y="1"/>
                  </a:moveTo>
                  <a:lnTo>
                    <a:pt x="401" y="1635"/>
                  </a:lnTo>
                  <a:cubicBezTo>
                    <a:pt x="368" y="1669"/>
                    <a:pt x="334" y="1702"/>
                    <a:pt x="334" y="1735"/>
                  </a:cubicBezTo>
                  <a:cubicBezTo>
                    <a:pt x="334" y="1769"/>
                    <a:pt x="334" y="1835"/>
                    <a:pt x="334" y="1869"/>
                  </a:cubicBezTo>
                  <a:lnTo>
                    <a:pt x="1" y="3070"/>
                  </a:lnTo>
                  <a:lnTo>
                    <a:pt x="401" y="3170"/>
                  </a:lnTo>
                  <a:lnTo>
                    <a:pt x="634" y="2269"/>
                  </a:lnTo>
                  <a:lnTo>
                    <a:pt x="1302" y="3036"/>
                  </a:lnTo>
                  <a:lnTo>
                    <a:pt x="1602" y="2803"/>
                  </a:lnTo>
                  <a:lnTo>
                    <a:pt x="835" y="1869"/>
                  </a:lnTo>
                  <a:lnTo>
                    <a:pt x="2069" y="1168"/>
                  </a:lnTo>
                  <a:lnTo>
                    <a:pt x="1902" y="835"/>
                  </a:lnTo>
                  <a:lnTo>
                    <a:pt x="901" y="1368"/>
                  </a:lnTo>
                  <a:lnTo>
                    <a:pt x="901" y="1368"/>
                  </a:lnTo>
                  <a:lnTo>
                    <a:pt x="1268" y="134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7"/>
            <p:cNvSpPr/>
            <p:nvPr/>
          </p:nvSpPr>
          <p:spPr>
            <a:xfrm>
              <a:off x="5560925" y="308672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4" y="0"/>
                  </a:moveTo>
                  <a:cubicBezTo>
                    <a:pt x="167" y="0"/>
                    <a:pt x="1" y="134"/>
                    <a:pt x="1" y="300"/>
                  </a:cubicBezTo>
                  <a:cubicBezTo>
                    <a:pt x="1" y="501"/>
                    <a:pt x="167" y="634"/>
                    <a:pt x="334" y="634"/>
                  </a:cubicBezTo>
                  <a:cubicBezTo>
                    <a:pt x="501" y="634"/>
                    <a:pt x="634" y="501"/>
                    <a:pt x="634" y="300"/>
                  </a:cubicBezTo>
                  <a:cubicBezTo>
                    <a:pt x="634" y="134"/>
                    <a:pt x="501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7"/>
            <p:cNvSpPr/>
            <p:nvPr/>
          </p:nvSpPr>
          <p:spPr>
            <a:xfrm>
              <a:off x="5379975" y="3148425"/>
              <a:ext cx="89250" cy="62575"/>
            </a:xfrm>
            <a:custGeom>
              <a:avLst/>
              <a:gdLst/>
              <a:ahLst/>
              <a:cxnLst/>
              <a:rect l="l" t="t" r="r" b="b"/>
              <a:pathLst>
                <a:path w="3570" h="2503" extrusionOk="0">
                  <a:moveTo>
                    <a:pt x="701" y="1602"/>
                  </a:moveTo>
                  <a:cubicBezTo>
                    <a:pt x="701" y="1769"/>
                    <a:pt x="634" y="1902"/>
                    <a:pt x="534" y="2035"/>
                  </a:cubicBezTo>
                  <a:cubicBezTo>
                    <a:pt x="567" y="1869"/>
                    <a:pt x="634" y="1735"/>
                    <a:pt x="701" y="1602"/>
                  </a:cubicBezTo>
                  <a:close/>
                  <a:moveTo>
                    <a:pt x="1101" y="1"/>
                  </a:moveTo>
                  <a:lnTo>
                    <a:pt x="701" y="67"/>
                  </a:lnTo>
                  <a:cubicBezTo>
                    <a:pt x="734" y="301"/>
                    <a:pt x="767" y="568"/>
                    <a:pt x="767" y="835"/>
                  </a:cubicBezTo>
                  <a:cubicBezTo>
                    <a:pt x="400" y="1302"/>
                    <a:pt x="0" y="2035"/>
                    <a:pt x="133" y="2336"/>
                  </a:cubicBezTo>
                  <a:cubicBezTo>
                    <a:pt x="167" y="2436"/>
                    <a:pt x="300" y="2502"/>
                    <a:pt x="400" y="2502"/>
                  </a:cubicBezTo>
                  <a:cubicBezTo>
                    <a:pt x="467" y="2502"/>
                    <a:pt x="500" y="2502"/>
                    <a:pt x="567" y="2469"/>
                  </a:cubicBezTo>
                  <a:cubicBezTo>
                    <a:pt x="1067" y="2302"/>
                    <a:pt x="1168" y="1568"/>
                    <a:pt x="1168" y="968"/>
                  </a:cubicBezTo>
                  <a:cubicBezTo>
                    <a:pt x="1234" y="868"/>
                    <a:pt x="1334" y="801"/>
                    <a:pt x="1401" y="768"/>
                  </a:cubicBezTo>
                  <a:cubicBezTo>
                    <a:pt x="1601" y="1235"/>
                    <a:pt x="1701" y="1769"/>
                    <a:pt x="1701" y="2269"/>
                  </a:cubicBezTo>
                  <a:cubicBezTo>
                    <a:pt x="1701" y="2402"/>
                    <a:pt x="1768" y="2469"/>
                    <a:pt x="1868" y="2469"/>
                  </a:cubicBezTo>
                  <a:cubicBezTo>
                    <a:pt x="1881" y="2474"/>
                    <a:pt x="1895" y="2476"/>
                    <a:pt x="1908" y="2476"/>
                  </a:cubicBezTo>
                  <a:cubicBezTo>
                    <a:pt x="1994" y="2476"/>
                    <a:pt x="2073" y="2389"/>
                    <a:pt x="2102" y="2302"/>
                  </a:cubicBezTo>
                  <a:cubicBezTo>
                    <a:pt x="2233" y="1352"/>
                    <a:pt x="2557" y="433"/>
                    <a:pt x="2790" y="433"/>
                  </a:cubicBezTo>
                  <a:cubicBezTo>
                    <a:pt x="2794" y="433"/>
                    <a:pt x="2798" y="434"/>
                    <a:pt x="2802" y="434"/>
                  </a:cubicBezTo>
                  <a:cubicBezTo>
                    <a:pt x="3002" y="468"/>
                    <a:pt x="3102" y="1302"/>
                    <a:pt x="3002" y="2202"/>
                  </a:cubicBezTo>
                  <a:lnTo>
                    <a:pt x="3436" y="2236"/>
                  </a:lnTo>
                  <a:cubicBezTo>
                    <a:pt x="3469" y="1735"/>
                    <a:pt x="3569" y="134"/>
                    <a:pt x="2835" y="34"/>
                  </a:cubicBezTo>
                  <a:cubicBezTo>
                    <a:pt x="2823" y="33"/>
                    <a:pt x="2812" y="32"/>
                    <a:pt x="2800" y="32"/>
                  </a:cubicBezTo>
                  <a:cubicBezTo>
                    <a:pt x="2417" y="32"/>
                    <a:pt x="2130" y="551"/>
                    <a:pt x="1968" y="1101"/>
                  </a:cubicBezTo>
                  <a:cubicBezTo>
                    <a:pt x="1901" y="901"/>
                    <a:pt x="1835" y="701"/>
                    <a:pt x="1735" y="534"/>
                  </a:cubicBezTo>
                  <a:cubicBezTo>
                    <a:pt x="1675" y="414"/>
                    <a:pt x="1554" y="354"/>
                    <a:pt x="1432" y="354"/>
                  </a:cubicBezTo>
                  <a:cubicBezTo>
                    <a:pt x="1350" y="354"/>
                    <a:pt x="1268" y="381"/>
                    <a:pt x="1201" y="434"/>
                  </a:cubicBezTo>
                  <a:lnTo>
                    <a:pt x="1168" y="468"/>
                  </a:lnTo>
                  <a:cubicBezTo>
                    <a:pt x="1134" y="301"/>
                    <a:pt x="1134" y="167"/>
                    <a:pt x="1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7"/>
            <p:cNvSpPr/>
            <p:nvPr/>
          </p:nvSpPr>
          <p:spPr>
            <a:xfrm>
              <a:off x="5465850" y="3152600"/>
              <a:ext cx="53400" cy="58400"/>
            </a:xfrm>
            <a:custGeom>
              <a:avLst/>
              <a:gdLst/>
              <a:ahLst/>
              <a:cxnLst/>
              <a:rect l="l" t="t" r="r" b="b"/>
              <a:pathLst>
                <a:path w="2136" h="2336" extrusionOk="0">
                  <a:moveTo>
                    <a:pt x="1002" y="0"/>
                  </a:moveTo>
                  <a:cubicBezTo>
                    <a:pt x="901" y="167"/>
                    <a:pt x="1" y="1501"/>
                    <a:pt x="701" y="2135"/>
                  </a:cubicBezTo>
                  <a:cubicBezTo>
                    <a:pt x="835" y="2269"/>
                    <a:pt x="1002" y="2335"/>
                    <a:pt x="1202" y="2335"/>
                  </a:cubicBezTo>
                  <a:lnTo>
                    <a:pt x="1302" y="2335"/>
                  </a:lnTo>
                  <a:cubicBezTo>
                    <a:pt x="1802" y="2235"/>
                    <a:pt x="2102" y="1635"/>
                    <a:pt x="2136" y="1568"/>
                  </a:cubicBezTo>
                  <a:lnTo>
                    <a:pt x="1802" y="1368"/>
                  </a:lnTo>
                  <a:cubicBezTo>
                    <a:pt x="1735" y="1501"/>
                    <a:pt x="1469" y="1868"/>
                    <a:pt x="1235" y="1935"/>
                  </a:cubicBezTo>
                  <a:cubicBezTo>
                    <a:pt x="1135" y="1935"/>
                    <a:pt x="1035" y="1902"/>
                    <a:pt x="968" y="1835"/>
                  </a:cubicBezTo>
                  <a:cubicBezTo>
                    <a:pt x="601" y="1501"/>
                    <a:pt x="1135" y="567"/>
                    <a:pt x="1335" y="234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7"/>
            <p:cNvSpPr/>
            <p:nvPr/>
          </p:nvSpPr>
          <p:spPr>
            <a:xfrm>
              <a:off x="5495875" y="3124250"/>
              <a:ext cx="16700" cy="17525"/>
            </a:xfrm>
            <a:custGeom>
              <a:avLst/>
              <a:gdLst/>
              <a:ahLst/>
              <a:cxnLst/>
              <a:rect l="l" t="t" r="r" b="b"/>
              <a:pathLst>
                <a:path w="668" h="701" extrusionOk="0">
                  <a:moveTo>
                    <a:pt x="334" y="0"/>
                  </a:moveTo>
                  <a:lnTo>
                    <a:pt x="1" y="467"/>
                  </a:lnTo>
                  <a:lnTo>
                    <a:pt x="334" y="701"/>
                  </a:lnTo>
                  <a:lnTo>
                    <a:pt x="668" y="2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7"/>
            <p:cNvSpPr/>
            <p:nvPr/>
          </p:nvSpPr>
          <p:spPr>
            <a:xfrm>
              <a:off x="5525075" y="3144400"/>
              <a:ext cx="78400" cy="60750"/>
            </a:xfrm>
            <a:custGeom>
              <a:avLst/>
              <a:gdLst/>
              <a:ahLst/>
              <a:cxnLst/>
              <a:rect l="l" t="t" r="r" b="b"/>
              <a:pathLst>
                <a:path w="3136" h="2430" extrusionOk="0">
                  <a:moveTo>
                    <a:pt x="366" y="1"/>
                  </a:moveTo>
                  <a:cubicBezTo>
                    <a:pt x="184" y="1"/>
                    <a:pt x="27" y="141"/>
                    <a:pt x="0" y="195"/>
                  </a:cubicBezTo>
                  <a:lnTo>
                    <a:pt x="267" y="462"/>
                  </a:lnTo>
                  <a:lnTo>
                    <a:pt x="334" y="428"/>
                  </a:lnTo>
                  <a:cubicBezTo>
                    <a:pt x="334" y="462"/>
                    <a:pt x="334" y="495"/>
                    <a:pt x="334" y="529"/>
                  </a:cubicBezTo>
                  <a:cubicBezTo>
                    <a:pt x="300" y="1096"/>
                    <a:pt x="200" y="1629"/>
                    <a:pt x="67" y="2196"/>
                  </a:cubicBezTo>
                  <a:cubicBezTo>
                    <a:pt x="34" y="2296"/>
                    <a:pt x="100" y="2397"/>
                    <a:pt x="200" y="2430"/>
                  </a:cubicBezTo>
                  <a:lnTo>
                    <a:pt x="267" y="2430"/>
                  </a:lnTo>
                  <a:cubicBezTo>
                    <a:pt x="334" y="2430"/>
                    <a:pt x="400" y="2397"/>
                    <a:pt x="434" y="2296"/>
                  </a:cubicBezTo>
                  <a:cubicBezTo>
                    <a:pt x="801" y="1463"/>
                    <a:pt x="1301" y="629"/>
                    <a:pt x="1501" y="629"/>
                  </a:cubicBezTo>
                  <a:cubicBezTo>
                    <a:pt x="1568" y="629"/>
                    <a:pt x="1601" y="1062"/>
                    <a:pt x="1635" y="1196"/>
                  </a:cubicBezTo>
                  <a:cubicBezTo>
                    <a:pt x="1668" y="1596"/>
                    <a:pt x="1735" y="2096"/>
                    <a:pt x="2168" y="2163"/>
                  </a:cubicBezTo>
                  <a:cubicBezTo>
                    <a:pt x="2226" y="2175"/>
                    <a:pt x="2284" y="2180"/>
                    <a:pt x="2342" y="2180"/>
                  </a:cubicBezTo>
                  <a:cubicBezTo>
                    <a:pt x="2625" y="2180"/>
                    <a:pt x="2915" y="2051"/>
                    <a:pt x="3136" y="1829"/>
                  </a:cubicBezTo>
                  <a:lnTo>
                    <a:pt x="2802" y="1563"/>
                  </a:lnTo>
                  <a:cubicBezTo>
                    <a:pt x="2690" y="1730"/>
                    <a:pt x="2508" y="1804"/>
                    <a:pt x="2315" y="1804"/>
                  </a:cubicBezTo>
                  <a:cubicBezTo>
                    <a:pt x="2278" y="1804"/>
                    <a:pt x="2240" y="1802"/>
                    <a:pt x="2202" y="1796"/>
                  </a:cubicBezTo>
                  <a:cubicBezTo>
                    <a:pt x="2068" y="1796"/>
                    <a:pt x="2035" y="1396"/>
                    <a:pt x="2002" y="1162"/>
                  </a:cubicBezTo>
                  <a:cubicBezTo>
                    <a:pt x="1968" y="762"/>
                    <a:pt x="1902" y="328"/>
                    <a:pt x="1535" y="262"/>
                  </a:cubicBezTo>
                  <a:cubicBezTo>
                    <a:pt x="1522" y="260"/>
                    <a:pt x="1510" y="259"/>
                    <a:pt x="1497" y="259"/>
                  </a:cubicBezTo>
                  <a:cubicBezTo>
                    <a:pt x="1240" y="259"/>
                    <a:pt x="955" y="580"/>
                    <a:pt x="701" y="962"/>
                  </a:cubicBezTo>
                  <a:cubicBezTo>
                    <a:pt x="701" y="795"/>
                    <a:pt x="734" y="662"/>
                    <a:pt x="734" y="529"/>
                  </a:cubicBezTo>
                  <a:cubicBezTo>
                    <a:pt x="734" y="395"/>
                    <a:pt x="734" y="95"/>
                    <a:pt x="501" y="28"/>
                  </a:cubicBezTo>
                  <a:cubicBezTo>
                    <a:pt x="455" y="9"/>
                    <a:pt x="410" y="1"/>
                    <a:pt x="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7"/>
            <p:cNvSpPr/>
            <p:nvPr/>
          </p:nvSpPr>
          <p:spPr>
            <a:xfrm>
              <a:off x="5844450" y="3118400"/>
              <a:ext cx="65075" cy="90925"/>
            </a:xfrm>
            <a:custGeom>
              <a:avLst/>
              <a:gdLst/>
              <a:ahLst/>
              <a:cxnLst/>
              <a:rect l="l" t="t" r="r" b="b"/>
              <a:pathLst>
                <a:path w="2603" h="3637" extrusionOk="0">
                  <a:moveTo>
                    <a:pt x="1635" y="1"/>
                  </a:moveTo>
                  <a:cubicBezTo>
                    <a:pt x="1535" y="1"/>
                    <a:pt x="1269" y="1"/>
                    <a:pt x="501" y="1468"/>
                  </a:cubicBezTo>
                  <a:lnTo>
                    <a:pt x="601" y="201"/>
                  </a:lnTo>
                  <a:lnTo>
                    <a:pt x="201" y="168"/>
                  </a:lnTo>
                  <a:lnTo>
                    <a:pt x="1" y="2503"/>
                  </a:lnTo>
                  <a:cubicBezTo>
                    <a:pt x="1" y="2569"/>
                    <a:pt x="68" y="2669"/>
                    <a:pt x="134" y="2703"/>
                  </a:cubicBezTo>
                  <a:cubicBezTo>
                    <a:pt x="234" y="2703"/>
                    <a:pt x="335" y="2669"/>
                    <a:pt x="368" y="2603"/>
                  </a:cubicBezTo>
                  <a:cubicBezTo>
                    <a:pt x="701" y="1869"/>
                    <a:pt x="1102" y="1168"/>
                    <a:pt x="1535" y="501"/>
                  </a:cubicBezTo>
                  <a:lnTo>
                    <a:pt x="1535" y="501"/>
                  </a:lnTo>
                  <a:cubicBezTo>
                    <a:pt x="1535" y="1001"/>
                    <a:pt x="1469" y="1468"/>
                    <a:pt x="1369" y="1935"/>
                  </a:cubicBezTo>
                  <a:cubicBezTo>
                    <a:pt x="1168" y="3036"/>
                    <a:pt x="1135" y="3437"/>
                    <a:pt x="1369" y="3570"/>
                  </a:cubicBezTo>
                  <a:cubicBezTo>
                    <a:pt x="1402" y="3603"/>
                    <a:pt x="1469" y="3637"/>
                    <a:pt x="1535" y="3637"/>
                  </a:cubicBezTo>
                  <a:cubicBezTo>
                    <a:pt x="1569" y="3637"/>
                    <a:pt x="1635" y="3603"/>
                    <a:pt x="1669" y="3603"/>
                  </a:cubicBezTo>
                  <a:cubicBezTo>
                    <a:pt x="2069" y="3403"/>
                    <a:pt x="2369" y="3103"/>
                    <a:pt x="2603" y="2736"/>
                  </a:cubicBezTo>
                  <a:lnTo>
                    <a:pt x="2269" y="2536"/>
                  </a:lnTo>
                  <a:cubicBezTo>
                    <a:pt x="2102" y="2769"/>
                    <a:pt x="1869" y="3003"/>
                    <a:pt x="1602" y="3170"/>
                  </a:cubicBezTo>
                  <a:cubicBezTo>
                    <a:pt x="1635" y="2769"/>
                    <a:pt x="1702" y="2402"/>
                    <a:pt x="1769" y="2002"/>
                  </a:cubicBezTo>
                  <a:cubicBezTo>
                    <a:pt x="1902" y="1435"/>
                    <a:pt x="1969" y="835"/>
                    <a:pt x="1902" y="268"/>
                  </a:cubicBezTo>
                  <a:cubicBezTo>
                    <a:pt x="1869" y="134"/>
                    <a:pt x="1769" y="34"/>
                    <a:pt x="1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7"/>
            <p:cNvSpPr/>
            <p:nvPr/>
          </p:nvSpPr>
          <p:spPr>
            <a:xfrm>
              <a:off x="5866150" y="3100850"/>
              <a:ext cx="230175" cy="204375"/>
            </a:xfrm>
            <a:custGeom>
              <a:avLst/>
              <a:gdLst/>
              <a:ahLst/>
              <a:cxnLst/>
              <a:rect l="l" t="t" r="r" b="b"/>
              <a:pathLst>
                <a:path w="9207" h="8175" extrusionOk="0">
                  <a:moveTo>
                    <a:pt x="3394" y="1"/>
                  </a:moveTo>
                  <a:cubicBezTo>
                    <a:pt x="3308" y="1"/>
                    <a:pt x="3222" y="38"/>
                    <a:pt x="3136" y="102"/>
                  </a:cubicBezTo>
                  <a:cubicBezTo>
                    <a:pt x="2836" y="336"/>
                    <a:pt x="2836" y="1070"/>
                    <a:pt x="2836" y="3004"/>
                  </a:cubicBezTo>
                  <a:cubicBezTo>
                    <a:pt x="2836" y="4572"/>
                    <a:pt x="1768" y="6574"/>
                    <a:pt x="1268" y="7441"/>
                  </a:cubicBezTo>
                  <a:cubicBezTo>
                    <a:pt x="1134" y="6941"/>
                    <a:pt x="1068" y="6407"/>
                    <a:pt x="1034" y="5906"/>
                  </a:cubicBezTo>
                  <a:cubicBezTo>
                    <a:pt x="1034" y="5606"/>
                    <a:pt x="901" y="5339"/>
                    <a:pt x="667" y="5173"/>
                  </a:cubicBezTo>
                  <a:cubicBezTo>
                    <a:pt x="570" y="5131"/>
                    <a:pt x="472" y="5112"/>
                    <a:pt x="376" y="5112"/>
                  </a:cubicBezTo>
                  <a:cubicBezTo>
                    <a:pt x="244" y="5112"/>
                    <a:pt x="117" y="5148"/>
                    <a:pt x="0" y="5206"/>
                  </a:cubicBezTo>
                  <a:lnTo>
                    <a:pt x="200" y="5573"/>
                  </a:lnTo>
                  <a:cubicBezTo>
                    <a:pt x="300" y="5506"/>
                    <a:pt x="401" y="5506"/>
                    <a:pt x="467" y="5506"/>
                  </a:cubicBezTo>
                  <a:cubicBezTo>
                    <a:pt x="567" y="5573"/>
                    <a:pt x="634" y="5706"/>
                    <a:pt x="634" y="5940"/>
                  </a:cubicBezTo>
                  <a:cubicBezTo>
                    <a:pt x="701" y="6640"/>
                    <a:pt x="801" y="7341"/>
                    <a:pt x="968" y="8008"/>
                  </a:cubicBezTo>
                  <a:cubicBezTo>
                    <a:pt x="1001" y="8108"/>
                    <a:pt x="1068" y="8141"/>
                    <a:pt x="1134" y="8175"/>
                  </a:cubicBezTo>
                  <a:lnTo>
                    <a:pt x="1168" y="8175"/>
                  </a:lnTo>
                  <a:cubicBezTo>
                    <a:pt x="1234" y="8175"/>
                    <a:pt x="1301" y="8141"/>
                    <a:pt x="1335" y="8075"/>
                  </a:cubicBezTo>
                  <a:cubicBezTo>
                    <a:pt x="1401" y="7975"/>
                    <a:pt x="3203" y="5173"/>
                    <a:pt x="3203" y="3004"/>
                  </a:cubicBezTo>
                  <a:cubicBezTo>
                    <a:pt x="3203" y="1670"/>
                    <a:pt x="3203" y="503"/>
                    <a:pt x="3369" y="403"/>
                  </a:cubicBezTo>
                  <a:lnTo>
                    <a:pt x="3436" y="403"/>
                  </a:lnTo>
                  <a:cubicBezTo>
                    <a:pt x="3536" y="469"/>
                    <a:pt x="3670" y="503"/>
                    <a:pt x="3770" y="569"/>
                  </a:cubicBezTo>
                  <a:cubicBezTo>
                    <a:pt x="4484" y="913"/>
                    <a:pt x="5262" y="1111"/>
                    <a:pt x="6053" y="1111"/>
                  </a:cubicBezTo>
                  <a:cubicBezTo>
                    <a:pt x="6259" y="1111"/>
                    <a:pt x="6465" y="1097"/>
                    <a:pt x="6672" y="1070"/>
                  </a:cubicBezTo>
                  <a:cubicBezTo>
                    <a:pt x="7239" y="1003"/>
                    <a:pt x="7672" y="936"/>
                    <a:pt x="8039" y="870"/>
                  </a:cubicBezTo>
                  <a:cubicBezTo>
                    <a:pt x="8273" y="803"/>
                    <a:pt x="8506" y="769"/>
                    <a:pt x="8773" y="769"/>
                  </a:cubicBezTo>
                  <a:cubicBezTo>
                    <a:pt x="8773" y="803"/>
                    <a:pt x="8773" y="836"/>
                    <a:pt x="8773" y="870"/>
                  </a:cubicBezTo>
                  <a:cubicBezTo>
                    <a:pt x="8706" y="1437"/>
                    <a:pt x="8573" y="2237"/>
                    <a:pt x="8573" y="2237"/>
                  </a:cubicBezTo>
                  <a:lnTo>
                    <a:pt x="8973" y="2304"/>
                  </a:lnTo>
                  <a:cubicBezTo>
                    <a:pt x="8973" y="2304"/>
                    <a:pt x="9107" y="1503"/>
                    <a:pt x="9173" y="903"/>
                  </a:cubicBezTo>
                  <a:cubicBezTo>
                    <a:pt x="9207" y="769"/>
                    <a:pt x="9140" y="603"/>
                    <a:pt x="9040" y="503"/>
                  </a:cubicBezTo>
                  <a:cubicBezTo>
                    <a:pt x="8961" y="408"/>
                    <a:pt x="8852" y="373"/>
                    <a:pt x="8693" y="373"/>
                  </a:cubicBezTo>
                  <a:cubicBezTo>
                    <a:pt x="8515" y="373"/>
                    <a:pt x="8273" y="417"/>
                    <a:pt x="7939" y="469"/>
                  </a:cubicBezTo>
                  <a:cubicBezTo>
                    <a:pt x="7606" y="536"/>
                    <a:pt x="7172" y="636"/>
                    <a:pt x="6638" y="669"/>
                  </a:cubicBezTo>
                  <a:cubicBezTo>
                    <a:pt x="6428" y="699"/>
                    <a:pt x="6218" y="714"/>
                    <a:pt x="6009" y="714"/>
                  </a:cubicBezTo>
                  <a:cubicBezTo>
                    <a:pt x="5289" y="714"/>
                    <a:pt x="4583" y="538"/>
                    <a:pt x="3936" y="202"/>
                  </a:cubicBezTo>
                  <a:cubicBezTo>
                    <a:pt x="3803" y="136"/>
                    <a:pt x="3670" y="69"/>
                    <a:pt x="3536" y="36"/>
                  </a:cubicBezTo>
                  <a:cubicBezTo>
                    <a:pt x="3489" y="12"/>
                    <a:pt x="3442" y="1"/>
                    <a:pt x="3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7"/>
            <p:cNvSpPr/>
            <p:nvPr/>
          </p:nvSpPr>
          <p:spPr>
            <a:xfrm>
              <a:off x="5957875" y="3145925"/>
              <a:ext cx="68400" cy="115950"/>
            </a:xfrm>
            <a:custGeom>
              <a:avLst/>
              <a:gdLst/>
              <a:ahLst/>
              <a:cxnLst/>
              <a:rect l="l" t="t" r="r" b="b"/>
              <a:pathLst>
                <a:path w="2736" h="4638" extrusionOk="0">
                  <a:moveTo>
                    <a:pt x="935" y="1"/>
                  </a:moveTo>
                  <a:cubicBezTo>
                    <a:pt x="868" y="534"/>
                    <a:pt x="734" y="1035"/>
                    <a:pt x="534" y="1535"/>
                  </a:cubicBezTo>
                  <a:cubicBezTo>
                    <a:pt x="434" y="1902"/>
                    <a:pt x="267" y="2269"/>
                    <a:pt x="67" y="2602"/>
                  </a:cubicBezTo>
                  <a:cubicBezTo>
                    <a:pt x="1" y="2669"/>
                    <a:pt x="1" y="2736"/>
                    <a:pt x="67" y="2803"/>
                  </a:cubicBezTo>
                  <a:cubicBezTo>
                    <a:pt x="101" y="2869"/>
                    <a:pt x="167" y="2903"/>
                    <a:pt x="234" y="2903"/>
                  </a:cubicBezTo>
                  <a:lnTo>
                    <a:pt x="1735" y="2869"/>
                  </a:lnTo>
                  <a:lnTo>
                    <a:pt x="1735" y="2869"/>
                  </a:lnTo>
                  <a:lnTo>
                    <a:pt x="1235" y="4537"/>
                  </a:lnTo>
                  <a:lnTo>
                    <a:pt x="1602" y="4637"/>
                  </a:lnTo>
                  <a:lnTo>
                    <a:pt x="2736" y="935"/>
                  </a:lnTo>
                  <a:lnTo>
                    <a:pt x="2336" y="834"/>
                  </a:lnTo>
                  <a:lnTo>
                    <a:pt x="1835" y="2469"/>
                  </a:lnTo>
                  <a:lnTo>
                    <a:pt x="568" y="2502"/>
                  </a:lnTo>
                  <a:cubicBezTo>
                    <a:pt x="668" y="2336"/>
                    <a:pt x="768" y="2035"/>
                    <a:pt x="935" y="1668"/>
                  </a:cubicBezTo>
                  <a:cubicBezTo>
                    <a:pt x="1135" y="1135"/>
                    <a:pt x="1268" y="601"/>
                    <a:pt x="1335" y="34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7"/>
            <p:cNvSpPr/>
            <p:nvPr/>
          </p:nvSpPr>
          <p:spPr>
            <a:xfrm>
              <a:off x="6143850" y="3084700"/>
              <a:ext cx="355275" cy="201350"/>
            </a:xfrm>
            <a:custGeom>
              <a:avLst/>
              <a:gdLst/>
              <a:ahLst/>
              <a:cxnLst/>
              <a:rect l="l" t="t" r="r" b="b"/>
              <a:pathLst>
                <a:path w="14211" h="8054" extrusionOk="0">
                  <a:moveTo>
                    <a:pt x="13620" y="1"/>
                  </a:moveTo>
                  <a:cubicBezTo>
                    <a:pt x="13459" y="1"/>
                    <a:pt x="13228" y="68"/>
                    <a:pt x="12843" y="181"/>
                  </a:cubicBezTo>
                  <a:cubicBezTo>
                    <a:pt x="12042" y="448"/>
                    <a:pt x="11175" y="582"/>
                    <a:pt x="10308" y="582"/>
                  </a:cubicBezTo>
                  <a:cubicBezTo>
                    <a:pt x="9718" y="559"/>
                    <a:pt x="8747" y="552"/>
                    <a:pt x="7713" y="552"/>
                  </a:cubicBezTo>
                  <a:cubicBezTo>
                    <a:pt x="5645" y="552"/>
                    <a:pt x="3325" y="582"/>
                    <a:pt x="3303" y="582"/>
                  </a:cubicBezTo>
                  <a:cubicBezTo>
                    <a:pt x="3202" y="582"/>
                    <a:pt x="3136" y="648"/>
                    <a:pt x="3102" y="748"/>
                  </a:cubicBezTo>
                  <a:cubicBezTo>
                    <a:pt x="3102" y="815"/>
                    <a:pt x="1768" y="6552"/>
                    <a:pt x="1268" y="7587"/>
                  </a:cubicBezTo>
                  <a:cubicBezTo>
                    <a:pt x="1234" y="7587"/>
                    <a:pt x="1234" y="7620"/>
                    <a:pt x="1234" y="7653"/>
                  </a:cubicBezTo>
                  <a:cubicBezTo>
                    <a:pt x="1001" y="7453"/>
                    <a:pt x="634" y="6219"/>
                    <a:pt x="400" y="4918"/>
                  </a:cubicBezTo>
                  <a:lnTo>
                    <a:pt x="0" y="4985"/>
                  </a:lnTo>
                  <a:cubicBezTo>
                    <a:pt x="200" y="6119"/>
                    <a:pt x="667" y="7987"/>
                    <a:pt x="1201" y="8054"/>
                  </a:cubicBezTo>
                  <a:lnTo>
                    <a:pt x="1268" y="8054"/>
                  </a:lnTo>
                  <a:cubicBezTo>
                    <a:pt x="1368" y="8054"/>
                    <a:pt x="1501" y="7987"/>
                    <a:pt x="1635" y="7753"/>
                  </a:cubicBezTo>
                  <a:cubicBezTo>
                    <a:pt x="2135" y="6786"/>
                    <a:pt x="3236" y="1916"/>
                    <a:pt x="3469" y="982"/>
                  </a:cubicBezTo>
                  <a:cubicBezTo>
                    <a:pt x="4048" y="982"/>
                    <a:pt x="6197" y="952"/>
                    <a:pt x="8031" y="952"/>
                  </a:cubicBezTo>
                  <a:cubicBezTo>
                    <a:pt x="8947" y="952"/>
                    <a:pt x="9785" y="960"/>
                    <a:pt x="10308" y="982"/>
                  </a:cubicBezTo>
                  <a:cubicBezTo>
                    <a:pt x="11208" y="982"/>
                    <a:pt x="12109" y="848"/>
                    <a:pt x="12976" y="548"/>
                  </a:cubicBezTo>
                  <a:cubicBezTo>
                    <a:pt x="13176" y="481"/>
                    <a:pt x="13376" y="415"/>
                    <a:pt x="13577" y="381"/>
                  </a:cubicBezTo>
                  <a:cubicBezTo>
                    <a:pt x="13677" y="748"/>
                    <a:pt x="13810" y="1415"/>
                    <a:pt x="13843" y="1415"/>
                  </a:cubicBezTo>
                  <a:lnTo>
                    <a:pt x="14210" y="1349"/>
                  </a:lnTo>
                  <a:cubicBezTo>
                    <a:pt x="14210" y="1349"/>
                    <a:pt x="14010" y="548"/>
                    <a:pt x="13943" y="215"/>
                  </a:cubicBezTo>
                  <a:cubicBezTo>
                    <a:pt x="13943" y="148"/>
                    <a:pt x="13877" y="81"/>
                    <a:pt x="13810" y="48"/>
                  </a:cubicBezTo>
                  <a:cubicBezTo>
                    <a:pt x="13757" y="16"/>
                    <a:pt x="13696" y="1"/>
                    <a:pt x="13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7"/>
            <p:cNvSpPr/>
            <p:nvPr/>
          </p:nvSpPr>
          <p:spPr>
            <a:xfrm>
              <a:off x="6513275" y="3050850"/>
              <a:ext cx="45900" cy="71750"/>
            </a:xfrm>
            <a:custGeom>
              <a:avLst/>
              <a:gdLst/>
              <a:ahLst/>
              <a:cxnLst/>
              <a:rect l="l" t="t" r="r" b="b"/>
              <a:pathLst>
                <a:path w="1836" h="2870" extrusionOk="0">
                  <a:moveTo>
                    <a:pt x="1301" y="1"/>
                  </a:moveTo>
                  <a:cubicBezTo>
                    <a:pt x="1201" y="1"/>
                    <a:pt x="1001" y="1"/>
                    <a:pt x="567" y="968"/>
                  </a:cubicBezTo>
                  <a:lnTo>
                    <a:pt x="634" y="568"/>
                  </a:lnTo>
                  <a:lnTo>
                    <a:pt x="201" y="535"/>
                  </a:lnTo>
                  <a:lnTo>
                    <a:pt x="0" y="2636"/>
                  </a:lnTo>
                  <a:cubicBezTo>
                    <a:pt x="0" y="2736"/>
                    <a:pt x="67" y="2836"/>
                    <a:pt x="167" y="2870"/>
                  </a:cubicBezTo>
                  <a:lnTo>
                    <a:pt x="201" y="2870"/>
                  </a:lnTo>
                  <a:cubicBezTo>
                    <a:pt x="301" y="2870"/>
                    <a:pt x="367" y="2803"/>
                    <a:pt x="401" y="2703"/>
                  </a:cubicBezTo>
                  <a:cubicBezTo>
                    <a:pt x="601" y="1936"/>
                    <a:pt x="868" y="1202"/>
                    <a:pt x="1235" y="501"/>
                  </a:cubicBezTo>
                  <a:cubicBezTo>
                    <a:pt x="1368" y="1202"/>
                    <a:pt x="1435" y="1902"/>
                    <a:pt x="1435" y="2603"/>
                  </a:cubicBezTo>
                  <a:lnTo>
                    <a:pt x="1802" y="2603"/>
                  </a:lnTo>
                  <a:cubicBezTo>
                    <a:pt x="1835" y="1835"/>
                    <a:pt x="1768" y="1035"/>
                    <a:pt x="1602" y="301"/>
                  </a:cubicBezTo>
                  <a:cubicBezTo>
                    <a:pt x="1535" y="34"/>
                    <a:pt x="1368" y="1"/>
                    <a:pt x="1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7"/>
            <p:cNvSpPr/>
            <p:nvPr/>
          </p:nvSpPr>
          <p:spPr>
            <a:xfrm>
              <a:off x="6357325" y="3124225"/>
              <a:ext cx="81750" cy="55075"/>
            </a:xfrm>
            <a:custGeom>
              <a:avLst/>
              <a:gdLst/>
              <a:ahLst/>
              <a:cxnLst/>
              <a:rect l="l" t="t" r="r" b="b"/>
              <a:pathLst>
                <a:path w="3270" h="2203" extrusionOk="0">
                  <a:moveTo>
                    <a:pt x="1736" y="0"/>
                  </a:moveTo>
                  <a:cubicBezTo>
                    <a:pt x="1638" y="0"/>
                    <a:pt x="1379" y="52"/>
                    <a:pt x="734" y="902"/>
                  </a:cubicBezTo>
                  <a:lnTo>
                    <a:pt x="935" y="135"/>
                  </a:lnTo>
                  <a:lnTo>
                    <a:pt x="568" y="35"/>
                  </a:lnTo>
                  <a:lnTo>
                    <a:pt x="34" y="1936"/>
                  </a:lnTo>
                  <a:cubicBezTo>
                    <a:pt x="1" y="2036"/>
                    <a:pt x="67" y="2136"/>
                    <a:pt x="134" y="2169"/>
                  </a:cubicBezTo>
                  <a:cubicBezTo>
                    <a:pt x="167" y="2203"/>
                    <a:pt x="201" y="2203"/>
                    <a:pt x="234" y="2203"/>
                  </a:cubicBezTo>
                  <a:cubicBezTo>
                    <a:pt x="301" y="2203"/>
                    <a:pt x="368" y="2169"/>
                    <a:pt x="401" y="2103"/>
                  </a:cubicBezTo>
                  <a:cubicBezTo>
                    <a:pt x="734" y="1536"/>
                    <a:pt x="1168" y="969"/>
                    <a:pt x="1635" y="468"/>
                  </a:cubicBezTo>
                  <a:cubicBezTo>
                    <a:pt x="1635" y="668"/>
                    <a:pt x="1635" y="869"/>
                    <a:pt x="1635" y="1069"/>
                  </a:cubicBezTo>
                  <a:cubicBezTo>
                    <a:pt x="1568" y="1602"/>
                    <a:pt x="1568" y="1969"/>
                    <a:pt x="1802" y="2103"/>
                  </a:cubicBezTo>
                  <a:cubicBezTo>
                    <a:pt x="1861" y="2126"/>
                    <a:pt x="1920" y="2137"/>
                    <a:pt x="1978" y="2137"/>
                  </a:cubicBezTo>
                  <a:cubicBezTo>
                    <a:pt x="2083" y="2137"/>
                    <a:pt x="2183" y="2101"/>
                    <a:pt x="2269" y="2036"/>
                  </a:cubicBezTo>
                  <a:lnTo>
                    <a:pt x="3270" y="1369"/>
                  </a:lnTo>
                  <a:lnTo>
                    <a:pt x="3036" y="1035"/>
                  </a:lnTo>
                  <a:lnTo>
                    <a:pt x="2069" y="1702"/>
                  </a:lnTo>
                  <a:lnTo>
                    <a:pt x="2002" y="1736"/>
                  </a:lnTo>
                  <a:cubicBezTo>
                    <a:pt x="2002" y="1502"/>
                    <a:pt x="2002" y="1302"/>
                    <a:pt x="2002" y="1102"/>
                  </a:cubicBezTo>
                  <a:cubicBezTo>
                    <a:pt x="2035" y="835"/>
                    <a:pt x="2035" y="568"/>
                    <a:pt x="2002" y="335"/>
                  </a:cubicBezTo>
                  <a:cubicBezTo>
                    <a:pt x="2002" y="168"/>
                    <a:pt x="1935" y="35"/>
                    <a:pt x="1769" y="1"/>
                  </a:cubicBezTo>
                  <a:cubicBezTo>
                    <a:pt x="1760" y="1"/>
                    <a:pt x="1750" y="0"/>
                    <a:pt x="1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7"/>
            <p:cNvSpPr/>
            <p:nvPr/>
          </p:nvSpPr>
          <p:spPr>
            <a:xfrm>
              <a:off x="6240575" y="3158425"/>
              <a:ext cx="21700" cy="85925"/>
            </a:xfrm>
            <a:custGeom>
              <a:avLst/>
              <a:gdLst/>
              <a:ahLst/>
              <a:cxnLst/>
              <a:rect l="l" t="t" r="r" b="b"/>
              <a:pathLst>
                <a:path w="868" h="3437" extrusionOk="0">
                  <a:moveTo>
                    <a:pt x="468" y="1"/>
                  </a:moveTo>
                  <a:lnTo>
                    <a:pt x="1" y="3370"/>
                  </a:lnTo>
                  <a:lnTo>
                    <a:pt x="401" y="3437"/>
                  </a:lnTo>
                  <a:lnTo>
                    <a:pt x="868" y="34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7"/>
            <p:cNvSpPr/>
            <p:nvPr/>
          </p:nvSpPr>
          <p:spPr>
            <a:xfrm>
              <a:off x="6273100" y="3146950"/>
              <a:ext cx="55900" cy="97400"/>
            </a:xfrm>
            <a:custGeom>
              <a:avLst/>
              <a:gdLst/>
              <a:ahLst/>
              <a:cxnLst/>
              <a:rect l="l" t="t" r="r" b="b"/>
              <a:pathLst>
                <a:path w="2236" h="3896" extrusionOk="0">
                  <a:moveTo>
                    <a:pt x="1210" y="1"/>
                  </a:moveTo>
                  <a:cubicBezTo>
                    <a:pt x="997" y="1"/>
                    <a:pt x="739" y="200"/>
                    <a:pt x="434" y="560"/>
                  </a:cubicBezTo>
                  <a:lnTo>
                    <a:pt x="734" y="827"/>
                  </a:lnTo>
                  <a:cubicBezTo>
                    <a:pt x="834" y="693"/>
                    <a:pt x="968" y="560"/>
                    <a:pt x="1101" y="460"/>
                  </a:cubicBezTo>
                  <a:cubicBezTo>
                    <a:pt x="1101" y="460"/>
                    <a:pt x="1101" y="493"/>
                    <a:pt x="1101" y="527"/>
                  </a:cubicBezTo>
                  <a:cubicBezTo>
                    <a:pt x="1035" y="994"/>
                    <a:pt x="801" y="1461"/>
                    <a:pt x="434" y="1794"/>
                  </a:cubicBezTo>
                  <a:cubicBezTo>
                    <a:pt x="269" y="1932"/>
                    <a:pt x="400" y="2161"/>
                    <a:pt x="563" y="2161"/>
                  </a:cubicBezTo>
                  <a:cubicBezTo>
                    <a:pt x="597" y="2161"/>
                    <a:pt x="633" y="2151"/>
                    <a:pt x="668" y="2128"/>
                  </a:cubicBezTo>
                  <a:cubicBezTo>
                    <a:pt x="925" y="1999"/>
                    <a:pt x="1321" y="1851"/>
                    <a:pt x="1565" y="1851"/>
                  </a:cubicBezTo>
                  <a:cubicBezTo>
                    <a:pt x="1638" y="1851"/>
                    <a:pt x="1697" y="1864"/>
                    <a:pt x="1735" y="1894"/>
                  </a:cubicBezTo>
                  <a:cubicBezTo>
                    <a:pt x="1768" y="1928"/>
                    <a:pt x="1768" y="2028"/>
                    <a:pt x="1768" y="2128"/>
                  </a:cubicBezTo>
                  <a:cubicBezTo>
                    <a:pt x="1702" y="2762"/>
                    <a:pt x="1068" y="3462"/>
                    <a:pt x="668" y="3495"/>
                  </a:cubicBezTo>
                  <a:cubicBezTo>
                    <a:pt x="601" y="3495"/>
                    <a:pt x="468" y="3495"/>
                    <a:pt x="367" y="3195"/>
                  </a:cubicBezTo>
                  <a:lnTo>
                    <a:pt x="1" y="3329"/>
                  </a:lnTo>
                  <a:cubicBezTo>
                    <a:pt x="34" y="3629"/>
                    <a:pt x="334" y="3862"/>
                    <a:pt x="634" y="3896"/>
                  </a:cubicBezTo>
                  <a:lnTo>
                    <a:pt x="701" y="3896"/>
                  </a:lnTo>
                  <a:cubicBezTo>
                    <a:pt x="1301" y="3829"/>
                    <a:pt x="2069" y="2962"/>
                    <a:pt x="2169" y="2161"/>
                  </a:cubicBezTo>
                  <a:cubicBezTo>
                    <a:pt x="2235" y="1928"/>
                    <a:pt x="2135" y="1694"/>
                    <a:pt x="1935" y="1561"/>
                  </a:cubicBezTo>
                  <a:cubicBezTo>
                    <a:pt x="1794" y="1480"/>
                    <a:pt x="1640" y="1436"/>
                    <a:pt x="1482" y="1436"/>
                  </a:cubicBezTo>
                  <a:cubicBezTo>
                    <a:pt x="1379" y="1436"/>
                    <a:pt x="1273" y="1455"/>
                    <a:pt x="1168" y="1494"/>
                  </a:cubicBezTo>
                  <a:cubicBezTo>
                    <a:pt x="1335" y="1227"/>
                    <a:pt x="1435" y="894"/>
                    <a:pt x="1502" y="593"/>
                  </a:cubicBezTo>
                  <a:cubicBezTo>
                    <a:pt x="1502" y="493"/>
                    <a:pt x="1568" y="160"/>
                    <a:pt x="1335" y="26"/>
                  </a:cubicBezTo>
                  <a:cubicBezTo>
                    <a:pt x="1295" y="9"/>
                    <a:pt x="12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7"/>
            <p:cNvSpPr/>
            <p:nvPr/>
          </p:nvSpPr>
          <p:spPr>
            <a:xfrm>
              <a:off x="6140500" y="3107550"/>
              <a:ext cx="48400" cy="64250"/>
            </a:xfrm>
            <a:custGeom>
              <a:avLst/>
              <a:gdLst/>
              <a:ahLst/>
              <a:cxnLst/>
              <a:rect l="l" t="t" r="r" b="b"/>
              <a:pathLst>
                <a:path w="1936" h="2570" extrusionOk="0">
                  <a:moveTo>
                    <a:pt x="1480" y="1"/>
                  </a:moveTo>
                  <a:cubicBezTo>
                    <a:pt x="1385" y="1"/>
                    <a:pt x="1102" y="56"/>
                    <a:pt x="401" y="1335"/>
                  </a:cubicBezTo>
                  <a:lnTo>
                    <a:pt x="401" y="401"/>
                  </a:lnTo>
                  <a:lnTo>
                    <a:pt x="1" y="401"/>
                  </a:lnTo>
                  <a:lnTo>
                    <a:pt x="1" y="2169"/>
                  </a:lnTo>
                  <a:cubicBezTo>
                    <a:pt x="1" y="2308"/>
                    <a:pt x="107" y="2388"/>
                    <a:pt x="214" y="2388"/>
                  </a:cubicBezTo>
                  <a:cubicBezTo>
                    <a:pt x="287" y="2388"/>
                    <a:pt x="360" y="2351"/>
                    <a:pt x="401" y="2269"/>
                  </a:cubicBezTo>
                  <a:lnTo>
                    <a:pt x="368" y="2269"/>
                  </a:lnTo>
                  <a:cubicBezTo>
                    <a:pt x="635" y="1702"/>
                    <a:pt x="968" y="1135"/>
                    <a:pt x="1335" y="568"/>
                  </a:cubicBezTo>
                  <a:lnTo>
                    <a:pt x="1335" y="1235"/>
                  </a:lnTo>
                  <a:cubicBezTo>
                    <a:pt x="1302" y="2103"/>
                    <a:pt x="1302" y="2470"/>
                    <a:pt x="1535" y="2570"/>
                  </a:cubicBezTo>
                  <a:lnTo>
                    <a:pt x="1635" y="2570"/>
                  </a:lnTo>
                  <a:cubicBezTo>
                    <a:pt x="1769" y="2536"/>
                    <a:pt x="1869" y="2470"/>
                    <a:pt x="1935" y="2369"/>
                  </a:cubicBezTo>
                  <a:lnTo>
                    <a:pt x="1735" y="2203"/>
                  </a:lnTo>
                  <a:cubicBezTo>
                    <a:pt x="1702" y="1869"/>
                    <a:pt x="1702" y="1569"/>
                    <a:pt x="1735" y="1235"/>
                  </a:cubicBezTo>
                  <a:cubicBezTo>
                    <a:pt x="1735" y="935"/>
                    <a:pt x="1735" y="602"/>
                    <a:pt x="1735" y="301"/>
                  </a:cubicBezTo>
                  <a:cubicBezTo>
                    <a:pt x="1702" y="68"/>
                    <a:pt x="1569" y="1"/>
                    <a:pt x="1502" y="1"/>
                  </a:cubicBezTo>
                  <a:cubicBezTo>
                    <a:pt x="1496" y="1"/>
                    <a:pt x="1489" y="1"/>
                    <a:pt x="1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7"/>
            <p:cNvSpPr/>
            <p:nvPr/>
          </p:nvSpPr>
          <p:spPr>
            <a:xfrm>
              <a:off x="6537450" y="3028000"/>
              <a:ext cx="287725" cy="197175"/>
            </a:xfrm>
            <a:custGeom>
              <a:avLst/>
              <a:gdLst/>
              <a:ahLst/>
              <a:cxnLst/>
              <a:rect l="l" t="t" r="r" b="b"/>
              <a:pathLst>
                <a:path w="11509" h="7887" extrusionOk="0">
                  <a:moveTo>
                    <a:pt x="10927" y="1"/>
                  </a:moveTo>
                  <a:cubicBezTo>
                    <a:pt x="8149" y="1"/>
                    <a:pt x="3420" y="784"/>
                    <a:pt x="3203" y="815"/>
                  </a:cubicBezTo>
                  <a:cubicBezTo>
                    <a:pt x="3103" y="848"/>
                    <a:pt x="3070" y="881"/>
                    <a:pt x="3036" y="982"/>
                  </a:cubicBezTo>
                  <a:lnTo>
                    <a:pt x="1535" y="7086"/>
                  </a:lnTo>
                  <a:lnTo>
                    <a:pt x="368" y="4584"/>
                  </a:lnTo>
                  <a:lnTo>
                    <a:pt x="1" y="4751"/>
                  </a:lnTo>
                  <a:lnTo>
                    <a:pt x="1402" y="7786"/>
                  </a:lnTo>
                  <a:cubicBezTo>
                    <a:pt x="1435" y="7853"/>
                    <a:pt x="1502" y="7886"/>
                    <a:pt x="1569" y="7886"/>
                  </a:cubicBezTo>
                  <a:lnTo>
                    <a:pt x="1602" y="7886"/>
                  </a:lnTo>
                  <a:cubicBezTo>
                    <a:pt x="1669" y="7886"/>
                    <a:pt x="1735" y="7820"/>
                    <a:pt x="1769" y="7753"/>
                  </a:cubicBezTo>
                  <a:lnTo>
                    <a:pt x="3403" y="1182"/>
                  </a:lnTo>
                  <a:cubicBezTo>
                    <a:pt x="4171" y="1059"/>
                    <a:pt x="8359" y="399"/>
                    <a:pt x="10867" y="399"/>
                  </a:cubicBezTo>
                  <a:cubicBezTo>
                    <a:pt x="11083" y="399"/>
                    <a:pt x="11287" y="404"/>
                    <a:pt x="11476" y="414"/>
                  </a:cubicBezTo>
                  <a:lnTo>
                    <a:pt x="11509" y="14"/>
                  </a:lnTo>
                  <a:cubicBezTo>
                    <a:pt x="11327" y="5"/>
                    <a:pt x="11133" y="1"/>
                    <a:pt x="10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7"/>
            <p:cNvSpPr/>
            <p:nvPr/>
          </p:nvSpPr>
          <p:spPr>
            <a:xfrm>
              <a:off x="6692575" y="2925775"/>
              <a:ext cx="13350" cy="78400"/>
            </a:xfrm>
            <a:custGeom>
              <a:avLst/>
              <a:gdLst/>
              <a:ahLst/>
              <a:cxnLst/>
              <a:rect l="l" t="t" r="r" b="b"/>
              <a:pathLst>
                <a:path w="534" h="3136" extrusionOk="0">
                  <a:moveTo>
                    <a:pt x="134" y="0"/>
                  </a:moveTo>
                  <a:lnTo>
                    <a:pt x="0" y="3102"/>
                  </a:lnTo>
                  <a:lnTo>
                    <a:pt x="400" y="313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7"/>
            <p:cNvSpPr/>
            <p:nvPr/>
          </p:nvSpPr>
          <p:spPr>
            <a:xfrm>
              <a:off x="6712575" y="2933275"/>
              <a:ext cx="25050" cy="71750"/>
            </a:xfrm>
            <a:custGeom>
              <a:avLst/>
              <a:gdLst/>
              <a:ahLst/>
              <a:cxnLst/>
              <a:rect l="l" t="t" r="r" b="b"/>
              <a:pathLst>
                <a:path w="1002" h="2870" extrusionOk="0">
                  <a:moveTo>
                    <a:pt x="601" y="0"/>
                  </a:moveTo>
                  <a:lnTo>
                    <a:pt x="1" y="2769"/>
                  </a:lnTo>
                  <a:lnTo>
                    <a:pt x="401" y="2869"/>
                  </a:lnTo>
                  <a:lnTo>
                    <a:pt x="1001" y="67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7"/>
            <p:cNvSpPr/>
            <p:nvPr/>
          </p:nvSpPr>
          <p:spPr>
            <a:xfrm>
              <a:off x="6652550" y="3110075"/>
              <a:ext cx="25025" cy="99250"/>
            </a:xfrm>
            <a:custGeom>
              <a:avLst/>
              <a:gdLst/>
              <a:ahLst/>
              <a:cxnLst/>
              <a:rect l="l" t="t" r="r" b="b"/>
              <a:pathLst>
                <a:path w="1001" h="3970" extrusionOk="0">
                  <a:moveTo>
                    <a:pt x="600" y="0"/>
                  </a:moveTo>
                  <a:lnTo>
                    <a:pt x="0" y="3903"/>
                  </a:lnTo>
                  <a:lnTo>
                    <a:pt x="400" y="3970"/>
                  </a:lnTo>
                  <a:lnTo>
                    <a:pt x="1001" y="67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7"/>
            <p:cNvSpPr/>
            <p:nvPr/>
          </p:nvSpPr>
          <p:spPr>
            <a:xfrm>
              <a:off x="6686725" y="3099725"/>
              <a:ext cx="61750" cy="102100"/>
            </a:xfrm>
            <a:custGeom>
              <a:avLst/>
              <a:gdLst/>
              <a:ahLst/>
              <a:cxnLst/>
              <a:rect l="l" t="t" r="r" b="b"/>
              <a:pathLst>
                <a:path w="2470" h="4084" extrusionOk="0">
                  <a:moveTo>
                    <a:pt x="1154" y="0"/>
                  </a:moveTo>
                  <a:cubicBezTo>
                    <a:pt x="876" y="0"/>
                    <a:pt x="443" y="409"/>
                    <a:pt x="201" y="681"/>
                  </a:cubicBezTo>
                  <a:lnTo>
                    <a:pt x="534" y="915"/>
                  </a:lnTo>
                  <a:cubicBezTo>
                    <a:pt x="668" y="714"/>
                    <a:pt x="868" y="548"/>
                    <a:pt x="1101" y="381"/>
                  </a:cubicBezTo>
                  <a:cubicBezTo>
                    <a:pt x="1101" y="448"/>
                    <a:pt x="1101" y="514"/>
                    <a:pt x="1101" y="581"/>
                  </a:cubicBezTo>
                  <a:cubicBezTo>
                    <a:pt x="1001" y="1181"/>
                    <a:pt x="701" y="1715"/>
                    <a:pt x="234" y="2082"/>
                  </a:cubicBezTo>
                  <a:lnTo>
                    <a:pt x="101" y="2182"/>
                  </a:lnTo>
                  <a:cubicBezTo>
                    <a:pt x="34" y="2249"/>
                    <a:pt x="1" y="2349"/>
                    <a:pt x="67" y="2449"/>
                  </a:cubicBezTo>
                  <a:cubicBezTo>
                    <a:pt x="109" y="2490"/>
                    <a:pt x="175" y="2519"/>
                    <a:pt x="236" y="2519"/>
                  </a:cubicBezTo>
                  <a:cubicBezTo>
                    <a:pt x="274" y="2519"/>
                    <a:pt x="309" y="2508"/>
                    <a:pt x="334" y="2482"/>
                  </a:cubicBezTo>
                  <a:lnTo>
                    <a:pt x="468" y="2382"/>
                  </a:lnTo>
                  <a:cubicBezTo>
                    <a:pt x="982" y="2039"/>
                    <a:pt x="1546" y="1721"/>
                    <a:pt x="1844" y="1721"/>
                  </a:cubicBezTo>
                  <a:cubicBezTo>
                    <a:pt x="1893" y="1721"/>
                    <a:pt x="1935" y="1729"/>
                    <a:pt x="1969" y="1748"/>
                  </a:cubicBezTo>
                  <a:cubicBezTo>
                    <a:pt x="2035" y="1748"/>
                    <a:pt x="2035" y="1915"/>
                    <a:pt x="2035" y="1982"/>
                  </a:cubicBezTo>
                  <a:cubicBezTo>
                    <a:pt x="1969" y="2816"/>
                    <a:pt x="1302" y="3650"/>
                    <a:pt x="935" y="3683"/>
                  </a:cubicBezTo>
                  <a:cubicBezTo>
                    <a:pt x="868" y="3683"/>
                    <a:pt x="768" y="3683"/>
                    <a:pt x="701" y="3416"/>
                  </a:cubicBezTo>
                  <a:lnTo>
                    <a:pt x="301" y="3516"/>
                  </a:lnTo>
                  <a:cubicBezTo>
                    <a:pt x="434" y="4017"/>
                    <a:pt x="735" y="4083"/>
                    <a:pt x="901" y="4083"/>
                  </a:cubicBezTo>
                  <a:lnTo>
                    <a:pt x="968" y="4083"/>
                  </a:lnTo>
                  <a:cubicBezTo>
                    <a:pt x="1602" y="4017"/>
                    <a:pt x="2369" y="2949"/>
                    <a:pt x="2402" y="1982"/>
                  </a:cubicBezTo>
                  <a:cubicBezTo>
                    <a:pt x="2469" y="1748"/>
                    <a:pt x="2369" y="1482"/>
                    <a:pt x="2136" y="1348"/>
                  </a:cubicBezTo>
                  <a:cubicBezTo>
                    <a:pt x="2035" y="1326"/>
                    <a:pt x="1932" y="1315"/>
                    <a:pt x="1828" y="1315"/>
                  </a:cubicBezTo>
                  <a:cubicBezTo>
                    <a:pt x="1620" y="1315"/>
                    <a:pt x="1413" y="1359"/>
                    <a:pt x="1235" y="1448"/>
                  </a:cubicBezTo>
                  <a:cubicBezTo>
                    <a:pt x="1402" y="1215"/>
                    <a:pt x="1468" y="915"/>
                    <a:pt x="1502" y="614"/>
                  </a:cubicBezTo>
                  <a:cubicBezTo>
                    <a:pt x="1502" y="514"/>
                    <a:pt x="1535" y="114"/>
                    <a:pt x="1235" y="14"/>
                  </a:cubicBezTo>
                  <a:cubicBezTo>
                    <a:pt x="1210" y="5"/>
                    <a:pt x="1183" y="0"/>
                    <a:pt x="1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7"/>
            <p:cNvSpPr/>
            <p:nvPr/>
          </p:nvSpPr>
          <p:spPr>
            <a:xfrm>
              <a:off x="6745100" y="3067475"/>
              <a:ext cx="51725" cy="50125"/>
            </a:xfrm>
            <a:custGeom>
              <a:avLst/>
              <a:gdLst/>
              <a:ahLst/>
              <a:cxnLst/>
              <a:rect l="l" t="t" r="r" b="b"/>
              <a:pathLst>
                <a:path w="2069" h="2005" extrusionOk="0">
                  <a:moveTo>
                    <a:pt x="1489" y="0"/>
                  </a:moveTo>
                  <a:cubicBezTo>
                    <a:pt x="1230" y="0"/>
                    <a:pt x="918" y="255"/>
                    <a:pt x="634" y="570"/>
                  </a:cubicBezTo>
                  <a:lnTo>
                    <a:pt x="735" y="136"/>
                  </a:lnTo>
                  <a:lnTo>
                    <a:pt x="368" y="36"/>
                  </a:lnTo>
                  <a:lnTo>
                    <a:pt x="34" y="1371"/>
                  </a:lnTo>
                  <a:cubicBezTo>
                    <a:pt x="1" y="1471"/>
                    <a:pt x="34" y="1571"/>
                    <a:pt x="134" y="1604"/>
                  </a:cubicBezTo>
                  <a:cubicBezTo>
                    <a:pt x="152" y="1613"/>
                    <a:pt x="175" y="1617"/>
                    <a:pt x="199" y="1617"/>
                  </a:cubicBezTo>
                  <a:cubicBezTo>
                    <a:pt x="265" y="1617"/>
                    <a:pt x="343" y="1586"/>
                    <a:pt x="368" y="1537"/>
                  </a:cubicBezTo>
                  <a:cubicBezTo>
                    <a:pt x="668" y="1104"/>
                    <a:pt x="1035" y="703"/>
                    <a:pt x="1435" y="403"/>
                  </a:cubicBezTo>
                  <a:cubicBezTo>
                    <a:pt x="1468" y="637"/>
                    <a:pt x="1468" y="870"/>
                    <a:pt x="1435" y="1137"/>
                  </a:cubicBezTo>
                  <a:cubicBezTo>
                    <a:pt x="1402" y="1537"/>
                    <a:pt x="1368" y="1838"/>
                    <a:pt x="1568" y="1971"/>
                  </a:cubicBezTo>
                  <a:cubicBezTo>
                    <a:pt x="1635" y="1971"/>
                    <a:pt x="1669" y="2004"/>
                    <a:pt x="1702" y="2004"/>
                  </a:cubicBezTo>
                  <a:cubicBezTo>
                    <a:pt x="1835" y="1971"/>
                    <a:pt x="1969" y="1904"/>
                    <a:pt x="2069" y="1838"/>
                  </a:cubicBezTo>
                  <a:lnTo>
                    <a:pt x="1835" y="1504"/>
                  </a:lnTo>
                  <a:lnTo>
                    <a:pt x="1802" y="1537"/>
                  </a:lnTo>
                  <a:cubicBezTo>
                    <a:pt x="1802" y="1437"/>
                    <a:pt x="1802" y="1271"/>
                    <a:pt x="1802" y="1170"/>
                  </a:cubicBezTo>
                  <a:cubicBezTo>
                    <a:pt x="1869" y="837"/>
                    <a:pt x="1869" y="537"/>
                    <a:pt x="1802" y="236"/>
                  </a:cubicBezTo>
                  <a:cubicBezTo>
                    <a:pt x="1735" y="103"/>
                    <a:pt x="1635" y="3"/>
                    <a:pt x="1535" y="3"/>
                  </a:cubicBezTo>
                  <a:cubicBezTo>
                    <a:pt x="1520" y="1"/>
                    <a:pt x="1505" y="0"/>
                    <a:pt x="1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7"/>
            <p:cNvSpPr/>
            <p:nvPr/>
          </p:nvSpPr>
          <p:spPr>
            <a:xfrm>
              <a:off x="6077950" y="3209300"/>
              <a:ext cx="11700" cy="10875"/>
            </a:xfrm>
            <a:custGeom>
              <a:avLst/>
              <a:gdLst/>
              <a:ahLst/>
              <a:cxnLst/>
              <a:rect l="l" t="t" r="r" b="b"/>
              <a:pathLst>
                <a:path w="468" h="435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8" y="368"/>
                    <a:pt x="126" y="434"/>
                    <a:pt x="234" y="434"/>
                  </a:cubicBezTo>
                  <a:cubicBezTo>
                    <a:pt x="343" y="434"/>
                    <a:pt x="451" y="368"/>
                    <a:pt x="468" y="234"/>
                  </a:cubicBezTo>
                  <a:cubicBezTo>
                    <a:pt x="468" y="101"/>
                    <a:pt x="368" y="1"/>
                    <a:pt x="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47"/>
          <p:cNvGrpSpPr/>
          <p:nvPr/>
        </p:nvGrpSpPr>
        <p:grpSpPr>
          <a:xfrm rot="261523">
            <a:off x="338323" y="4381543"/>
            <a:ext cx="1941160" cy="372867"/>
            <a:chOff x="593400" y="4441828"/>
            <a:chExt cx="1941175" cy="372869"/>
          </a:xfrm>
        </p:grpSpPr>
        <p:sp>
          <p:nvSpPr>
            <p:cNvPr id="499" name="Google Shape;499;p47"/>
            <p:cNvSpPr/>
            <p:nvPr/>
          </p:nvSpPr>
          <p:spPr>
            <a:xfrm rot="-210422">
              <a:off x="1638174" y="4620787"/>
              <a:ext cx="73038" cy="81531"/>
            </a:xfrm>
            <a:custGeom>
              <a:avLst/>
              <a:gdLst/>
              <a:ahLst/>
              <a:cxnLst/>
              <a:rect l="l" t="t" r="r" b="b"/>
              <a:pathLst>
                <a:path w="2303" h="2571" extrusionOk="0">
                  <a:moveTo>
                    <a:pt x="1402" y="436"/>
                  </a:moveTo>
                  <a:cubicBezTo>
                    <a:pt x="1668" y="536"/>
                    <a:pt x="1835" y="970"/>
                    <a:pt x="1702" y="1437"/>
                  </a:cubicBezTo>
                  <a:cubicBezTo>
                    <a:pt x="1635" y="1670"/>
                    <a:pt x="1502" y="1870"/>
                    <a:pt x="1335" y="2004"/>
                  </a:cubicBezTo>
                  <a:cubicBezTo>
                    <a:pt x="1235" y="2104"/>
                    <a:pt x="1068" y="2137"/>
                    <a:pt x="935" y="2137"/>
                  </a:cubicBezTo>
                  <a:cubicBezTo>
                    <a:pt x="634" y="2037"/>
                    <a:pt x="501" y="1570"/>
                    <a:pt x="634" y="1137"/>
                  </a:cubicBezTo>
                  <a:cubicBezTo>
                    <a:pt x="734" y="670"/>
                    <a:pt x="1035" y="436"/>
                    <a:pt x="1302" y="436"/>
                  </a:cubicBezTo>
                  <a:close/>
                  <a:moveTo>
                    <a:pt x="1269" y="0"/>
                  </a:moveTo>
                  <a:cubicBezTo>
                    <a:pt x="812" y="0"/>
                    <a:pt x="372" y="404"/>
                    <a:pt x="201" y="1003"/>
                  </a:cubicBezTo>
                  <a:cubicBezTo>
                    <a:pt x="1" y="1704"/>
                    <a:pt x="267" y="2371"/>
                    <a:pt x="801" y="2538"/>
                  </a:cubicBezTo>
                  <a:cubicBezTo>
                    <a:pt x="868" y="2571"/>
                    <a:pt x="935" y="2571"/>
                    <a:pt x="1001" y="2571"/>
                  </a:cubicBezTo>
                  <a:cubicBezTo>
                    <a:pt x="1235" y="2571"/>
                    <a:pt x="1435" y="2471"/>
                    <a:pt x="1602" y="2337"/>
                  </a:cubicBezTo>
                  <a:cubicBezTo>
                    <a:pt x="1835" y="2137"/>
                    <a:pt x="2035" y="1870"/>
                    <a:pt x="2102" y="1570"/>
                  </a:cubicBezTo>
                  <a:cubicBezTo>
                    <a:pt x="2302" y="870"/>
                    <a:pt x="2035" y="169"/>
                    <a:pt x="1502" y="36"/>
                  </a:cubicBezTo>
                  <a:cubicBezTo>
                    <a:pt x="1424" y="12"/>
                    <a:pt x="1347" y="0"/>
                    <a:pt x="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7"/>
            <p:cNvSpPr/>
            <p:nvPr/>
          </p:nvSpPr>
          <p:spPr>
            <a:xfrm rot="-210422">
              <a:off x="1736776" y="4578156"/>
              <a:ext cx="22232" cy="30697"/>
            </a:xfrm>
            <a:custGeom>
              <a:avLst/>
              <a:gdLst/>
              <a:ahLst/>
              <a:cxnLst/>
              <a:rect l="l" t="t" r="r" b="b"/>
              <a:pathLst>
                <a:path w="701" h="968" extrusionOk="0">
                  <a:moveTo>
                    <a:pt x="334" y="1"/>
                  </a:moveTo>
                  <a:cubicBezTo>
                    <a:pt x="134" y="1"/>
                    <a:pt x="0" y="234"/>
                    <a:pt x="0" y="501"/>
                  </a:cubicBezTo>
                  <a:cubicBezTo>
                    <a:pt x="0" y="768"/>
                    <a:pt x="134" y="968"/>
                    <a:pt x="334" y="968"/>
                  </a:cubicBezTo>
                  <a:cubicBezTo>
                    <a:pt x="534" y="968"/>
                    <a:pt x="701" y="768"/>
                    <a:pt x="701" y="501"/>
                  </a:cubicBezTo>
                  <a:cubicBezTo>
                    <a:pt x="701" y="201"/>
                    <a:pt x="534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7"/>
            <p:cNvSpPr/>
            <p:nvPr/>
          </p:nvSpPr>
          <p:spPr>
            <a:xfrm rot="-210422">
              <a:off x="1741390" y="4619209"/>
              <a:ext cx="22264" cy="30697"/>
            </a:xfrm>
            <a:custGeom>
              <a:avLst/>
              <a:gdLst/>
              <a:ahLst/>
              <a:cxnLst/>
              <a:rect l="l" t="t" r="r" b="b"/>
              <a:pathLst>
                <a:path w="702" h="968" extrusionOk="0">
                  <a:moveTo>
                    <a:pt x="368" y="1"/>
                  </a:moveTo>
                  <a:cubicBezTo>
                    <a:pt x="168" y="1"/>
                    <a:pt x="1" y="201"/>
                    <a:pt x="1" y="501"/>
                  </a:cubicBezTo>
                  <a:cubicBezTo>
                    <a:pt x="1" y="768"/>
                    <a:pt x="168" y="968"/>
                    <a:pt x="368" y="968"/>
                  </a:cubicBezTo>
                  <a:cubicBezTo>
                    <a:pt x="568" y="968"/>
                    <a:pt x="701" y="768"/>
                    <a:pt x="701" y="501"/>
                  </a:cubicBezTo>
                  <a:cubicBezTo>
                    <a:pt x="701" y="201"/>
                    <a:pt x="535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7"/>
            <p:cNvSpPr/>
            <p:nvPr/>
          </p:nvSpPr>
          <p:spPr>
            <a:xfrm rot="-210422">
              <a:off x="1758586" y="4476207"/>
              <a:ext cx="131202" cy="285661"/>
            </a:xfrm>
            <a:custGeom>
              <a:avLst/>
              <a:gdLst/>
              <a:ahLst/>
              <a:cxnLst/>
              <a:rect l="l" t="t" r="r" b="b"/>
              <a:pathLst>
                <a:path w="4137" h="9008" extrusionOk="0">
                  <a:moveTo>
                    <a:pt x="3869" y="1"/>
                  </a:moveTo>
                  <a:cubicBezTo>
                    <a:pt x="3836" y="34"/>
                    <a:pt x="0" y="3437"/>
                    <a:pt x="2669" y="9007"/>
                  </a:cubicBezTo>
                  <a:lnTo>
                    <a:pt x="3069" y="8807"/>
                  </a:lnTo>
                  <a:cubicBezTo>
                    <a:pt x="534" y="3570"/>
                    <a:pt x="4003" y="468"/>
                    <a:pt x="4136" y="334"/>
                  </a:cubicBezTo>
                  <a:lnTo>
                    <a:pt x="38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7"/>
            <p:cNvSpPr/>
            <p:nvPr/>
          </p:nvSpPr>
          <p:spPr>
            <a:xfrm rot="-210422">
              <a:off x="2245267" y="4444925"/>
              <a:ext cx="110049" cy="286676"/>
            </a:xfrm>
            <a:custGeom>
              <a:avLst/>
              <a:gdLst/>
              <a:ahLst/>
              <a:cxnLst/>
              <a:rect l="l" t="t" r="r" b="b"/>
              <a:pathLst>
                <a:path w="3470" h="9040" extrusionOk="0">
                  <a:moveTo>
                    <a:pt x="368" y="0"/>
                  </a:moveTo>
                  <a:lnTo>
                    <a:pt x="1" y="300"/>
                  </a:lnTo>
                  <a:cubicBezTo>
                    <a:pt x="34" y="334"/>
                    <a:pt x="2936" y="3936"/>
                    <a:pt x="1" y="8840"/>
                  </a:cubicBezTo>
                  <a:lnTo>
                    <a:pt x="368" y="9040"/>
                  </a:lnTo>
                  <a:cubicBezTo>
                    <a:pt x="3470" y="3903"/>
                    <a:pt x="368" y="33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7"/>
            <p:cNvSpPr/>
            <p:nvPr/>
          </p:nvSpPr>
          <p:spPr>
            <a:xfrm rot="-210422">
              <a:off x="1840604" y="4552803"/>
              <a:ext cx="126984" cy="112133"/>
            </a:xfrm>
            <a:custGeom>
              <a:avLst/>
              <a:gdLst/>
              <a:ahLst/>
              <a:cxnLst/>
              <a:rect l="l" t="t" r="r" b="b"/>
              <a:pathLst>
                <a:path w="4004" h="3536" extrusionOk="0">
                  <a:moveTo>
                    <a:pt x="1932" y="0"/>
                  </a:moveTo>
                  <a:cubicBezTo>
                    <a:pt x="1866" y="0"/>
                    <a:pt x="1799" y="11"/>
                    <a:pt x="1735" y="33"/>
                  </a:cubicBezTo>
                  <a:cubicBezTo>
                    <a:pt x="1168" y="233"/>
                    <a:pt x="902" y="1300"/>
                    <a:pt x="835" y="1500"/>
                  </a:cubicBezTo>
                  <a:lnTo>
                    <a:pt x="1268" y="1600"/>
                  </a:lnTo>
                  <a:cubicBezTo>
                    <a:pt x="1369" y="1200"/>
                    <a:pt x="1602" y="533"/>
                    <a:pt x="1869" y="433"/>
                  </a:cubicBezTo>
                  <a:cubicBezTo>
                    <a:pt x="1882" y="433"/>
                    <a:pt x="1896" y="428"/>
                    <a:pt x="1913" y="428"/>
                  </a:cubicBezTo>
                  <a:cubicBezTo>
                    <a:pt x="1940" y="428"/>
                    <a:pt x="1976" y="440"/>
                    <a:pt x="2036" y="500"/>
                  </a:cubicBezTo>
                  <a:cubicBezTo>
                    <a:pt x="2236" y="700"/>
                    <a:pt x="2303" y="967"/>
                    <a:pt x="2236" y="1267"/>
                  </a:cubicBezTo>
                  <a:lnTo>
                    <a:pt x="2202" y="1400"/>
                  </a:lnTo>
                  <a:cubicBezTo>
                    <a:pt x="1822" y="2161"/>
                    <a:pt x="1412" y="3042"/>
                    <a:pt x="1000" y="3042"/>
                  </a:cubicBezTo>
                  <a:cubicBezTo>
                    <a:pt x="978" y="3042"/>
                    <a:pt x="957" y="3040"/>
                    <a:pt x="935" y="3035"/>
                  </a:cubicBezTo>
                  <a:cubicBezTo>
                    <a:pt x="768" y="3035"/>
                    <a:pt x="635" y="2935"/>
                    <a:pt x="535" y="2835"/>
                  </a:cubicBezTo>
                  <a:cubicBezTo>
                    <a:pt x="468" y="2768"/>
                    <a:pt x="468" y="2668"/>
                    <a:pt x="501" y="2601"/>
                  </a:cubicBezTo>
                  <a:lnTo>
                    <a:pt x="68" y="2468"/>
                  </a:lnTo>
                  <a:lnTo>
                    <a:pt x="68" y="2468"/>
                  </a:lnTo>
                  <a:cubicBezTo>
                    <a:pt x="1" y="2634"/>
                    <a:pt x="34" y="2835"/>
                    <a:pt x="134" y="3035"/>
                  </a:cubicBezTo>
                  <a:cubicBezTo>
                    <a:pt x="301" y="3268"/>
                    <a:pt x="568" y="3435"/>
                    <a:pt x="868" y="3435"/>
                  </a:cubicBezTo>
                  <a:lnTo>
                    <a:pt x="1002" y="3435"/>
                  </a:lnTo>
                  <a:cubicBezTo>
                    <a:pt x="1435" y="3435"/>
                    <a:pt x="1802" y="3068"/>
                    <a:pt x="2102" y="2534"/>
                  </a:cubicBezTo>
                  <a:lnTo>
                    <a:pt x="2102" y="2534"/>
                  </a:lnTo>
                  <a:cubicBezTo>
                    <a:pt x="2002" y="2835"/>
                    <a:pt x="2069" y="3101"/>
                    <a:pt x="2269" y="3335"/>
                  </a:cubicBezTo>
                  <a:cubicBezTo>
                    <a:pt x="2403" y="3468"/>
                    <a:pt x="2636" y="3535"/>
                    <a:pt x="2836" y="3535"/>
                  </a:cubicBezTo>
                  <a:cubicBezTo>
                    <a:pt x="2936" y="3535"/>
                    <a:pt x="3003" y="3535"/>
                    <a:pt x="3103" y="3502"/>
                  </a:cubicBezTo>
                  <a:cubicBezTo>
                    <a:pt x="3470" y="3435"/>
                    <a:pt x="3770" y="3202"/>
                    <a:pt x="3937" y="2901"/>
                  </a:cubicBezTo>
                  <a:lnTo>
                    <a:pt x="3537" y="2735"/>
                  </a:lnTo>
                  <a:cubicBezTo>
                    <a:pt x="3403" y="2901"/>
                    <a:pt x="3203" y="3035"/>
                    <a:pt x="3003" y="3068"/>
                  </a:cubicBezTo>
                  <a:cubicBezTo>
                    <a:pt x="2944" y="3092"/>
                    <a:pt x="2885" y="3103"/>
                    <a:pt x="2827" y="3103"/>
                  </a:cubicBezTo>
                  <a:cubicBezTo>
                    <a:pt x="2722" y="3103"/>
                    <a:pt x="2622" y="3066"/>
                    <a:pt x="2536" y="3001"/>
                  </a:cubicBezTo>
                  <a:cubicBezTo>
                    <a:pt x="2436" y="2935"/>
                    <a:pt x="2536" y="2401"/>
                    <a:pt x="2569" y="2101"/>
                  </a:cubicBezTo>
                  <a:cubicBezTo>
                    <a:pt x="2636" y="1801"/>
                    <a:pt x="2669" y="1634"/>
                    <a:pt x="2669" y="1400"/>
                  </a:cubicBezTo>
                  <a:cubicBezTo>
                    <a:pt x="2803" y="1133"/>
                    <a:pt x="2936" y="900"/>
                    <a:pt x="3036" y="666"/>
                  </a:cubicBezTo>
                  <a:cubicBezTo>
                    <a:pt x="3070" y="600"/>
                    <a:pt x="3136" y="533"/>
                    <a:pt x="3203" y="466"/>
                  </a:cubicBezTo>
                  <a:cubicBezTo>
                    <a:pt x="3403" y="833"/>
                    <a:pt x="3537" y="1233"/>
                    <a:pt x="3570" y="1634"/>
                  </a:cubicBezTo>
                  <a:lnTo>
                    <a:pt x="4004" y="1567"/>
                  </a:lnTo>
                  <a:cubicBezTo>
                    <a:pt x="3937" y="1167"/>
                    <a:pt x="3737" y="133"/>
                    <a:pt x="3270" y="33"/>
                  </a:cubicBezTo>
                  <a:cubicBezTo>
                    <a:pt x="3247" y="29"/>
                    <a:pt x="3224" y="28"/>
                    <a:pt x="3202" y="28"/>
                  </a:cubicBezTo>
                  <a:cubicBezTo>
                    <a:pt x="2997" y="28"/>
                    <a:pt x="2820" y="166"/>
                    <a:pt x="2669" y="466"/>
                  </a:cubicBezTo>
                  <a:lnTo>
                    <a:pt x="2603" y="566"/>
                  </a:lnTo>
                  <a:cubicBezTo>
                    <a:pt x="2569" y="400"/>
                    <a:pt x="2469" y="266"/>
                    <a:pt x="2336" y="166"/>
                  </a:cubicBezTo>
                  <a:cubicBezTo>
                    <a:pt x="2222" y="52"/>
                    <a:pt x="2077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7"/>
            <p:cNvSpPr/>
            <p:nvPr/>
          </p:nvSpPr>
          <p:spPr>
            <a:xfrm rot="-210422">
              <a:off x="1975383" y="4631247"/>
              <a:ext cx="61367" cy="65897"/>
            </a:xfrm>
            <a:custGeom>
              <a:avLst/>
              <a:gdLst/>
              <a:ahLst/>
              <a:cxnLst/>
              <a:rect l="l" t="t" r="r" b="b"/>
              <a:pathLst>
                <a:path w="1935" h="2078" extrusionOk="0">
                  <a:moveTo>
                    <a:pt x="467" y="1"/>
                  </a:moveTo>
                  <a:lnTo>
                    <a:pt x="67" y="101"/>
                  </a:lnTo>
                  <a:cubicBezTo>
                    <a:pt x="167" y="535"/>
                    <a:pt x="234" y="1002"/>
                    <a:pt x="267" y="1435"/>
                  </a:cubicBezTo>
                  <a:cubicBezTo>
                    <a:pt x="67" y="1669"/>
                    <a:pt x="0" y="1769"/>
                    <a:pt x="67" y="1936"/>
                  </a:cubicBezTo>
                  <a:cubicBezTo>
                    <a:pt x="94" y="2018"/>
                    <a:pt x="167" y="2078"/>
                    <a:pt x="266" y="2078"/>
                  </a:cubicBezTo>
                  <a:cubicBezTo>
                    <a:pt x="288" y="2078"/>
                    <a:pt x="310" y="2075"/>
                    <a:pt x="334" y="2069"/>
                  </a:cubicBezTo>
                  <a:cubicBezTo>
                    <a:pt x="434" y="2069"/>
                    <a:pt x="501" y="2036"/>
                    <a:pt x="567" y="1969"/>
                  </a:cubicBezTo>
                  <a:cubicBezTo>
                    <a:pt x="634" y="1869"/>
                    <a:pt x="667" y="1735"/>
                    <a:pt x="667" y="1635"/>
                  </a:cubicBezTo>
                  <a:lnTo>
                    <a:pt x="1068" y="1235"/>
                  </a:lnTo>
                  <a:lnTo>
                    <a:pt x="1401" y="935"/>
                  </a:lnTo>
                  <a:lnTo>
                    <a:pt x="1401" y="935"/>
                  </a:lnTo>
                  <a:cubicBezTo>
                    <a:pt x="1401" y="1202"/>
                    <a:pt x="1401" y="1602"/>
                    <a:pt x="1368" y="1969"/>
                  </a:cubicBezTo>
                  <a:lnTo>
                    <a:pt x="1768" y="2002"/>
                  </a:lnTo>
                  <a:cubicBezTo>
                    <a:pt x="1935" y="401"/>
                    <a:pt x="1735" y="334"/>
                    <a:pt x="1601" y="268"/>
                  </a:cubicBezTo>
                  <a:cubicBezTo>
                    <a:pt x="1570" y="260"/>
                    <a:pt x="1538" y="256"/>
                    <a:pt x="1508" y="256"/>
                  </a:cubicBezTo>
                  <a:cubicBezTo>
                    <a:pt x="1411" y="256"/>
                    <a:pt x="1327" y="299"/>
                    <a:pt x="1301" y="401"/>
                  </a:cubicBezTo>
                  <a:cubicBezTo>
                    <a:pt x="1134" y="601"/>
                    <a:pt x="934" y="768"/>
                    <a:pt x="767" y="935"/>
                  </a:cubicBezTo>
                  <a:lnTo>
                    <a:pt x="667" y="1035"/>
                  </a:lnTo>
                  <a:cubicBezTo>
                    <a:pt x="634" y="668"/>
                    <a:pt x="567" y="334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7"/>
            <p:cNvSpPr/>
            <p:nvPr/>
          </p:nvSpPr>
          <p:spPr>
            <a:xfrm rot="-210422">
              <a:off x="598299" y="4644904"/>
              <a:ext cx="159777" cy="165060"/>
            </a:xfrm>
            <a:custGeom>
              <a:avLst/>
              <a:gdLst/>
              <a:ahLst/>
              <a:cxnLst/>
              <a:rect l="l" t="t" r="r" b="b"/>
              <a:pathLst>
                <a:path w="5038" h="5205" extrusionOk="0">
                  <a:moveTo>
                    <a:pt x="4637" y="1"/>
                  </a:moveTo>
                  <a:cubicBezTo>
                    <a:pt x="4337" y="1535"/>
                    <a:pt x="3870" y="3003"/>
                    <a:pt x="3236" y="4437"/>
                  </a:cubicBezTo>
                  <a:cubicBezTo>
                    <a:pt x="3203" y="4504"/>
                    <a:pt x="3170" y="4571"/>
                    <a:pt x="3103" y="4604"/>
                  </a:cubicBezTo>
                  <a:cubicBezTo>
                    <a:pt x="2936" y="4371"/>
                    <a:pt x="2836" y="4071"/>
                    <a:pt x="2803" y="3770"/>
                  </a:cubicBezTo>
                  <a:cubicBezTo>
                    <a:pt x="2669" y="2836"/>
                    <a:pt x="2603" y="1902"/>
                    <a:pt x="2603" y="935"/>
                  </a:cubicBezTo>
                  <a:cubicBezTo>
                    <a:pt x="2603" y="835"/>
                    <a:pt x="2536" y="735"/>
                    <a:pt x="2436" y="735"/>
                  </a:cubicBezTo>
                  <a:cubicBezTo>
                    <a:pt x="2302" y="735"/>
                    <a:pt x="2202" y="802"/>
                    <a:pt x="2202" y="902"/>
                  </a:cubicBezTo>
                  <a:cubicBezTo>
                    <a:pt x="2202" y="902"/>
                    <a:pt x="1402" y="3503"/>
                    <a:pt x="868" y="4404"/>
                  </a:cubicBezTo>
                  <a:cubicBezTo>
                    <a:pt x="635" y="4771"/>
                    <a:pt x="535" y="4771"/>
                    <a:pt x="535" y="4771"/>
                  </a:cubicBezTo>
                  <a:cubicBezTo>
                    <a:pt x="468" y="4738"/>
                    <a:pt x="434" y="4704"/>
                    <a:pt x="434" y="4638"/>
                  </a:cubicBezTo>
                  <a:lnTo>
                    <a:pt x="234" y="4738"/>
                  </a:lnTo>
                  <a:lnTo>
                    <a:pt x="1" y="4804"/>
                  </a:lnTo>
                  <a:cubicBezTo>
                    <a:pt x="1" y="4838"/>
                    <a:pt x="168" y="5171"/>
                    <a:pt x="468" y="5205"/>
                  </a:cubicBezTo>
                  <a:lnTo>
                    <a:pt x="535" y="5205"/>
                  </a:lnTo>
                  <a:cubicBezTo>
                    <a:pt x="768" y="5205"/>
                    <a:pt x="1002" y="5038"/>
                    <a:pt x="1235" y="4638"/>
                  </a:cubicBezTo>
                  <a:cubicBezTo>
                    <a:pt x="1635" y="3870"/>
                    <a:pt x="1969" y="3070"/>
                    <a:pt x="2202" y="2236"/>
                  </a:cubicBezTo>
                  <a:cubicBezTo>
                    <a:pt x="2236" y="2770"/>
                    <a:pt x="2302" y="3303"/>
                    <a:pt x="2403" y="3837"/>
                  </a:cubicBezTo>
                  <a:cubicBezTo>
                    <a:pt x="2536" y="4638"/>
                    <a:pt x="2769" y="5005"/>
                    <a:pt x="3070" y="5071"/>
                  </a:cubicBezTo>
                  <a:cubicBezTo>
                    <a:pt x="3087" y="5074"/>
                    <a:pt x="3104" y="5075"/>
                    <a:pt x="3120" y="5075"/>
                  </a:cubicBezTo>
                  <a:cubicBezTo>
                    <a:pt x="3303" y="5075"/>
                    <a:pt x="3484" y="4912"/>
                    <a:pt x="3637" y="4638"/>
                  </a:cubicBezTo>
                  <a:cubicBezTo>
                    <a:pt x="4271" y="3170"/>
                    <a:pt x="4738" y="1635"/>
                    <a:pt x="5038" y="68"/>
                  </a:cubicBezTo>
                  <a:lnTo>
                    <a:pt x="46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7"/>
            <p:cNvSpPr/>
            <p:nvPr/>
          </p:nvSpPr>
          <p:spPr>
            <a:xfrm rot="-210422">
              <a:off x="775382" y="4712308"/>
              <a:ext cx="162949" cy="66658"/>
            </a:xfrm>
            <a:custGeom>
              <a:avLst/>
              <a:gdLst/>
              <a:ahLst/>
              <a:cxnLst/>
              <a:rect l="l" t="t" r="r" b="b"/>
              <a:pathLst>
                <a:path w="5138" h="2102" extrusionOk="0">
                  <a:moveTo>
                    <a:pt x="3136" y="0"/>
                  </a:moveTo>
                  <a:lnTo>
                    <a:pt x="2969" y="401"/>
                  </a:lnTo>
                  <a:lnTo>
                    <a:pt x="3469" y="634"/>
                  </a:lnTo>
                  <a:lnTo>
                    <a:pt x="0" y="634"/>
                  </a:lnTo>
                  <a:lnTo>
                    <a:pt x="0" y="1034"/>
                  </a:lnTo>
                  <a:lnTo>
                    <a:pt x="4136" y="1034"/>
                  </a:lnTo>
                  <a:cubicBezTo>
                    <a:pt x="3669" y="1201"/>
                    <a:pt x="3269" y="1468"/>
                    <a:pt x="2902" y="1835"/>
                  </a:cubicBezTo>
                  <a:lnTo>
                    <a:pt x="3236" y="2102"/>
                  </a:lnTo>
                  <a:cubicBezTo>
                    <a:pt x="3536" y="1702"/>
                    <a:pt x="4603" y="1301"/>
                    <a:pt x="5004" y="1168"/>
                  </a:cubicBezTo>
                  <a:cubicBezTo>
                    <a:pt x="5070" y="1135"/>
                    <a:pt x="5137" y="1068"/>
                    <a:pt x="5137" y="968"/>
                  </a:cubicBezTo>
                  <a:cubicBezTo>
                    <a:pt x="5137" y="901"/>
                    <a:pt x="5104" y="801"/>
                    <a:pt x="5004" y="768"/>
                  </a:cubicBezTo>
                  <a:lnTo>
                    <a:pt x="4603" y="601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7"/>
            <p:cNvSpPr/>
            <p:nvPr/>
          </p:nvSpPr>
          <p:spPr>
            <a:xfrm rot="-210422">
              <a:off x="947759" y="4635141"/>
              <a:ext cx="125938" cy="175620"/>
            </a:xfrm>
            <a:custGeom>
              <a:avLst/>
              <a:gdLst/>
              <a:ahLst/>
              <a:cxnLst/>
              <a:rect l="l" t="t" r="r" b="b"/>
              <a:pathLst>
                <a:path w="3971" h="5538" extrusionOk="0">
                  <a:moveTo>
                    <a:pt x="2436" y="434"/>
                  </a:moveTo>
                  <a:cubicBezTo>
                    <a:pt x="2469" y="434"/>
                    <a:pt x="2502" y="434"/>
                    <a:pt x="2569" y="534"/>
                  </a:cubicBezTo>
                  <a:cubicBezTo>
                    <a:pt x="2969" y="1268"/>
                    <a:pt x="2769" y="1635"/>
                    <a:pt x="2002" y="2369"/>
                  </a:cubicBezTo>
                  <a:cubicBezTo>
                    <a:pt x="1869" y="2502"/>
                    <a:pt x="1702" y="2636"/>
                    <a:pt x="1502" y="2736"/>
                  </a:cubicBezTo>
                  <a:cubicBezTo>
                    <a:pt x="1475" y="2681"/>
                    <a:pt x="1425" y="2627"/>
                    <a:pt x="1372" y="2627"/>
                  </a:cubicBezTo>
                  <a:cubicBezTo>
                    <a:pt x="1359" y="2627"/>
                    <a:pt x="1347" y="2630"/>
                    <a:pt x="1335" y="2636"/>
                  </a:cubicBezTo>
                  <a:lnTo>
                    <a:pt x="1268" y="2636"/>
                  </a:lnTo>
                  <a:cubicBezTo>
                    <a:pt x="1202" y="2636"/>
                    <a:pt x="1168" y="2669"/>
                    <a:pt x="1135" y="2702"/>
                  </a:cubicBezTo>
                  <a:lnTo>
                    <a:pt x="1202" y="1902"/>
                  </a:lnTo>
                  <a:cubicBezTo>
                    <a:pt x="1669" y="1035"/>
                    <a:pt x="2169" y="434"/>
                    <a:pt x="2436" y="434"/>
                  </a:cubicBezTo>
                  <a:close/>
                  <a:moveTo>
                    <a:pt x="668" y="3236"/>
                  </a:moveTo>
                  <a:lnTo>
                    <a:pt x="601" y="4103"/>
                  </a:lnTo>
                  <a:cubicBezTo>
                    <a:pt x="568" y="3803"/>
                    <a:pt x="601" y="3503"/>
                    <a:pt x="668" y="3236"/>
                  </a:cubicBezTo>
                  <a:close/>
                  <a:moveTo>
                    <a:pt x="2402" y="1"/>
                  </a:moveTo>
                  <a:cubicBezTo>
                    <a:pt x="2035" y="1"/>
                    <a:pt x="1669" y="434"/>
                    <a:pt x="1302" y="935"/>
                  </a:cubicBezTo>
                  <a:lnTo>
                    <a:pt x="1335" y="634"/>
                  </a:lnTo>
                  <a:lnTo>
                    <a:pt x="901" y="601"/>
                  </a:lnTo>
                  <a:lnTo>
                    <a:pt x="801" y="1768"/>
                  </a:lnTo>
                  <a:cubicBezTo>
                    <a:pt x="634" y="2069"/>
                    <a:pt x="501" y="2369"/>
                    <a:pt x="401" y="2669"/>
                  </a:cubicBezTo>
                  <a:cubicBezTo>
                    <a:pt x="1" y="3570"/>
                    <a:pt x="67" y="4570"/>
                    <a:pt x="501" y="5438"/>
                  </a:cubicBezTo>
                  <a:cubicBezTo>
                    <a:pt x="534" y="5504"/>
                    <a:pt x="601" y="5538"/>
                    <a:pt x="701" y="5538"/>
                  </a:cubicBezTo>
                  <a:lnTo>
                    <a:pt x="735" y="5538"/>
                  </a:lnTo>
                  <a:cubicBezTo>
                    <a:pt x="835" y="5504"/>
                    <a:pt x="901" y="5438"/>
                    <a:pt x="901" y="5338"/>
                  </a:cubicBezTo>
                  <a:lnTo>
                    <a:pt x="1101" y="2969"/>
                  </a:lnTo>
                  <a:lnTo>
                    <a:pt x="1135" y="3003"/>
                  </a:lnTo>
                  <a:cubicBezTo>
                    <a:pt x="1402" y="3737"/>
                    <a:pt x="1802" y="4404"/>
                    <a:pt x="2302" y="5004"/>
                  </a:cubicBezTo>
                  <a:cubicBezTo>
                    <a:pt x="2469" y="5204"/>
                    <a:pt x="2736" y="5338"/>
                    <a:pt x="3003" y="5338"/>
                  </a:cubicBezTo>
                  <a:cubicBezTo>
                    <a:pt x="3370" y="5271"/>
                    <a:pt x="3703" y="5104"/>
                    <a:pt x="3970" y="4804"/>
                  </a:cubicBezTo>
                  <a:lnTo>
                    <a:pt x="3637" y="4504"/>
                  </a:lnTo>
                  <a:cubicBezTo>
                    <a:pt x="3470" y="4704"/>
                    <a:pt x="3236" y="4837"/>
                    <a:pt x="3003" y="4904"/>
                  </a:cubicBezTo>
                  <a:cubicBezTo>
                    <a:pt x="2836" y="4904"/>
                    <a:pt x="2703" y="4837"/>
                    <a:pt x="2603" y="4704"/>
                  </a:cubicBezTo>
                  <a:cubicBezTo>
                    <a:pt x="2236" y="4237"/>
                    <a:pt x="1902" y="3703"/>
                    <a:pt x="1669" y="3136"/>
                  </a:cubicBezTo>
                  <a:cubicBezTo>
                    <a:pt x="1902" y="3003"/>
                    <a:pt x="2102" y="2869"/>
                    <a:pt x="2302" y="2702"/>
                  </a:cubicBezTo>
                  <a:cubicBezTo>
                    <a:pt x="3036" y="2002"/>
                    <a:pt x="3503" y="1435"/>
                    <a:pt x="2969" y="367"/>
                  </a:cubicBezTo>
                  <a:cubicBezTo>
                    <a:pt x="2869" y="134"/>
                    <a:pt x="2636" y="1"/>
                    <a:pt x="2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7"/>
            <p:cNvSpPr/>
            <p:nvPr/>
          </p:nvSpPr>
          <p:spPr>
            <a:xfrm rot="-210422">
              <a:off x="1202997" y="4560375"/>
              <a:ext cx="117470" cy="146002"/>
            </a:xfrm>
            <a:custGeom>
              <a:avLst/>
              <a:gdLst/>
              <a:ahLst/>
              <a:cxnLst/>
              <a:rect l="l" t="t" r="r" b="b"/>
              <a:pathLst>
                <a:path w="3704" h="4604" extrusionOk="0">
                  <a:moveTo>
                    <a:pt x="1" y="1"/>
                  </a:moveTo>
                  <a:lnTo>
                    <a:pt x="1" y="4304"/>
                  </a:lnTo>
                  <a:cubicBezTo>
                    <a:pt x="18" y="4425"/>
                    <a:pt x="107" y="4483"/>
                    <a:pt x="203" y="4483"/>
                  </a:cubicBezTo>
                  <a:cubicBezTo>
                    <a:pt x="292" y="4483"/>
                    <a:pt x="386" y="4433"/>
                    <a:pt x="434" y="4337"/>
                  </a:cubicBezTo>
                  <a:cubicBezTo>
                    <a:pt x="434" y="4337"/>
                    <a:pt x="634" y="2502"/>
                    <a:pt x="1301" y="1402"/>
                  </a:cubicBezTo>
                  <a:cubicBezTo>
                    <a:pt x="1732" y="787"/>
                    <a:pt x="1992" y="597"/>
                    <a:pt x="2109" y="597"/>
                  </a:cubicBezTo>
                  <a:cubicBezTo>
                    <a:pt x="2119" y="597"/>
                    <a:pt x="2128" y="598"/>
                    <a:pt x="2135" y="601"/>
                  </a:cubicBezTo>
                  <a:cubicBezTo>
                    <a:pt x="2202" y="634"/>
                    <a:pt x="2336" y="801"/>
                    <a:pt x="2369" y="1368"/>
                  </a:cubicBezTo>
                  <a:cubicBezTo>
                    <a:pt x="2402" y="1902"/>
                    <a:pt x="2369" y="2436"/>
                    <a:pt x="2302" y="2969"/>
                  </a:cubicBezTo>
                  <a:cubicBezTo>
                    <a:pt x="2235" y="3870"/>
                    <a:pt x="2169" y="4504"/>
                    <a:pt x="2636" y="4604"/>
                  </a:cubicBezTo>
                  <a:lnTo>
                    <a:pt x="2769" y="4604"/>
                  </a:lnTo>
                  <a:cubicBezTo>
                    <a:pt x="3336" y="4604"/>
                    <a:pt x="3670" y="3770"/>
                    <a:pt x="3703" y="3703"/>
                  </a:cubicBezTo>
                  <a:lnTo>
                    <a:pt x="3303" y="3536"/>
                  </a:lnTo>
                  <a:cubicBezTo>
                    <a:pt x="3207" y="3793"/>
                    <a:pt x="2955" y="4205"/>
                    <a:pt x="2758" y="4205"/>
                  </a:cubicBezTo>
                  <a:cubicBezTo>
                    <a:pt x="2751" y="4205"/>
                    <a:pt x="2743" y="4205"/>
                    <a:pt x="2736" y="4204"/>
                  </a:cubicBezTo>
                  <a:cubicBezTo>
                    <a:pt x="2669" y="3803"/>
                    <a:pt x="2669" y="3403"/>
                    <a:pt x="2736" y="3003"/>
                  </a:cubicBezTo>
                  <a:cubicBezTo>
                    <a:pt x="2803" y="2469"/>
                    <a:pt x="2836" y="1902"/>
                    <a:pt x="2803" y="1335"/>
                  </a:cubicBezTo>
                  <a:cubicBezTo>
                    <a:pt x="2736" y="668"/>
                    <a:pt x="2569" y="301"/>
                    <a:pt x="2235" y="201"/>
                  </a:cubicBezTo>
                  <a:cubicBezTo>
                    <a:pt x="2206" y="195"/>
                    <a:pt x="2174" y="192"/>
                    <a:pt x="2142" y="192"/>
                  </a:cubicBezTo>
                  <a:cubicBezTo>
                    <a:pt x="1818" y="192"/>
                    <a:pt x="1393" y="503"/>
                    <a:pt x="968" y="1201"/>
                  </a:cubicBezTo>
                  <a:cubicBezTo>
                    <a:pt x="734" y="1568"/>
                    <a:pt x="534" y="1935"/>
                    <a:pt x="434" y="2369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7"/>
            <p:cNvSpPr/>
            <p:nvPr/>
          </p:nvSpPr>
          <p:spPr>
            <a:xfrm rot="-210422">
              <a:off x="1370538" y="4571205"/>
              <a:ext cx="84646" cy="93106"/>
            </a:xfrm>
            <a:custGeom>
              <a:avLst/>
              <a:gdLst/>
              <a:ahLst/>
              <a:cxnLst/>
              <a:rect l="l" t="t" r="r" b="b"/>
              <a:pathLst>
                <a:path w="2669" h="2936" extrusionOk="0">
                  <a:moveTo>
                    <a:pt x="234" y="0"/>
                  </a:moveTo>
                  <a:lnTo>
                    <a:pt x="0" y="367"/>
                  </a:lnTo>
                  <a:lnTo>
                    <a:pt x="2002" y="1735"/>
                  </a:lnTo>
                  <a:lnTo>
                    <a:pt x="0" y="2535"/>
                  </a:lnTo>
                  <a:lnTo>
                    <a:pt x="167" y="2936"/>
                  </a:lnTo>
                  <a:lnTo>
                    <a:pt x="2535" y="2002"/>
                  </a:lnTo>
                  <a:cubicBezTo>
                    <a:pt x="2602" y="1968"/>
                    <a:pt x="2669" y="1902"/>
                    <a:pt x="2669" y="1835"/>
                  </a:cubicBezTo>
                  <a:cubicBezTo>
                    <a:pt x="2669" y="1735"/>
                    <a:pt x="2636" y="1668"/>
                    <a:pt x="2569" y="1635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7"/>
            <p:cNvSpPr/>
            <p:nvPr/>
          </p:nvSpPr>
          <p:spPr>
            <a:xfrm rot="-210422">
              <a:off x="1381686" y="4653726"/>
              <a:ext cx="85724" cy="50200"/>
            </a:xfrm>
            <a:custGeom>
              <a:avLst/>
              <a:gdLst/>
              <a:ahLst/>
              <a:cxnLst/>
              <a:rect l="l" t="t" r="r" b="b"/>
              <a:pathLst>
                <a:path w="2703" h="1583" extrusionOk="0">
                  <a:moveTo>
                    <a:pt x="2473" y="1"/>
                  </a:moveTo>
                  <a:cubicBezTo>
                    <a:pt x="1193" y="1"/>
                    <a:pt x="32" y="1253"/>
                    <a:pt x="1" y="1315"/>
                  </a:cubicBezTo>
                  <a:lnTo>
                    <a:pt x="301" y="1582"/>
                  </a:lnTo>
                  <a:cubicBezTo>
                    <a:pt x="301" y="1582"/>
                    <a:pt x="1388" y="405"/>
                    <a:pt x="2498" y="405"/>
                  </a:cubicBezTo>
                  <a:cubicBezTo>
                    <a:pt x="2555" y="405"/>
                    <a:pt x="2612" y="408"/>
                    <a:pt x="2669" y="415"/>
                  </a:cubicBezTo>
                  <a:lnTo>
                    <a:pt x="2703" y="15"/>
                  </a:lnTo>
                  <a:cubicBezTo>
                    <a:pt x="2626" y="5"/>
                    <a:pt x="2550" y="1"/>
                    <a:pt x="2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7"/>
            <p:cNvSpPr/>
            <p:nvPr/>
          </p:nvSpPr>
          <p:spPr>
            <a:xfrm rot="-210422">
              <a:off x="1509951" y="4576881"/>
              <a:ext cx="113220" cy="99195"/>
            </a:xfrm>
            <a:custGeom>
              <a:avLst/>
              <a:gdLst/>
              <a:ahLst/>
              <a:cxnLst/>
              <a:rect l="l" t="t" r="r" b="b"/>
              <a:pathLst>
                <a:path w="3570" h="3128" extrusionOk="0">
                  <a:moveTo>
                    <a:pt x="2264" y="1"/>
                  </a:moveTo>
                  <a:cubicBezTo>
                    <a:pt x="2021" y="1"/>
                    <a:pt x="1724" y="214"/>
                    <a:pt x="1334" y="659"/>
                  </a:cubicBezTo>
                  <a:cubicBezTo>
                    <a:pt x="1001" y="1060"/>
                    <a:pt x="701" y="1460"/>
                    <a:pt x="467" y="1927"/>
                  </a:cubicBezTo>
                  <a:lnTo>
                    <a:pt x="434" y="226"/>
                  </a:lnTo>
                  <a:lnTo>
                    <a:pt x="0" y="226"/>
                  </a:lnTo>
                  <a:lnTo>
                    <a:pt x="67" y="2928"/>
                  </a:lnTo>
                  <a:cubicBezTo>
                    <a:pt x="67" y="3028"/>
                    <a:pt x="134" y="3095"/>
                    <a:pt x="234" y="3128"/>
                  </a:cubicBezTo>
                  <a:lnTo>
                    <a:pt x="267" y="3128"/>
                  </a:lnTo>
                  <a:cubicBezTo>
                    <a:pt x="367" y="3128"/>
                    <a:pt x="467" y="3061"/>
                    <a:pt x="467" y="2961"/>
                  </a:cubicBezTo>
                  <a:cubicBezTo>
                    <a:pt x="734" y="2194"/>
                    <a:pt x="1134" y="1527"/>
                    <a:pt x="1668" y="926"/>
                  </a:cubicBezTo>
                  <a:cubicBezTo>
                    <a:pt x="2135" y="426"/>
                    <a:pt x="2268" y="426"/>
                    <a:pt x="2268" y="393"/>
                  </a:cubicBezTo>
                  <a:cubicBezTo>
                    <a:pt x="2268" y="393"/>
                    <a:pt x="2402" y="626"/>
                    <a:pt x="2402" y="1393"/>
                  </a:cubicBezTo>
                  <a:cubicBezTo>
                    <a:pt x="2402" y="2327"/>
                    <a:pt x="2402" y="2828"/>
                    <a:pt x="2735" y="2894"/>
                  </a:cubicBezTo>
                  <a:cubicBezTo>
                    <a:pt x="2763" y="2902"/>
                    <a:pt x="2791" y="2906"/>
                    <a:pt x="2819" y="2906"/>
                  </a:cubicBezTo>
                  <a:cubicBezTo>
                    <a:pt x="3026" y="2906"/>
                    <a:pt x="3246" y="2678"/>
                    <a:pt x="3569" y="2060"/>
                  </a:cubicBezTo>
                  <a:lnTo>
                    <a:pt x="3169" y="1860"/>
                  </a:lnTo>
                  <a:cubicBezTo>
                    <a:pt x="3069" y="2060"/>
                    <a:pt x="2969" y="2227"/>
                    <a:pt x="2835" y="2427"/>
                  </a:cubicBezTo>
                  <a:cubicBezTo>
                    <a:pt x="2802" y="2094"/>
                    <a:pt x="2802" y="1760"/>
                    <a:pt x="2802" y="1427"/>
                  </a:cubicBezTo>
                  <a:cubicBezTo>
                    <a:pt x="2802" y="726"/>
                    <a:pt x="2769" y="192"/>
                    <a:pt x="2402" y="26"/>
                  </a:cubicBezTo>
                  <a:cubicBezTo>
                    <a:pt x="2358" y="9"/>
                    <a:pt x="2312" y="1"/>
                    <a:pt x="2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7"/>
            <p:cNvSpPr/>
            <p:nvPr/>
          </p:nvSpPr>
          <p:spPr>
            <a:xfrm rot="-210422">
              <a:off x="2040082" y="4606169"/>
              <a:ext cx="57149" cy="13795"/>
            </a:xfrm>
            <a:custGeom>
              <a:avLst/>
              <a:gdLst/>
              <a:ahLst/>
              <a:cxnLst/>
              <a:rect l="l" t="t" r="r" b="b"/>
              <a:pathLst>
                <a:path w="1802" h="435" extrusionOk="0">
                  <a:moveTo>
                    <a:pt x="0" y="1"/>
                  </a:moveTo>
                  <a:lnTo>
                    <a:pt x="0" y="434"/>
                  </a:lnTo>
                  <a:lnTo>
                    <a:pt x="1801" y="434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7"/>
            <p:cNvSpPr/>
            <p:nvPr/>
          </p:nvSpPr>
          <p:spPr>
            <a:xfrm rot="-210422">
              <a:off x="2138709" y="4540938"/>
              <a:ext cx="92067" cy="214785"/>
            </a:xfrm>
            <a:custGeom>
              <a:avLst/>
              <a:gdLst/>
              <a:ahLst/>
              <a:cxnLst/>
              <a:rect l="l" t="t" r="r" b="b"/>
              <a:pathLst>
                <a:path w="2903" h="6773" extrusionOk="0">
                  <a:moveTo>
                    <a:pt x="2169" y="435"/>
                  </a:moveTo>
                  <a:cubicBezTo>
                    <a:pt x="2202" y="468"/>
                    <a:pt x="2202" y="501"/>
                    <a:pt x="2236" y="535"/>
                  </a:cubicBezTo>
                  <a:cubicBezTo>
                    <a:pt x="2402" y="968"/>
                    <a:pt x="2469" y="1469"/>
                    <a:pt x="2369" y="1936"/>
                  </a:cubicBezTo>
                  <a:cubicBezTo>
                    <a:pt x="2269" y="2103"/>
                    <a:pt x="2135" y="2236"/>
                    <a:pt x="1935" y="2303"/>
                  </a:cubicBezTo>
                  <a:cubicBezTo>
                    <a:pt x="1869" y="2325"/>
                    <a:pt x="1798" y="2336"/>
                    <a:pt x="1726" y="2336"/>
                  </a:cubicBezTo>
                  <a:cubicBezTo>
                    <a:pt x="1583" y="2336"/>
                    <a:pt x="1435" y="2292"/>
                    <a:pt x="1301" y="2203"/>
                  </a:cubicBezTo>
                  <a:cubicBezTo>
                    <a:pt x="1235" y="2169"/>
                    <a:pt x="968" y="2002"/>
                    <a:pt x="1101" y="1569"/>
                  </a:cubicBezTo>
                  <a:cubicBezTo>
                    <a:pt x="1268" y="1002"/>
                    <a:pt x="1902" y="435"/>
                    <a:pt x="2169" y="435"/>
                  </a:cubicBezTo>
                  <a:close/>
                  <a:moveTo>
                    <a:pt x="2167" y="0"/>
                  </a:moveTo>
                  <a:cubicBezTo>
                    <a:pt x="1604" y="0"/>
                    <a:pt x="864" y="782"/>
                    <a:pt x="668" y="1435"/>
                  </a:cubicBezTo>
                  <a:cubicBezTo>
                    <a:pt x="501" y="1869"/>
                    <a:pt x="668" y="2369"/>
                    <a:pt x="1101" y="2603"/>
                  </a:cubicBezTo>
                  <a:cubicBezTo>
                    <a:pt x="1291" y="2708"/>
                    <a:pt x="1495" y="2774"/>
                    <a:pt x="1703" y="2774"/>
                  </a:cubicBezTo>
                  <a:cubicBezTo>
                    <a:pt x="1824" y="2774"/>
                    <a:pt x="1946" y="2752"/>
                    <a:pt x="2069" y="2703"/>
                  </a:cubicBezTo>
                  <a:cubicBezTo>
                    <a:pt x="2135" y="2703"/>
                    <a:pt x="2202" y="2670"/>
                    <a:pt x="2269" y="2636"/>
                  </a:cubicBezTo>
                  <a:lnTo>
                    <a:pt x="2269" y="2636"/>
                  </a:lnTo>
                  <a:cubicBezTo>
                    <a:pt x="2135" y="3370"/>
                    <a:pt x="1902" y="4104"/>
                    <a:pt x="1602" y="4804"/>
                  </a:cubicBezTo>
                  <a:cubicBezTo>
                    <a:pt x="968" y="6306"/>
                    <a:pt x="668" y="6339"/>
                    <a:pt x="634" y="6339"/>
                  </a:cubicBezTo>
                  <a:cubicBezTo>
                    <a:pt x="634" y="6339"/>
                    <a:pt x="434" y="6105"/>
                    <a:pt x="434" y="5205"/>
                  </a:cubicBezTo>
                  <a:lnTo>
                    <a:pt x="1" y="5205"/>
                  </a:lnTo>
                  <a:cubicBezTo>
                    <a:pt x="1" y="6172"/>
                    <a:pt x="201" y="6672"/>
                    <a:pt x="568" y="6773"/>
                  </a:cubicBezTo>
                  <a:lnTo>
                    <a:pt x="668" y="6773"/>
                  </a:lnTo>
                  <a:cubicBezTo>
                    <a:pt x="935" y="6773"/>
                    <a:pt x="1368" y="6506"/>
                    <a:pt x="2035" y="4971"/>
                  </a:cubicBezTo>
                  <a:cubicBezTo>
                    <a:pt x="2436" y="4037"/>
                    <a:pt x="2669" y="3070"/>
                    <a:pt x="2803" y="2069"/>
                  </a:cubicBezTo>
                  <a:cubicBezTo>
                    <a:pt x="2836" y="2002"/>
                    <a:pt x="2869" y="1936"/>
                    <a:pt x="2903" y="1869"/>
                  </a:cubicBezTo>
                  <a:lnTo>
                    <a:pt x="2836" y="1802"/>
                  </a:lnTo>
                  <a:cubicBezTo>
                    <a:pt x="2903" y="1302"/>
                    <a:pt x="2836" y="768"/>
                    <a:pt x="2636" y="301"/>
                  </a:cubicBezTo>
                  <a:cubicBezTo>
                    <a:pt x="2536" y="134"/>
                    <a:pt x="2369" y="34"/>
                    <a:pt x="2202" y="1"/>
                  </a:cubicBezTo>
                  <a:cubicBezTo>
                    <a:pt x="2191" y="0"/>
                    <a:pt x="2179" y="0"/>
                    <a:pt x="2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7"/>
            <p:cNvSpPr/>
            <p:nvPr/>
          </p:nvSpPr>
          <p:spPr>
            <a:xfrm rot="-210422">
              <a:off x="2328459" y="4506351"/>
              <a:ext cx="112174" cy="111118"/>
            </a:xfrm>
            <a:custGeom>
              <a:avLst/>
              <a:gdLst/>
              <a:ahLst/>
              <a:cxnLst/>
              <a:rect l="l" t="t" r="r" b="b"/>
              <a:pathLst>
                <a:path w="3537" h="3504" extrusionOk="0">
                  <a:moveTo>
                    <a:pt x="3269" y="1"/>
                  </a:moveTo>
                  <a:lnTo>
                    <a:pt x="100" y="2436"/>
                  </a:lnTo>
                  <a:cubicBezTo>
                    <a:pt x="34" y="2502"/>
                    <a:pt x="0" y="2602"/>
                    <a:pt x="34" y="2702"/>
                  </a:cubicBezTo>
                  <a:cubicBezTo>
                    <a:pt x="67" y="2769"/>
                    <a:pt x="167" y="2836"/>
                    <a:pt x="267" y="2836"/>
                  </a:cubicBezTo>
                  <a:cubicBezTo>
                    <a:pt x="267" y="2836"/>
                    <a:pt x="329" y="2832"/>
                    <a:pt x="430" y="2832"/>
                  </a:cubicBezTo>
                  <a:cubicBezTo>
                    <a:pt x="819" y="2832"/>
                    <a:pt x="1798" y="2895"/>
                    <a:pt x="2169" y="3503"/>
                  </a:cubicBezTo>
                  <a:lnTo>
                    <a:pt x="2535" y="3270"/>
                  </a:lnTo>
                  <a:cubicBezTo>
                    <a:pt x="2135" y="2769"/>
                    <a:pt x="1501" y="2469"/>
                    <a:pt x="868" y="2436"/>
                  </a:cubicBezTo>
                  <a:lnTo>
                    <a:pt x="3536" y="36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7"/>
            <p:cNvSpPr/>
            <p:nvPr/>
          </p:nvSpPr>
          <p:spPr>
            <a:xfrm rot="-210422">
              <a:off x="2435181" y="4487486"/>
              <a:ext cx="95238" cy="138771"/>
            </a:xfrm>
            <a:custGeom>
              <a:avLst/>
              <a:gdLst/>
              <a:ahLst/>
              <a:cxnLst/>
              <a:rect l="l" t="t" r="r" b="b"/>
              <a:pathLst>
                <a:path w="3003" h="4376" extrusionOk="0">
                  <a:moveTo>
                    <a:pt x="1677" y="0"/>
                  </a:moveTo>
                  <a:cubicBezTo>
                    <a:pt x="1409" y="0"/>
                    <a:pt x="1151" y="132"/>
                    <a:pt x="1001" y="372"/>
                  </a:cubicBezTo>
                  <a:cubicBezTo>
                    <a:pt x="634" y="706"/>
                    <a:pt x="567" y="1206"/>
                    <a:pt x="801" y="1640"/>
                  </a:cubicBezTo>
                  <a:cubicBezTo>
                    <a:pt x="868" y="1773"/>
                    <a:pt x="934" y="1873"/>
                    <a:pt x="1068" y="1940"/>
                  </a:cubicBezTo>
                  <a:cubicBezTo>
                    <a:pt x="501" y="2140"/>
                    <a:pt x="134" y="2640"/>
                    <a:pt x="67" y="3241"/>
                  </a:cubicBezTo>
                  <a:cubicBezTo>
                    <a:pt x="0" y="3608"/>
                    <a:pt x="167" y="3975"/>
                    <a:pt x="501" y="4175"/>
                  </a:cubicBezTo>
                  <a:cubicBezTo>
                    <a:pt x="768" y="4308"/>
                    <a:pt x="1068" y="4375"/>
                    <a:pt x="1335" y="4375"/>
                  </a:cubicBezTo>
                  <a:cubicBezTo>
                    <a:pt x="1935" y="4342"/>
                    <a:pt x="2502" y="4208"/>
                    <a:pt x="3003" y="3908"/>
                  </a:cubicBezTo>
                  <a:lnTo>
                    <a:pt x="2769" y="3541"/>
                  </a:lnTo>
                  <a:cubicBezTo>
                    <a:pt x="2408" y="3767"/>
                    <a:pt x="1817" y="3932"/>
                    <a:pt x="1328" y="3932"/>
                  </a:cubicBezTo>
                  <a:cubicBezTo>
                    <a:pt x="1095" y="3932"/>
                    <a:pt x="885" y="3894"/>
                    <a:pt x="734" y="3808"/>
                  </a:cubicBezTo>
                  <a:cubicBezTo>
                    <a:pt x="567" y="3675"/>
                    <a:pt x="467" y="3474"/>
                    <a:pt x="501" y="3274"/>
                  </a:cubicBezTo>
                  <a:cubicBezTo>
                    <a:pt x="567" y="2474"/>
                    <a:pt x="1401" y="2240"/>
                    <a:pt x="1802" y="2140"/>
                  </a:cubicBezTo>
                  <a:cubicBezTo>
                    <a:pt x="1902" y="2140"/>
                    <a:pt x="2002" y="2140"/>
                    <a:pt x="2102" y="2107"/>
                  </a:cubicBezTo>
                  <a:cubicBezTo>
                    <a:pt x="2202" y="2073"/>
                    <a:pt x="2269" y="1973"/>
                    <a:pt x="2269" y="1873"/>
                  </a:cubicBezTo>
                  <a:cubicBezTo>
                    <a:pt x="2235" y="1773"/>
                    <a:pt x="2135" y="1673"/>
                    <a:pt x="2035" y="1673"/>
                  </a:cubicBezTo>
                  <a:cubicBezTo>
                    <a:pt x="1968" y="1673"/>
                    <a:pt x="1868" y="1673"/>
                    <a:pt x="1768" y="1706"/>
                  </a:cubicBezTo>
                  <a:cubicBezTo>
                    <a:pt x="1744" y="1710"/>
                    <a:pt x="1720" y="1712"/>
                    <a:pt x="1696" y="1712"/>
                  </a:cubicBezTo>
                  <a:cubicBezTo>
                    <a:pt x="1488" y="1712"/>
                    <a:pt x="1288" y="1586"/>
                    <a:pt x="1168" y="1406"/>
                  </a:cubicBezTo>
                  <a:cubicBezTo>
                    <a:pt x="1034" y="1139"/>
                    <a:pt x="1101" y="839"/>
                    <a:pt x="1335" y="639"/>
                  </a:cubicBezTo>
                  <a:cubicBezTo>
                    <a:pt x="1435" y="506"/>
                    <a:pt x="1568" y="439"/>
                    <a:pt x="1735" y="439"/>
                  </a:cubicBezTo>
                  <a:cubicBezTo>
                    <a:pt x="2035" y="439"/>
                    <a:pt x="2335" y="806"/>
                    <a:pt x="2435" y="939"/>
                  </a:cubicBezTo>
                  <a:lnTo>
                    <a:pt x="2802" y="706"/>
                  </a:lnTo>
                  <a:cubicBezTo>
                    <a:pt x="2569" y="339"/>
                    <a:pt x="2202" y="72"/>
                    <a:pt x="1768" y="5"/>
                  </a:cubicBezTo>
                  <a:cubicBezTo>
                    <a:pt x="1738" y="2"/>
                    <a:pt x="1708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441;p47"/>
          <p:cNvSpPr/>
          <p:nvPr/>
        </p:nvSpPr>
        <p:spPr>
          <a:xfrm>
            <a:off x="1474896" y="2153334"/>
            <a:ext cx="256185" cy="276689"/>
          </a:xfrm>
          <a:custGeom>
            <a:avLst/>
            <a:gdLst/>
            <a:ahLst/>
            <a:cxnLst/>
            <a:rect l="l" t="t" r="r" b="b"/>
            <a:pathLst>
              <a:path w="41417" h="44732" extrusionOk="0">
                <a:moveTo>
                  <a:pt x="10248" y="0"/>
                </a:moveTo>
                <a:cubicBezTo>
                  <a:pt x="8739" y="0"/>
                  <a:pt x="7293" y="171"/>
                  <a:pt x="5975" y="576"/>
                </a:cubicBezTo>
                <a:cubicBezTo>
                  <a:pt x="2966" y="1490"/>
                  <a:pt x="714" y="3719"/>
                  <a:pt x="380" y="8043"/>
                </a:cubicBezTo>
                <a:cubicBezTo>
                  <a:pt x="1" y="12613"/>
                  <a:pt x="1829" y="17450"/>
                  <a:pt x="2988" y="21819"/>
                </a:cubicBezTo>
                <a:cubicBezTo>
                  <a:pt x="4637" y="28038"/>
                  <a:pt x="1160" y="35995"/>
                  <a:pt x="5328" y="41479"/>
                </a:cubicBezTo>
                <a:cubicBezTo>
                  <a:pt x="7109" y="43825"/>
                  <a:pt x="9942" y="44731"/>
                  <a:pt x="13109" y="44731"/>
                </a:cubicBezTo>
                <a:cubicBezTo>
                  <a:pt x="19299" y="44731"/>
                  <a:pt x="26768" y="41270"/>
                  <a:pt x="30160" y="38336"/>
                </a:cubicBezTo>
                <a:cubicBezTo>
                  <a:pt x="37248" y="32206"/>
                  <a:pt x="41416" y="20816"/>
                  <a:pt x="36222" y="12412"/>
                </a:cubicBezTo>
                <a:cubicBezTo>
                  <a:pt x="33458" y="7954"/>
                  <a:pt x="28867" y="4878"/>
                  <a:pt x="23963" y="3050"/>
                </a:cubicBezTo>
                <a:cubicBezTo>
                  <a:pt x="20111" y="1620"/>
                  <a:pt x="14888" y="0"/>
                  <a:pt x="10248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441;p47"/>
          <p:cNvSpPr/>
          <p:nvPr/>
        </p:nvSpPr>
        <p:spPr>
          <a:xfrm>
            <a:off x="1474895" y="2531283"/>
            <a:ext cx="256185" cy="276689"/>
          </a:xfrm>
          <a:custGeom>
            <a:avLst/>
            <a:gdLst/>
            <a:ahLst/>
            <a:cxnLst/>
            <a:rect l="l" t="t" r="r" b="b"/>
            <a:pathLst>
              <a:path w="41417" h="44732" extrusionOk="0">
                <a:moveTo>
                  <a:pt x="10248" y="0"/>
                </a:moveTo>
                <a:cubicBezTo>
                  <a:pt x="8739" y="0"/>
                  <a:pt x="7293" y="171"/>
                  <a:pt x="5975" y="576"/>
                </a:cubicBezTo>
                <a:cubicBezTo>
                  <a:pt x="2966" y="1490"/>
                  <a:pt x="714" y="3719"/>
                  <a:pt x="380" y="8043"/>
                </a:cubicBezTo>
                <a:cubicBezTo>
                  <a:pt x="1" y="12613"/>
                  <a:pt x="1829" y="17450"/>
                  <a:pt x="2988" y="21819"/>
                </a:cubicBezTo>
                <a:cubicBezTo>
                  <a:pt x="4637" y="28038"/>
                  <a:pt x="1160" y="35995"/>
                  <a:pt x="5328" y="41479"/>
                </a:cubicBezTo>
                <a:cubicBezTo>
                  <a:pt x="7109" y="43825"/>
                  <a:pt x="9942" y="44731"/>
                  <a:pt x="13109" y="44731"/>
                </a:cubicBezTo>
                <a:cubicBezTo>
                  <a:pt x="19299" y="44731"/>
                  <a:pt x="26768" y="41270"/>
                  <a:pt x="30160" y="38336"/>
                </a:cubicBezTo>
                <a:cubicBezTo>
                  <a:pt x="37248" y="32206"/>
                  <a:pt x="41416" y="20816"/>
                  <a:pt x="36222" y="12412"/>
                </a:cubicBezTo>
                <a:cubicBezTo>
                  <a:pt x="33458" y="7954"/>
                  <a:pt x="28867" y="4878"/>
                  <a:pt x="23963" y="3050"/>
                </a:cubicBezTo>
                <a:cubicBezTo>
                  <a:pt x="20111" y="1620"/>
                  <a:pt x="14888" y="0"/>
                  <a:pt x="10248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441;p47"/>
          <p:cNvSpPr/>
          <p:nvPr/>
        </p:nvSpPr>
        <p:spPr>
          <a:xfrm>
            <a:off x="1474894" y="2896307"/>
            <a:ext cx="256185" cy="276689"/>
          </a:xfrm>
          <a:custGeom>
            <a:avLst/>
            <a:gdLst/>
            <a:ahLst/>
            <a:cxnLst/>
            <a:rect l="l" t="t" r="r" b="b"/>
            <a:pathLst>
              <a:path w="41417" h="44732" extrusionOk="0">
                <a:moveTo>
                  <a:pt x="10248" y="0"/>
                </a:moveTo>
                <a:cubicBezTo>
                  <a:pt x="8739" y="0"/>
                  <a:pt x="7293" y="171"/>
                  <a:pt x="5975" y="576"/>
                </a:cubicBezTo>
                <a:cubicBezTo>
                  <a:pt x="2966" y="1490"/>
                  <a:pt x="714" y="3719"/>
                  <a:pt x="380" y="8043"/>
                </a:cubicBezTo>
                <a:cubicBezTo>
                  <a:pt x="1" y="12613"/>
                  <a:pt x="1829" y="17450"/>
                  <a:pt x="2988" y="21819"/>
                </a:cubicBezTo>
                <a:cubicBezTo>
                  <a:pt x="4637" y="28038"/>
                  <a:pt x="1160" y="35995"/>
                  <a:pt x="5328" y="41479"/>
                </a:cubicBezTo>
                <a:cubicBezTo>
                  <a:pt x="7109" y="43825"/>
                  <a:pt x="9942" y="44731"/>
                  <a:pt x="13109" y="44731"/>
                </a:cubicBezTo>
                <a:cubicBezTo>
                  <a:pt x="19299" y="44731"/>
                  <a:pt x="26768" y="41270"/>
                  <a:pt x="30160" y="38336"/>
                </a:cubicBezTo>
                <a:cubicBezTo>
                  <a:pt x="37248" y="32206"/>
                  <a:pt x="41416" y="20816"/>
                  <a:pt x="36222" y="12412"/>
                </a:cubicBezTo>
                <a:cubicBezTo>
                  <a:pt x="33458" y="7954"/>
                  <a:pt x="28867" y="4878"/>
                  <a:pt x="23963" y="3050"/>
                </a:cubicBezTo>
                <a:cubicBezTo>
                  <a:pt x="20111" y="1620"/>
                  <a:pt x="14888" y="0"/>
                  <a:pt x="10248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441;p47"/>
          <p:cNvSpPr/>
          <p:nvPr/>
        </p:nvSpPr>
        <p:spPr>
          <a:xfrm>
            <a:off x="1483575" y="3276935"/>
            <a:ext cx="256185" cy="276689"/>
          </a:xfrm>
          <a:custGeom>
            <a:avLst/>
            <a:gdLst/>
            <a:ahLst/>
            <a:cxnLst/>
            <a:rect l="l" t="t" r="r" b="b"/>
            <a:pathLst>
              <a:path w="41417" h="44732" extrusionOk="0">
                <a:moveTo>
                  <a:pt x="10248" y="0"/>
                </a:moveTo>
                <a:cubicBezTo>
                  <a:pt x="8739" y="0"/>
                  <a:pt x="7293" y="171"/>
                  <a:pt x="5975" y="576"/>
                </a:cubicBezTo>
                <a:cubicBezTo>
                  <a:pt x="2966" y="1490"/>
                  <a:pt x="714" y="3719"/>
                  <a:pt x="380" y="8043"/>
                </a:cubicBezTo>
                <a:cubicBezTo>
                  <a:pt x="1" y="12613"/>
                  <a:pt x="1829" y="17450"/>
                  <a:pt x="2988" y="21819"/>
                </a:cubicBezTo>
                <a:cubicBezTo>
                  <a:pt x="4637" y="28038"/>
                  <a:pt x="1160" y="35995"/>
                  <a:pt x="5328" y="41479"/>
                </a:cubicBezTo>
                <a:cubicBezTo>
                  <a:pt x="7109" y="43825"/>
                  <a:pt x="9942" y="44731"/>
                  <a:pt x="13109" y="44731"/>
                </a:cubicBezTo>
                <a:cubicBezTo>
                  <a:pt x="19299" y="44731"/>
                  <a:pt x="26768" y="41270"/>
                  <a:pt x="30160" y="38336"/>
                </a:cubicBezTo>
                <a:cubicBezTo>
                  <a:pt x="37248" y="32206"/>
                  <a:pt x="41416" y="20816"/>
                  <a:pt x="36222" y="12412"/>
                </a:cubicBezTo>
                <a:cubicBezTo>
                  <a:pt x="33458" y="7954"/>
                  <a:pt x="28867" y="4878"/>
                  <a:pt x="23963" y="3050"/>
                </a:cubicBezTo>
                <a:cubicBezTo>
                  <a:pt x="20111" y="1620"/>
                  <a:pt x="14888" y="0"/>
                  <a:pt x="10248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441;p47"/>
          <p:cNvSpPr/>
          <p:nvPr/>
        </p:nvSpPr>
        <p:spPr>
          <a:xfrm>
            <a:off x="1483574" y="3654884"/>
            <a:ext cx="256185" cy="276689"/>
          </a:xfrm>
          <a:custGeom>
            <a:avLst/>
            <a:gdLst/>
            <a:ahLst/>
            <a:cxnLst/>
            <a:rect l="l" t="t" r="r" b="b"/>
            <a:pathLst>
              <a:path w="41417" h="44732" extrusionOk="0">
                <a:moveTo>
                  <a:pt x="10248" y="0"/>
                </a:moveTo>
                <a:cubicBezTo>
                  <a:pt x="8739" y="0"/>
                  <a:pt x="7293" y="171"/>
                  <a:pt x="5975" y="576"/>
                </a:cubicBezTo>
                <a:cubicBezTo>
                  <a:pt x="2966" y="1490"/>
                  <a:pt x="714" y="3719"/>
                  <a:pt x="380" y="8043"/>
                </a:cubicBezTo>
                <a:cubicBezTo>
                  <a:pt x="1" y="12613"/>
                  <a:pt x="1829" y="17450"/>
                  <a:pt x="2988" y="21819"/>
                </a:cubicBezTo>
                <a:cubicBezTo>
                  <a:pt x="4637" y="28038"/>
                  <a:pt x="1160" y="35995"/>
                  <a:pt x="5328" y="41479"/>
                </a:cubicBezTo>
                <a:cubicBezTo>
                  <a:pt x="7109" y="43825"/>
                  <a:pt x="9942" y="44731"/>
                  <a:pt x="13109" y="44731"/>
                </a:cubicBezTo>
                <a:cubicBezTo>
                  <a:pt x="19299" y="44731"/>
                  <a:pt x="26768" y="41270"/>
                  <a:pt x="30160" y="38336"/>
                </a:cubicBezTo>
                <a:cubicBezTo>
                  <a:pt x="37248" y="32206"/>
                  <a:pt x="41416" y="20816"/>
                  <a:pt x="36222" y="12412"/>
                </a:cubicBezTo>
                <a:cubicBezTo>
                  <a:pt x="33458" y="7954"/>
                  <a:pt x="28867" y="4878"/>
                  <a:pt x="23963" y="3050"/>
                </a:cubicBezTo>
                <a:cubicBezTo>
                  <a:pt x="20111" y="1620"/>
                  <a:pt x="14888" y="0"/>
                  <a:pt x="10248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441;p47"/>
          <p:cNvSpPr/>
          <p:nvPr/>
        </p:nvSpPr>
        <p:spPr>
          <a:xfrm>
            <a:off x="1475953" y="4019908"/>
            <a:ext cx="256185" cy="276689"/>
          </a:xfrm>
          <a:custGeom>
            <a:avLst/>
            <a:gdLst/>
            <a:ahLst/>
            <a:cxnLst/>
            <a:rect l="l" t="t" r="r" b="b"/>
            <a:pathLst>
              <a:path w="41417" h="44732" extrusionOk="0">
                <a:moveTo>
                  <a:pt x="10248" y="0"/>
                </a:moveTo>
                <a:cubicBezTo>
                  <a:pt x="8739" y="0"/>
                  <a:pt x="7293" y="171"/>
                  <a:pt x="5975" y="576"/>
                </a:cubicBezTo>
                <a:cubicBezTo>
                  <a:pt x="2966" y="1490"/>
                  <a:pt x="714" y="3719"/>
                  <a:pt x="380" y="8043"/>
                </a:cubicBezTo>
                <a:cubicBezTo>
                  <a:pt x="1" y="12613"/>
                  <a:pt x="1829" y="17450"/>
                  <a:pt x="2988" y="21819"/>
                </a:cubicBezTo>
                <a:cubicBezTo>
                  <a:pt x="4637" y="28038"/>
                  <a:pt x="1160" y="35995"/>
                  <a:pt x="5328" y="41479"/>
                </a:cubicBezTo>
                <a:cubicBezTo>
                  <a:pt x="7109" y="43825"/>
                  <a:pt x="9942" y="44731"/>
                  <a:pt x="13109" y="44731"/>
                </a:cubicBezTo>
                <a:cubicBezTo>
                  <a:pt x="19299" y="44731"/>
                  <a:pt x="26768" y="41270"/>
                  <a:pt x="30160" y="38336"/>
                </a:cubicBezTo>
                <a:cubicBezTo>
                  <a:pt x="37248" y="32206"/>
                  <a:pt x="41416" y="20816"/>
                  <a:pt x="36222" y="12412"/>
                </a:cubicBezTo>
                <a:cubicBezTo>
                  <a:pt x="33458" y="7954"/>
                  <a:pt x="28867" y="4878"/>
                  <a:pt x="23963" y="3050"/>
                </a:cubicBezTo>
                <a:cubicBezTo>
                  <a:pt x="20111" y="1620"/>
                  <a:pt x="14888" y="0"/>
                  <a:pt x="10248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404357" y="2102452"/>
            <a:ext cx="380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1600" b="1" dirty="0" smtClean="0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rPr>
              <a:t>02</a:t>
            </a:r>
            <a:endParaRPr lang="en" b="1" dirty="0">
              <a:solidFill>
                <a:schemeClr val="accent3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402753" y="2464614"/>
            <a:ext cx="381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1600" b="1" dirty="0" smtClean="0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rPr>
              <a:t>03</a:t>
            </a:r>
            <a:endParaRPr lang="en" b="1" dirty="0">
              <a:solidFill>
                <a:schemeClr val="accent3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397143" y="2837948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1600" b="1" dirty="0" smtClean="0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rPr>
              <a:t>04</a:t>
            </a:r>
            <a:endParaRPr lang="en" b="1" dirty="0">
              <a:solidFill>
                <a:schemeClr val="accent3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416076" y="3221607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1600" b="1" dirty="0" smtClean="0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rPr>
              <a:t>05</a:t>
            </a:r>
            <a:endParaRPr lang="en" b="1" dirty="0">
              <a:solidFill>
                <a:schemeClr val="accent3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410707" y="3596931"/>
            <a:ext cx="3898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1600" b="1" dirty="0" smtClean="0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rPr>
              <a:t>06</a:t>
            </a:r>
            <a:endParaRPr lang="en" b="1" dirty="0">
              <a:solidFill>
                <a:schemeClr val="accent3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417273" y="3963584"/>
            <a:ext cx="3577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1600" b="1" dirty="0" smtClean="0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rPr>
              <a:t>07</a:t>
            </a:r>
            <a:endParaRPr lang="en" b="1" dirty="0">
              <a:solidFill>
                <a:schemeClr val="accent3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06" name="Google Shape;448;p47"/>
          <p:cNvSpPr txBox="1">
            <a:spLocks noGrp="1"/>
          </p:cNvSpPr>
          <p:nvPr>
            <p:ph type="subTitle" idx="6"/>
          </p:nvPr>
        </p:nvSpPr>
        <p:spPr>
          <a:xfrm>
            <a:off x="1710111" y="2041817"/>
            <a:ext cx="23541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Growth and Decay</a:t>
            </a:r>
            <a:endParaRPr lang="en-US" sz="1600" dirty="0"/>
          </a:p>
        </p:txBody>
      </p:sp>
      <p:sp>
        <p:nvSpPr>
          <p:cNvPr id="107" name="Google Shape;448;p47"/>
          <p:cNvSpPr txBox="1">
            <a:spLocks noGrp="1"/>
          </p:cNvSpPr>
          <p:nvPr>
            <p:ph type="subTitle" idx="6"/>
          </p:nvPr>
        </p:nvSpPr>
        <p:spPr>
          <a:xfrm>
            <a:off x="1710111" y="2409466"/>
            <a:ext cx="23541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Newton’s Law of cooling</a:t>
            </a:r>
            <a:endParaRPr lang="en-US" sz="1600" dirty="0"/>
          </a:p>
        </p:txBody>
      </p:sp>
      <p:sp>
        <p:nvSpPr>
          <p:cNvPr id="108" name="Google Shape;448;p47"/>
          <p:cNvSpPr txBox="1">
            <a:spLocks noGrp="1"/>
          </p:cNvSpPr>
          <p:nvPr>
            <p:ph type="subTitle" idx="6"/>
          </p:nvPr>
        </p:nvSpPr>
        <p:spPr>
          <a:xfrm>
            <a:off x="1710111" y="2814388"/>
            <a:ext cx="23541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Series Circuits</a:t>
            </a:r>
            <a:endParaRPr lang="en-US" sz="1600" dirty="0"/>
          </a:p>
        </p:txBody>
      </p:sp>
      <p:sp>
        <p:nvSpPr>
          <p:cNvPr id="109" name="Google Shape;448;p47"/>
          <p:cNvSpPr txBox="1">
            <a:spLocks noGrp="1"/>
          </p:cNvSpPr>
          <p:nvPr>
            <p:ph type="subTitle" idx="6"/>
          </p:nvPr>
        </p:nvSpPr>
        <p:spPr>
          <a:xfrm>
            <a:off x="1710111" y="3194939"/>
            <a:ext cx="23541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Skydiving</a:t>
            </a:r>
            <a:endParaRPr lang="en-US" sz="1600" dirty="0"/>
          </a:p>
        </p:txBody>
      </p:sp>
      <p:sp>
        <p:nvSpPr>
          <p:cNvPr id="110" name="Google Shape;448;p47"/>
          <p:cNvSpPr txBox="1">
            <a:spLocks noGrp="1"/>
          </p:cNvSpPr>
          <p:nvPr>
            <p:ph type="subTitle" idx="6"/>
          </p:nvPr>
        </p:nvSpPr>
        <p:spPr>
          <a:xfrm>
            <a:off x="1710111" y="3573266"/>
            <a:ext cx="23541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Rocket Motion</a:t>
            </a:r>
            <a:endParaRPr lang="en-US" sz="1600" dirty="0"/>
          </a:p>
        </p:txBody>
      </p:sp>
      <p:sp>
        <p:nvSpPr>
          <p:cNvPr id="111" name="Google Shape;448;p47"/>
          <p:cNvSpPr txBox="1">
            <a:spLocks noGrp="1"/>
          </p:cNvSpPr>
          <p:nvPr>
            <p:ph type="subTitle" idx="6"/>
          </p:nvPr>
        </p:nvSpPr>
        <p:spPr>
          <a:xfrm>
            <a:off x="1720614" y="3922768"/>
            <a:ext cx="23541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Mixture</a:t>
            </a:r>
          </a:p>
        </p:txBody>
      </p:sp>
    </p:spTree>
    <p:extLst>
      <p:ext uri="{BB962C8B-B14F-4D97-AF65-F5344CB8AC3E}">
        <p14:creationId xmlns:p14="http://schemas.microsoft.com/office/powerpoint/2010/main" val="41399538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80"/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3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8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1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8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9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8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7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8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5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8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3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8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1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18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9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18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87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8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5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18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3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18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41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18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90"/>
                            </p:stCondLst>
                            <p:childTnLst>
                              <p:par>
                                <p:cTn id="7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18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" grpId="0"/>
      <p:bldP spid="448" grpId="0" build="p"/>
      <p:bldP spid="449" grpId="0"/>
      <p:bldP spid="451" grpId="0"/>
      <p:bldP spid="9" grpId="0"/>
      <p:bldP spid="101" grpId="0"/>
      <p:bldP spid="102" grpId="0"/>
      <p:bldP spid="103" grpId="0"/>
      <p:bldP spid="104" grpId="0"/>
      <p:bldP spid="105" grpId="0"/>
      <p:bldP spid="106" grpId="0" build="p"/>
      <p:bldP spid="107" grpId="0" build="p"/>
      <p:bldP spid="108" grpId="0" build="p"/>
      <p:bldP spid="109" grpId="0" build="p"/>
      <p:bldP spid="110" grpId="0" build="p"/>
      <p:bldP spid="1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50"/>
          <p:cNvGrpSpPr/>
          <p:nvPr/>
        </p:nvGrpSpPr>
        <p:grpSpPr>
          <a:xfrm rot="359340">
            <a:off x="291806" y="4497210"/>
            <a:ext cx="2042775" cy="392416"/>
            <a:chOff x="593400" y="4441828"/>
            <a:chExt cx="1941175" cy="372869"/>
          </a:xfrm>
        </p:grpSpPr>
        <p:sp>
          <p:nvSpPr>
            <p:cNvPr id="638" name="Google Shape;638;p50"/>
            <p:cNvSpPr/>
            <p:nvPr/>
          </p:nvSpPr>
          <p:spPr>
            <a:xfrm rot="-210422">
              <a:off x="1638174" y="4620787"/>
              <a:ext cx="73038" cy="81531"/>
            </a:xfrm>
            <a:custGeom>
              <a:avLst/>
              <a:gdLst/>
              <a:ahLst/>
              <a:cxnLst/>
              <a:rect l="l" t="t" r="r" b="b"/>
              <a:pathLst>
                <a:path w="2303" h="2571" extrusionOk="0">
                  <a:moveTo>
                    <a:pt x="1402" y="436"/>
                  </a:moveTo>
                  <a:cubicBezTo>
                    <a:pt x="1668" y="536"/>
                    <a:pt x="1835" y="970"/>
                    <a:pt x="1702" y="1437"/>
                  </a:cubicBezTo>
                  <a:cubicBezTo>
                    <a:pt x="1635" y="1670"/>
                    <a:pt x="1502" y="1870"/>
                    <a:pt x="1335" y="2004"/>
                  </a:cubicBezTo>
                  <a:cubicBezTo>
                    <a:pt x="1235" y="2104"/>
                    <a:pt x="1068" y="2137"/>
                    <a:pt x="935" y="2137"/>
                  </a:cubicBezTo>
                  <a:cubicBezTo>
                    <a:pt x="634" y="2037"/>
                    <a:pt x="501" y="1570"/>
                    <a:pt x="634" y="1137"/>
                  </a:cubicBezTo>
                  <a:cubicBezTo>
                    <a:pt x="734" y="670"/>
                    <a:pt x="1035" y="436"/>
                    <a:pt x="1302" y="436"/>
                  </a:cubicBezTo>
                  <a:close/>
                  <a:moveTo>
                    <a:pt x="1269" y="0"/>
                  </a:moveTo>
                  <a:cubicBezTo>
                    <a:pt x="812" y="0"/>
                    <a:pt x="372" y="404"/>
                    <a:pt x="201" y="1003"/>
                  </a:cubicBezTo>
                  <a:cubicBezTo>
                    <a:pt x="1" y="1704"/>
                    <a:pt x="267" y="2371"/>
                    <a:pt x="801" y="2538"/>
                  </a:cubicBezTo>
                  <a:cubicBezTo>
                    <a:pt x="868" y="2571"/>
                    <a:pt x="935" y="2571"/>
                    <a:pt x="1001" y="2571"/>
                  </a:cubicBezTo>
                  <a:cubicBezTo>
                    <a:pt x="1235" y="2571"/>
                    <a:pt x="1435" y="2471"/>
                    <a:pt x="1602" y="2337"/>
                  </a:cubicBezTo>
                  <a:cubicBezTo>
                    <a:pt x="1835" y="2137"/>
                    <a:pt x="2035" y="1870"/>
                    <a:pt x="2102" y="1570"/>
                  </a:cubicBezTo>
                  <a:cubicBezTo>
                    <a:pt x="2302" y="870"/>
                    <a:pt x="2035" y="169"/>
                    <a:pt x="1502" y="36"/>
                  </a:cubicBezTo>
                  <a:cubicBezTo>
                    <a:pt x="1424" y="12"/>
                    <a:pt x="1347" y="0"/>
                    <a:pt x="1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0"/>
            <p:cNvSpPr/>
            <p:nvPr/>
          </p:nvSpPr>
          <p:spPr>
            <a:xfrm rot="-210422">
              <a:off x="1736776" y="4578156"/>
              <a:ext cx="22232" cy="30697"/>
            </a:xfrm>
            <a:custGeom>
              <a:avLst/>
              <a:gdLst/>
              <a:ahLst/>
              <a:cxnLst/>
              <a:rect l="l" t="t" r="r" b="b"/>
              <a:pathLst>
                <a:path w="701" h="968" extrusionOk="0">
                  <a:moveTo>
                    <a:pt x="334" y="1"/>
                  </a:moveTo>
                  <a:cubicBezTo>
                    <a:pt x="134" y="1"/>
                    <a:pt x="0" y="234"/>
                    <a:pt x="0" y="501"/>
                  </a:cubicBezTo>
                  <a:cubicBezTo>
                    <a:pt x="0" y="768"/>
                    <a:pt x="134" y="968"/>
                    <a:pt x="334" y="968"/>
                  </a:cubicBezTo>
                  <a:cubicBezTo>
                    <a:pt x="534" y="968"/>
                    <a:pt x="701" y="768"/>
                    <a:pt x="701" y="501"/>
                  </a:cubicBezTo>
                  <a:cubicBezTo>
                    <a:pt x="701" y="201"/>
                    <a:pt x="534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0"/>
            <p:cNvSpPr/>
            <p:nvPr/>
          </p:nvSpPr>
          <p:spPr>
            <a:xfrm rot="-210422">
              <a:off x="1741390" y="4619209"/>
              <a:ext cx="22264" cy="30697"/>
            </a:xfrm>
            <a:custGeom>
              <a:avLst/>
              <a:gdLst/>
              <a:ahLst/>
              <a:cxnLst/>
              <a:rect l="l" t="t" r="r" b="b"/>
              <a:pathLst>
                <a:path w="702" h="968" extrusionOk="0">
                  <a:moveTo>
                    <a:pt x="368" y="1"/>
                  </a:moveTo>
                  <a:cubicBezTo>
                    <a:pt x="168" y="1"/>
                    <a:pt x="1" y="201"/>
                    <a:pt x="1" y="501"/>
                  </a:cubicBezTo>
                  <a:cubicBezTo>
                    <a:pt x="1" y="768"/>
                    <a:pt x="168" y="968"/>
                    <a:pt x="368" y="968"/>
                  </a:cubicBezTo>
                  <a:cubicBezTo>
                    <a:pt x="568" y="968"/>
                    <a:pt x="701" y="768"/>
                    <a:pt x="701" y="501"/>
                  </a:cubicBezTo>
                  <a:cubicBezTo>
                    <a:pt x="701" y="201"/>
                    <a:pt x="535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0"/>
            <p:cNvSpPr/>
            <p:nvPr/>
          </p:nvSpPr>
          <p:spPr>
            <a:xfrm rot="-210422">
              <a:off x="1758586" y="4476207"/>
              <a:ext cx="131202" cy="285661"/>
            </a:xfrm>
            <a:custGeom>
              <a:avLst/>
              <a:gdLst/>
              <a:ahLst/>
              <a:cxnLst/>
              <a:rect l="l" t="t" r="r" b="b"/>
              <a:pathLst>
                <a:path w="4137" h="9008" extrusionOk="0">
                  <a:moveTo>
                    <a:pt x="3869" y="1"/>
                  </a:moveTo>
                  <a:cubicBezTo>
                    <a:pt x="3836" y="34"/>
                    <a:pt x="0" y="3437"/>
                    <a:pt x="2669" y="9007"/>
                  </a:cubicBezTo>
                  <a:lnTo>
                    <a:pt x="3069" y="8807"/>
                  </a:lnTo>
                  <a:cubicBezTo>
                    <a:pt x="534" y="3570"/>
                    <a:pt x="4003" y="468"/>
                    <a:pt x="4136" y="334"/>
                  </a:cubicBezTo>
                  <a:lnTo>
                    <a:pt x="38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0"/>
            <p:cNvSpPr/>
            <p:nvPr/>
          </p:nvSpPr>
          <p:spPr>
            <a:xfrm rot="-210422">
              <a:off x="2245267" y="4444925"/>
              <a:ext cx="110049" cy="286676"/>
            </a:xfrm>
            <a:custGeom>
              <a:avLst/>
              <a:gdLst/>
              <a:ahLst/>
              <a:cxnLst/>
              <a:rect l="l" t="t" r="r" b="b"/>
              <a:pathLst>
                <a:path w="3470" h="9040" extrusionOk="0">
                  <a:moveTo>
                    <a:pt x="368" y="0"/>
                  </a:moveTo>
                  <a:lnTo>
                    <a:pt x="1" y="300"/>
                  </a:lnTo>
                  <a:cubicBezTo>
                    <a:pt x="34" y="334"/>
                    <a:pt x="2936" y="3936"/>
                    <a:pt x="1" y="8840"/>
                  </a:cubicBezTo>
                  <a:lnTo>
                    <a:pt x="368" y="9040"/>
                  </a:lnTo>
                  <a:cubicBezTo>
                    <a:pt x="3470" y="3903"/>
                    <a:pt x="368" y="33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0"/>
            <p:cNvSpPr/>
            <p:nvPr/>
          </p:nvSpPr>
          <p:spPr>
            <a:xfrm rot="-210422">
              <a:off x="1840604" y="4552803"/>
              <a:ext cx="126984" cy="112133"/>
            </a:xfrm>
            <a:custGeom>
              <a:avLst/>
              <a:gdLst/>
              <a:ahLst/>
              <a:cxnLst/>
              <a:rect l="l" t="t" r="r" b="b"/>
              <a:pathLst>
                <a:path w="4004" h="3536" extrusionOk="0">
                  <a:moveTo>
                    <a:pt x="1932" y="0"/>
                  </a:moveTo>
                  <a:cubicBezTo>
                    <a:pt x="1866" y="0"/>
                    <a:pt x="1799" y="11"/>
                    <a:pt x="1735" y="33"/>
                  </a:cubicBezTo>
                  <a:cubicBezTo>
                    <a:pt x="1168" y="233"/>
                    <a:pt x="902" y="1300"/>
                    <a:pt x="835" y="1500"/>
                  </a:cubicBezTo>
                  <a:lnTo>
                    <a:pt x="1268" y="1600"/>
                  </a:lnTo>
                  <a:cubicBezTo>
                    <a:pt x="1369" y="1200"/>
                    <a:pt x="1602" y="533"/>
                    <a:pt x="1869" y="433"/>
                  </a:cubicBezTo>
                  <a:cubicBezTo>
                    <a:pt x="1882" y="433"/>
                    <a:pt x="1896" y="428"/>
                    <a:pt x="1913" y="428"/>
                  </a:cubicBezTo>
                  <a:cubicBezTo>
                    <a:pt x="1940" y="428"/>
                    <a:pt x="1976" y="440"/>
                    <a:pt x="2036" y="500"/>
                  </a:cubicBezTo>
                  <a:cubicBezTo>
                    <a:pt x="2236" y="700"/>
                    <a:pt x="2303" y="967"/>
                    <a:pt x="2236" y="1267"/>
                  </a:cubicBezTo>
                  <a:lnTo>
                    <a:pt x="2202" y="1400"/>
                  </a:lnTo>
                  <a:cubicBezTo>
                    <a:pt x="1822" y="2161"/>
                    <a:pt x="1412" y="3042"/>
                    <a:pt x="1000" y="3042"/>
                  </a:cubicBezTo>
                  <a:cubicBezTo>
                    <a:pt x="978" y="3042"/>
                    <a:pt x="957" y="3040"/>
                    <a:pt x="935" y="3035"/>
                  </a:cubicBezTo>
                  <a:cubicBezTo>
                    <a:pt x="768" y="3035"/>
                    <a:pt x="635" y="2935"/>
                    <a:pt x="535" y="2835"/>
                  </a:cubicBezTo>
                  <a:cubicBezTo>
                    <a:pt x="468" y="2768"/>
                    <a:pt x="468" y="2668"/>
                    <a:pt x="501" y="2601"/>
                  </a:cubicBezTo>
                  <a:lnTo>
                    <a:pt x="68" y="2468"/>
                  </a:lnTo>
                  <a:lnTo>
                    <a:pt x="68" y="2468"/>
                  </a:lnTo>
                  <a:cubicBezTo>
                    <a:pt x="1" y="2634"/>
                    <a:pt x="34" y="2835"/>
                    <a:pt x="134" y="3035"/>
                  </a:cubicBezTo>
                  <a:cubicBezTo>
                    <a:pt x="301" y="3268"/>
                    <a:pt x="568" y="3435"/>
                    <a:pt x="868" y="3435"/>
                  </a:cubicBezTo>
                  <a:lnTo>
                    <a:pt x="1002" y="3435"/>
                  </a:lnTo>
                  <a:cubicBezTo>
                    <a:pt x="1435" y="3435"/>
                    <a:pt x="1802" y="3068"/>
                    <a:pt x="2102" y="2534"/>
                  </a:cubicBezTo>
                  <a:lnTo>
                    <a:pt x="2102" y="2534"/>
                  </a:lnTo>
                  <a:cubicBezTo>
                    <a:pt x="2002" y="2835"/>
                    <a:pt x="2069" y="3101"/>
                    <a:pt x="2269" y="3335"/>
                  </a:cubicBezTo>
                  <a:cubicBezTo>
                    <a:pt x="2403" y="3468"/>
                    <a:pt x="2636" y="3535"/>
                    <a:pt x="2836" y="3535"/>
                  </a:cubicBezTo>
                  <a:cubicBezTo>
                    <a:pt x="2936" y="3535"/>
                    <a:pt x="3003" y="3535"/>
                    <a:pt x="3103" y="3502"/>
                  </a:cubicBezTo>
                  <a:cubicBezTo>
                    <a:pt x="3470" y="3435"/>
                    <a:pt x="3770" y="3202"/>
                    <a:pt x="3937" y="2901"/>
                  </a:cubicBezTo>
                  <a:lnTo>
                    <a:pt x="3537" y="2735"/>
                  </a:lnTo>
                  <a:cubicBezTo>
                    <a:pt x="3403" y="2901"/>
                    <a:pt x="3203" y="3035"/>
                    <a:pt x="3003" y="3068"/>
                  </a:cubicBezTo>
                  <a:cubicBezTo>
                    <a:pt x="2944" y="3092"/>
                    <a:pt x="2885" y="3103"/>
                    <a:pt x="2827" y="3103"/>
                  </a:cubicBezTo>
                  <a:cubicBezTo>
                    <a:pt x="2722" y="3103"/>
                    <a:pt x="2622" y="3066"/>
                    <a:pt x="2536" y="3001"/>
                  </a:cubicBezTo>
                  <a:cubicBezTo>
                    <a:pt x="2436" y="2935"/>
                    <a:pt x="2536" y="2401"/>
                    <a:pt x="2569" y="2101"/>
                  </a:cubicBezTo>
                  <a:cubicBezTo>
                    <a:pt x="2636" y="1801"/>
                    <a:pt x="2669" y="1634"/>
                    <a:pt x="2669" y="1400"/>
                  </a:cubicBezTo>
                  <a:cubicBezTo>
                    <a:pt x="2803" y="1133"/>
                    <a:pt x="2936" y="900"/>
                    <a:pt x="3036" y="666"/>
                  </a:cubicBezTo>
                  <a:cubicBezTo>
                    <a:pt x="3070" y="600"/>
                    <a:pt x="3136" y="533"/>
                    <a:pt x="3203" y="466"/>
                  </a:cubicBezTo>
                  <a:cubicBezTo>
                    <a:pt x="3403" y="833"/>
                    <a:pt x="3537" y="1233"/>
                    <a:pt x="3570" y="1634"/>
                  </a:cubicBezTo>
                  <a:lnTo>
                    <a:pt x="4004" y="1567"/>
                  </a:lnTo>
                  <a:cubicBezTo>
                    <a:pt x="3937" y="1167"/>
                    <a:pt x="3737" y="133"/>
                    <a:pt x="3270" y="33"/>
                  </a:cubicBezTo>
                  <a:cubicBezTo>
                    <a:pt x="3247" y="29"/>
                    <a:pt x="3224" y="28"/>
                    <a:pt x="3202" y="28"/>
                  </a:cubicBezTo>
                  <a:cubicBezTo>
                    <a:pt x="2997" y="28"/>
                    <a:pt x="2820" y="166"/>
                    <a:pt x="2669" y="466"/>
                  </a:cubicBezTo>
                  <a:lnTo>
                    <a:pt x="2603" y="566"/>
                  </a:lnTo>
                  <a:cubicBezTo>
                    <a:pt x="2569" y="400"/>
                    <a:pt x="2469" y="266"/>
                    <a:pt x="2336" y="166"/>
                  </a:cubicBezTo>
                  <a:cubicBezTo>
                    <a:pt x="2222" y="52"/>
                    <a:pt x="2077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0"/>
            <p:cNvSpPr/>
            <p:nvPr/>
          </p:nvSpPr>
          <p:spPr>
            <a:xfrm rot="-210422">
              <a:off x="1975383" y="4631247"/>
              <a:ext cx="61367" cy="65897"/>
            </a:xfrm>
            <a:custGeom>
              <a:avLst/>
              <a:gdLst/>
              <a:ahLst/>
              <a:cxnLst/>
              <a:rect l="l" t="t" r="r" b="b"/>
              <a:pathLst>
                <a:path w="1935" h="2078" extrusionOk="0">
                  <a:moveTo>
                    <a:pt x="467" y="1"/>
                  </a:moveTo>
                  <a:lnTo>
                    <a:pt x="67" y="101"/>
                  </a:lnTo>
                  <a:cubicBezTo>
                    <a:pt x="167" y="535"/>
                    <a:pt x="234" y="1002"/>
                    <a:pt x="267" y="1435"/>
                  </a:cubicBezTo>
                  <a:cubicBezTo>
                    <a:pt x="67" y="1669"/>
                    <a:pt x="0" y="1769"/>
                    <a:pt x="67" y="1936"/>
                  </a:cubicBezTo>
                  <a:cubicBezTo>
                    <a:pt x="94" y="2018"/>
                    <a:pt x="167" y="2078"/>
                    <a:pt x="266" y="2078"/>
                  </a:cubicBezTo>
                  <a:cubicBezTo>
                    <a:pt x="288" y="2078"/>
                    <a:pt x="310" y="2075"/>
                    <a:pt x="334" y="2069"/>
                  </a:cubicBezTo>
                  <a:cubicBezTo>
                    <a:pt x="434" y="2069"/>
                    <a:pt x="501" y="2036"/>
                    <a:pt x="567" y="1969"/>
                  </a:cubicBezTo>
                  <a:cubicBezTo>
                    <a:pt x="634" y="1869"/>
                    <a:pt x="667" y="1735"/>
                    <a:pt x="667" y="1635"/>
                  </a:cubicBezTo>
                  <a:lnTo>
                    <a:pt x="1068" y="1235"/>
                  </a:lnTo>
                  <a:lnTo>
                    <a:pt x="1401" y="935"/>
                  </a:lnTo>
                  <a:lnTo>
                    <a:pt x="1401" y="935"/>
                  </a:lnTo>
                  <a:cubicBezTo>
                    <a:pt x="1401" y="1202"/>
                    <a:pt x="1401" y="1602"/>
                    <a:pt x="1368" y="1969"/>
                  </a:cubicBezTo>
                  <a:lnTo>
                    <a:pt x="1768" y="2002"/>
                  </a:lnTo>
                  <a:cubicBezTo>
                    <a:pt x="1935" y="401"/>
                    <a:pt x="1735" y="334"/>
                    <a:pt x="1601" y="268"/>
                  </a:cubicBezTo>
                  <a:cubicBezTo>
                    <a:pt x="1570" y="260"/>
                    <a:pt x="1538" y="256"/>
                    <a:pt x="1508" y="256"/>
                  </a:cubicBezTo>
                  <a:cubicBezTo>
                    <a:pt x="1411" y="256"/>
                    <a:pt x="1327" y="299"/>
                    <a:pt x="1301" y="401"/>
                  </a:cubicBezTo>
                  <a:cubicBezTo>
                    <a:pt x="1134" y="601"/>
                    <a:pt x="934" y="768"/>
                    <a:pt x="767" y="935"/>
                  </a:cubicBezTo>
                  <a:lnTo>
                    <a:pt x="667" y="1035"/>
                  </a:lnTo>
                  <a:cubicBezTo>
                    <a:pt x="634" y="668"/>
                    <a:pt x="567" y="334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0"/>
            <p:cNvSpPr/>
            <p:nvPr/>
          </p:nvSpPr>
          <p:spPr>
            <a:xfrm rot="-210422">
              <a:off x="598299" y="4644904"/>
              <a:ext cx="159777" cy="165060"/>
            </a:xfrm>
            <a:custGeom>
              <a:avLst/>
              <a:gdLst/>
              <a:ahLst/>
              <a:cxnLst/>
              <a:rect l="l" t="t" r="r" b="b"/>
              <a:pathLst>
                <a:path w="5038" h="5205" extrusionOk="0">
                  <a:moveTo>
                    <a:pt x="4637" y="1"/>
                  </a:moveTo>
                  <a:cubicBezTo>
                    <a:pt x="4337" y="1535"/>
                    <a:pt x="3870" y="3003"/>
                    <a:pt x="3236" y="4437"/>
                  </a:cubicBezTo>
                  <a:cubicBezTo>
                    <a:pt x="3203" y="4504"/>
                    <a:pt x="3170" y="4571"/>
                    <a:pt x="3103" y="4604"/>
                  </a:cubicBezTo>
                  <a:cubicBezTo>
                    <a:pt x="2936" y="4371"/>
                    <a:pt x="2836" y="4071"/>
                    <a:pt x="2803" y="3770"/>
                  </a:cubicBezTo>
                  <a:cubicBezTo>
                    <a:pt x="2669" y="2836"/>
                    <a:pt x="2603" y="1902"/>
                    <a:pt x="2603" y="935"/>
                  </a:cubicBezTo>
                  <a:cubicBezTo>
                    <a:pt x="2603" y="835"/>
                    <a:pt x="2536" y="735"/>
                    <a:pt x="2436" y="735"/>
                  </a:cubicBezTo>
                  <a:cubicBezTo>
                    <a:pt x="2302" y="735"/>
                    <a:pt x="2202" y="802"/>
                    <a:pt x="2202" y="902"/>
                  </a:cubicBezTo>
                  <a:cubicBezTo>
                    <a:pt x="2202" y="902"/>
                    <a:pt x="1402" y="3503"/>
                    <a:pt x="868" y="4404"/>
                  </a:cubicBezTo>
                  <a:cubicBezTo>
                    <a:pt x="635" y="4771"/>
                    <a:pt x="535" y="4771"/>
                    <a:pt x="535" y="4771"/>
                  </a:cubicBezTo>
                  <a:cubicBezTo>
                    <a:pt x="468" y="4738"/>
                    <a:pt x="434" y="4704"/>
                    <a:pt x="434" y="4638"/>
                  </a:cubicBezTo>
                  <a:lnTo>
                    <a:pt x="234" y="4738"/>
                  </a:lnTo>
                  <a:lnTo>
                    <a:pt x="1" y="4804"/>
                  </a:lnTo>
                  <a:cubicBezTo>
                    <a:pt x="1" y="4838"/>
                    <a:pt x="168" y="5171"/>
                    <a:pt x="468" y="5205"/>
                  </a:cubicBezTo>
                  <a:lnTo>
                    <a:pt x="535" y="5205"/>
                  </a:lnTo>
                  <a:cubicBezTo>
                    <a:pt x="768" y="5205"/>
                    <a:pt x="1002" y="5038"/>
                    <a:pt x="1235" y="4638"/>
                  </a:cubicBezTo>
                  <a:cubicBezTo>
                    <a:pt x="1635" y="3870"/>
                    <a:pt x="1969" y="3070"/>
                    <a:pt x="2202" y="2236"/>
                  </a:cubicBezTo>
                  <a:cubicBezTo>
                    <a:pt x="2236" y="2770"/>
                    <a:pt x="2302" y="3303"/>
                    <a:pt x="2403" y="3837"/>
                  </a:cubicBezTo>
                  <a:cubicBezTo>
                    <a:pt x="2536" y="4638"/>
                    <a:pt x="2769" y="5005"/>
                    <a:pt x="3070" y="5071"/>
                  </a:cubicBezTo>
                  <a:cubicBezTo>
                    <a:pt x="3087" y="5074"/>
                    <a:pt x="3104" y="5075"/>
                    <a:pt x="3120" y="5075"/>
                  </a:cubicBezTo>
                  <a:cubicBezTo>
                    <a:pt x="3303" y="5075"/>
                    <a:pt x="3484" y="4912"/>
                    <a:pt x="3637" y="4638"/>
                  </a:cubicBezTo>
                  <a:cubicBezTo>
                    <a:pt x="4271" y="3170"/>
                    <a:pt x="4738" y="1635"/>
                    <a:pt x="5038" y="68"/>
                  </a:cubicBezTo>
                  <a:lnTo>
                    <a:pt x="46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0"/>
            <p:cNvSpPr/>
            <p:nvPr/>
          </p:nvSpPr>
          <p:spPr>
            <a:xfrm rot="-210422">
              <a:off x="775382" y="4712308"/>
              <a:ext cx="162949" cy="66658"/>
            </a:xfrm>
            <a:custGeom>
              <a:avLst/>
              <a:gdLst/>
              <a:ahLst/>
              <a:cxnLst/>
              <a:rect l="l" t="t" r="r" b="b"/>
              <a:pathLst>
                <a:path w="5138" h="2102" extrusionOk="0">
                  <a:moveTo>
                    <a:pt x="3136" y="0"/>
                  </a:moveTo>
                  <a:lnTo>
                    <a:pt x="2969" y="401"/>
                  </a:lnTo>
                  <a:lnTo>
                    <a:pt x="3469" y="634"/>
                  </a:lnTo>
                  <a:lnTo>
                    <a:pt x="0" y="634"/>
                  </a:lnTo>
                  <a:lnTo>
                    <a:pt x="0" y="1034"/>
                  </a:lnTo>
                  <a:lnTo>
                    <a:pt x="4136" y="1034"/>
                  </a:lnTo>
                  <a:cubicBezTo>
                    <a:pt x="3669" y="1201"/>
                    <a:pt x="3269" y="1468"/>
                    <a:pt x="2902" y="1835"/>
                  </a:cubicBezTo>
                  <a:lnTo>
                    <a:pt x="3236" y="2102"/>
                  </a:lnTo>
                  <a:cubicBezTo>
                    <a:pt x="3536" y="1702"/>
                    <a:pt x="4603" y="1301"/>
                    <a:pt x="5004" y="1168"/>
                  </a:cubicBezTo>
                  <a:cubicBezTo>
                    <a:pt x="5070" y="1135"/>
                    <a:pt x="5137" y="1068"/>
                    <a:pt x="5137" y="968"/>
                  </a:cubicBezTo>
                  <a:cubicBezTo>
                    <a:pt x="5137" y="901"/>
                    <a:pt x="5104" y="801"/>
                    <a:pt x="5004" y="768"/>
                  </a:cubicBezTo>
                  <a:lnTo>
                    <a:pt x="4603" y="601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0"/>
            <p:cNvSpPr/>
            <p:nvPr/>
          </p:nvSpPr>
          <p:spPr>
            <a:xfrm rot="-210422">
              <a:off x="947759" y="4635141"/>
              <a:ext cx="125938" cy="175620"/>
            </a:xfrm>
            <a:custGeom>
              <a:avLst/>
              <a:gdLst/>
              <a:ahLst/>
              <a:cxnLst/>
              <a:rect l="l" t="t" r="r" b="b"/>
              <a:pathLst>
                <a:path w="3971" h="5538" extrusionOk="0">
                  <a:moveTo>
                    <a:pt x="2436" y="434"/>
                  </a:moveTo>
                  <a:cubicBezTo>
                    <a:pt x="2469" y="434"/>
                    <a:pt x="2502" y="434"/>
                    <a:pt x="2569" y="534"/>
                  </a:cubicBezTo>
                  <a:cubicBezTo>
                    <a:pt x="2969" y="1268"/>
                    <a:pt x="2769" y="1635"/>
                    <a:pt x="2002" y="2369"/>
                  </a:cubicBezTo>
                  <a:cubicBezTo>
                    <a:pt x="1869" y="2502"/>
                    <a:pt x="1702" y="2636"/>
                    <a:pt x="1502" y="2736"/>
                  </a:cubicBezTo>
                  <a:cubicBezTo>
                    <a:pt x="1475" y="2681"/>
                    <a:pt x="1425" y="2627"/>
                    <a:pt x="1372" y="2627"/>
                  </a:cubicBezTo>
                  <a:cubicBezTo>
                    <a:pt x="1359" y="2627"/>
                    <a:pt x="1347" y="2630"/>
                    <a:pt x="1335" y="2636"/>
                  </a:cubicBezTo>
                  <a:lnTo>
                    <a:pt x="1268" y="2636"/>
                  </a:lnTo>
                  <a:cubicBezTo>
                    <a:pt x="1202" y="2636"/>
                    <a:pt x="1168" y="2669"/>
                    <a:pt x="1135" y="2702"/>
                  </a:cubicBezTo>
                  <a:lnTo>
                    <a:pt x="1202" y="1902"/>
                  </a:lnTo>
                  <a:cubicBezTo>
                    <a:pt x="1669" y="1035"/>
                    <a:pt x="2169" y="434"/>
                    <a:pt x="2436" y="434"/>
                  </a:cubicBezTo>
                  <a:close/>
                  <a:moveTo>
                    <a:pt x="668" y="3236"/>
                  </a:moveTo>
                  <a:lnTo>
                    <a:pt x="601" y="4103"/>
                  </a:lnTo>
                  <a:cubicBezTo>
                    <a:pt x="568" y="3803"/>
                    <a:pt x="601" y="3503"/>
                    <a:pt x="668" y="3236"/>
                  </a:cubicBezTo>
                  <a:close/>
                  <a:moveTo>
                    <a:pt x="2402" y="1"/>
                  </a:moveTo>
                  <a:cubicBezTo>
                    <a:pt x="2035" y="1"/>
                    <a:pt x="1669" y="434"/>
                    <a:pt x="1302" y="935"/>
                  </a:cubicBezTo>
                  <a:lnTo>
                    <a:pt x="1335" y="634"/>
                  </a:lnTo>
                  <a:lnTo>
                    <a:pt x="901" y="601"/>
                  </a:lnTo>
                  <a:lnTo>
                    <a:pt x="801" y="1768"/>
                  </a:lnTo>
                  <a:cubicBezTo>
                    <a:pt x="634" y="2069"/>
                    <a:pt x="501" y="2369"/>
                    <a:pt x="401" y="2669"/>
                  </a:cubicBezTo>
                  <a:cubicBezTo>
                    <a:pt x="1" y="3570"/>
                    <a:pt x="67" y="4570"/>
                    <a:pt x="501" y="5438"/>
                  </a:cubicBezTo>
                  <a:cubicBezTo>
                    <a:pt x="534" y="5504"/>
                    <a:pt x="601" y="5538"/>
                    <a:pt x="701" y="5538"/>
                  </a:cubicBezTo>
                  <a:lnTo>
                    <a:pt x="735" y="5538"/>
                  </a:lnTo>
                  <a:cubicBezTo>
                    <a:pt x="835" y="5504"/>
                    <a:pt x="901" y="5438"/>
                    <a:pt x="901" y="5338"/>
                  </a:cubicBezTo>
                  <a:lnTo>
                    <a:pt x="1101" y="2969"/>
                  </a:lnTo>
                  <a:lnTo>
                    <a:pt x="1135" y="3003"/>
                  </a:lnTo>
                  <a:cubicBezTo>
                    <a:pt x="1402" y="3737"/>
                    <a:pt x="1802" y="4404"/>
                    <a:pt x="2302" y="5004"/>
                  </a:cubicBezTo>
                  <a:cubicBezTo>
                    <a:pt x="2469" y="5204"/>
                    <a:pt x="2736" y="5338"/>
                    <a:pt x="3003" y="5338"/>
                  </a:cubicBezTo>
                  <a:cubicBezTo>
                    <a:pt x="3370" y="5271"/>
                    <a:pt x="3703" y="5104"/>
                    <a:pt x="3970" y="4804"/>
                  </a:cubicBezTo>
                  <a:lnTo>
                    <a:pt x="3637" y="4504"/>
                  </a:lnTo>
                  <a:cubicBezTo>
                    <a:pt x="3470" y="4704"/>
                    <a:pt x="3236" y="4837"/>
                    <a:pt x="3003" y="4904"/>
                  </a:cubicBezTo>
                  <a:cubicBezTo>
                    <a:pt x="2836" y="4904"/>
                    <a:pt x="2703" y="4837"/>
                    <a:pt x="2603" y="4704"/>
                  </a:cubicBezTo>
                  <a:cubicBezTo>
                    <a:pt x="2236" y="4237"/>
                    <a:pt x="1902" y="3703"/>
                    <a:pt x="1669" y="3136"/>
                  </a:cubicBezTo>
                  <a:cubicBezTo>
                    <a:pt x="1902" y="3003"/>
                    <a:pt x="2102" y="2869"/>
                    <a:pt x="2302" y="2702"/>
                  </a:cubicBezTo>
                  <a:cubicBezTo>
                    <a:pt x="3036" y="2002"/>
                    <a:pt x="3503" y="1435"/>
                    <a:pt x="2969" y="367"/>
                  </a:cubicBezTo>
                  <a:cubicBezTo>
                    <a:pt x="2869" y="134"/>
                    <a:pt x="2636" y="1"/>
                    <a:pt x="2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0"/>
            <p:cNvSpPr/>
            <p:nvPr/>
          </p:nvSpPr>
          <p:spPr>
            <a:xfrm rot="-210422">
              <a:off x="1202997" y="4560375"/>
              <a:ext cx="117470" cy="146002"/>
            </a:xfrm>
            <a:custGeom>
              <a:avLst/>
              <a:gdLst/>
              <a:ahLst/>
              <a:cxnLst/>
              <a:rect l="l" t="t" r="r" b="b"/>
              <a:pathLst>
                <a:path w="3704" h="4604" extrusionOk="0">
                  <a:moveTo>
                    <a:pt x="1" y="1"/>
                  </a:moveTo>
                  <a:lnTo>
                    <a:pt x="1" y="4304"/>
                  </a:lnTo>
                  <a:cubicBezTo>
                    <a:pt x="18" y="4425"/>
                    <a:pt x="107" y="4483"/>
                    <a:pt x="203" y="4483"/>
                  </a:cubicBezTo>
                  <a:cubicBezTo>
                    <a:pt x="292" y="4483"/>
                    <a:pt x="386" y="4433"/>
                    <a:pt x="434" y="4337"/>
                  </a:cubicBezTo>
                  <a:cubicBezTo>
                    <a:pt x="434" y="4337"/>
                    <a:pt x="634" y="2502"/>
                    <a:pt x="1301" y="1402"/>
                  </a:cubicBezTo>
                  <a:cubicBezTo>
                    <a:pt x="1732" y="787"/>
                    <a:pt x="1992" y="597"/>
                    <a:pt x="2109" y="597"/>
                  </a:cubicBezTo>
                  <a:cubicBezTo>
                    <a:pt x="2119" y="597"/>
                    <a:pt x="2128" y="598"/>
                    <a:pt x="2135" y="601"/>
                  </a:cubicBezTo>
                  <a:cubicBezTo>
                    <a:pt x="2202" y="634"/>
                    <a:pt x="2336" y="801"/>
                    <a:pt x="2369" y="1368"/>
                  </a:cubicBezTo>
                  <a:cubicBezTo>
                    <a:pt x="2402" y="1902"/>
                    <a:pt x="2369" y="2436"/>
                    <a:pt x="2302" y="2969"/>
                  </a:cubicBezTo>
                  <a:cubicBezTo>
                    <a:pt x="2235" y="3870"/>
                    <a:pt x="2169" y="4504"/>
                    <a:pt x="2636" y="4604"/>
                  </a:cubicBezTo>
                  <a:lnTo>
                    <a:pt x="2769" y="4604"/>
                  </a:lnTo>
                  <a:cubicBezTo>
                    <a:pt x="3336" y="4604"/>
                    <a:pt x="3670" y="3770"/>
                    <a:pt x="3703" y="3703"/>
                  </a:cubicBezTo>
                  <a:lnTo>
                    <a:pt x="3303" y="3536"/>
                  </a:lnTo>
                  <a:cubicBezTo>
                    <a:pt x="3207" y="3793"/>
                    <a:pt x="2955" y="4205"/>
                    <a:pt x="2758" y="4205"/>
                  </a:cubicBezTo>
                  <a:cubicBezTo>
                    <a:pt x="2751" y="4205"/>
                    <a:pt x="2743" y="4205"/>
                    <a:pt x="2736" y="4204"/>
                  </a:cubicBezTo>
                  <a:cubicBezTo>
                    <a:pt x="2669" y="3803"/>
                    <a:pt x="2669" y="3403"/>
                    <a:pt x="2736" y="3003"/>
                  </a:cubicBezTo>
                  <a:cubicBezTo>
                    <a:pt x="2803" y="2469"/>
                    <a:pt x="2836" y="1902"/>
                    <a:pt x="2803" y="1335"/>
                  </a:cubicBezTo>
                  <a:cubicBezTo>
                    <a:pt x="2736" y="668"/>
                    <a:pt x="2569" y="301"/>
                    <a:pt x="2235" y="201"/>
                  </a:cubicBezTo>
                  <a:cubicBezTo>
                    <a:pt x="2206" y="195"/>
                    <a:pt x="2174" y="192"/>
                    <a:pt x="2142" y="192"/>
                  </a:cubicBezTo>
                  <a:cubicBezTo>
                    <a:pt x="1818" y="192"/>
                    <a:pt x="1393" y="503"/>
                    <a:pt x="968" y="1201"/>
                  </a:cubicBezTo>
                  <a:cubicBezTo>
                    <a:pt x="734" y="1568"/>
                    <a:pt x="534" y="1935"/>
                    <a:pt x="434" y="2369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0"/>
            <p:cNvSpPr/>
            <p:nvPr/>
          </p:nvSpPr>
          <p:spPr>
            <a:xfrm rot="-210422">
              <a:off x="1370538" y="4571205"/>
              <a:ext cx="84646" cy="93106"/>
            </a:xfrm>
            <a:custGeom>
              <a:avLst/>
              <a:gdLst/>
              <a:ahLst/>
              <a:cxnLst/>
              <a:rect l="l" t="t" r="r" b="b"/>
              <a:pathLst>
                <a:path w="2669" h="2936" extrusionOk="0">
                  <a:moveTo>
                    <a:pt x="234" y="0"/>
                  </a:moveTo>
                  <a:lnTo>
                    <a:pt x="0" y="367"/>
                  </a:lnTo>
                  <a:lnTo>
                    <a:pt x="2002" y="1735"/>
                  </a:lnTo>
                  <a:lnTo>
                    <a:pt x="0" y="2535"/>
                  </a:lnTo>
                  <a:lnTo>
                    <a:pt x="167" y="2936"/>
                  </a:lnTo>
                  <a:lnTo>
                    <a:pt x="2535" y="2002"/>
                  </a:lnTo>
                  <a:cubicBezTo>
                    <a:pt x="2602" y="1968"/>
                    <a:pt x="2669" y="1902"/>
                    <a:pt x="2669" y="1835"/>
                  </a:cubicBezTo>
                  <a:cubicBezTo>
                    <a:pt x="2669" y="1735"/>
                    <a:pt x="2636" y="1668"/>
                    <a:pt x="2569" y="1635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0"/>
            <p:cNvSpPr/>
            <p:nvPr/>
          </p:nvSpPr>
          <p:spPr>
            <a:xfrm rot="-210422">
              <a:off x="1381686" y="4653726"/>
              <a:ext cx="85724" cy="50200"/>
            </a:xfrm>
            <a:custGeom>
              <a:avLst/>
              <a:gdLst/>
              <a:ahLst/>
              <a:cxnLst/>
              <a:rect l="l" t="t" r="r" b="b"/>
              <a:pathLst>
                <a:path w="2703" h="1583" extrusionOk="0">
                  <a:moveTo>
                    <a:pt x="2473" y="1"/>
                  </a:moveTo>
                  <a:cubicBezTo>
                    <a:pt x="1193" y="1"/>
                    <a:pt x="32" y="1253"/>
                    <a:pt x="1" y="1315"/>
                  </a:cubicBezTo>
                  <a:lnTo>
                    <a:pt x="301" y="1582"/>
                  </a:lnTo>
                  <a:cubicBezTo>
                    <a:pt x="301" y="1582"/>
                    <a:pt x="1388" y="405"/>
                    <a:pt x="2498" y="405"/>
                  </a:cubicBezTo>
                  <a:cubicBezTo>
                    <a:pt x="2555" y="405"/>
                    <a:pt x="2612" y="408"/>
                    <a:pt x="2669" y="415"/>
                  </a:cubicBezTo>
                  <a:lnTo>
                    <a:pt x="2703" y="15"/>
                  </a:lnTo>
                  <a:cubicBezTo>
                    <a:pt x="2626" y="5"/>
                    <a:pt x="2550" y="1"/>
                    <a:pt x="2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0"/>
            <p:cNvSpPr/>
            <p:nvPr/>
          </p:nvSpPr>
          <p:spPr>
            <a:xfrm rot="-210422">
              <a:off x="1509951" y="4576881"/>
              <a:ext cx="113220" cy="99195"/>
            </a:xfrm>
            <a:custGeom>
              <a:avLst/>
              <a:gdLst/>
              <a:ahLst/>
              <a:cxnLst/>
              <a:rect l="l" t="t" r="r" b="b"/>
              <a:pathLst>
                <a:path w="3570" h="3128" extrusionOk="0">
                  <a:moveTo>
                    <a:pt x="2264" y="1"/>
                  </a:moveTo>
                  <a:cubicBezTo>
                    <a:pt x="2021" y="1"/>
                    <a:pt x="1724" y="214"/>
                    <a:pt x="1334" y="659"/>
                  </a:cubicBezTo>
                  <a:cubicBezTo>
                    <a:pt x="1001" y="1060"/>
                    <a:pt x="701" y="1460"/>
                    <a:pt x="467" y="1927"/>
                  </a:cubicBezTo>
                  <a:lnTo>
                    <a:pt x="434" y="226"/>
                  </a:lnTo>
                  <a:lnTo>
                    <a:pt x="0" y="226"/>
                  </a:lnTo>
                  <a:lnTo>
                    <a:pt x="67" y="2928"/>
                  </a:lnTo>
                  <a:cubicBezTo>
                    <a:pt x="67" y="3028"/>
                    <a:pt x="134" y="3095"/>
                    <a:pt x="234" y="3128"/>
                  </a:cubicBezTo>
                  <a:lnTo>
                    <a:pt x="267" y="3128"/>
                  </a:lnTo>
                  <a:cubicBezTo>
                    <a:pt x="367" y="3128"/>
                    <a:pt x="467" y="3061"/>
                    <a:pt x="467" y="2961"/>
                  </a:cubicBezTo>
                  <a:cubicBezTo>
                    <a:pt x="734" y="2194"/>
                    <a:pt x="1134" y="1527"/>
                    <a:pt x="1668" y="926"/>
                  </a:cubicBezTo>
                  <a:cubicBezTo>
                    <a:pt x="2135" y="426"/>
                    <a:pt x="2268" y="426"/>
                    <a:pt x="2268" y="393"/>
                  </a:cubicBezTo>
                  <a:cubicBezTo>
                    <a:pt x="2268" y="393"/>
                    <a:pt x="2402" y="626"/>
                    <a:pt x="2402" y="1393"/>
                  </a:cubicBezTo>
                  <a:cubicBezTo>
                    <a:pt x="2402" y="2327"/>
                    <a:pt x="2402" y="2828"/>
                    <a:pt x="2735" y="2894"/>
                  </a:cubicBezTo>
                  <a:cubicBezTo>
                    <a:pt x="2763" y="2902"/>
                    <a:pt x="2791" y="2906"/>
                    <a:pt x="2819" y="2906"/>
                  </a:cubicBezTo>
                  <a:cubicBezTo>
                    <a:pt x="3026" y="2906"/>
                    <a:pt x="3246" y="2678"/>
                    <a:pt x="3569" y="2060"/>
                  </a:cubicBezTo>
                  <a:lnTo>
                    <a:pt x="3169" y="1860"/>
                  </a:lnTo>
                  <a:cubicBezTo>
                    <a:pt x="3069" y="2060"/>
                    <a:pt x="2969" y="2227"/>
                    <a:pt x="2835" y="2427"/>
                  </a:cubicBezTo>
                  <a:cubicBezTo>
                    <a:pt x="2802" y="2094"/>
                    <a:pt x="2802" y="1760"/>
                    <a:pt x="2802" y="1427"/>
                  </a:cubicBezTo>
                  <a:cubicBezTo>
                    <a:pt x="2802" y="726"/>
                    <a:pt x="2769" y="192"/>
                    <a:pt x="2402" y="26"/>
                  </a:cubicBezTo>
                  <a:cubicBezTo>
                    <a:pt x="2358" y="9"/>
                    <a:pt x="2312" y="1"/>
                    <a:pt x="2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0"/>
            <p:cNvSpPr/>
            <p:nvPr/>
          </p:nvSpPr>
          <p:spPr>
            <a:xfrm rot="-210422">
              <a:off x="2040082" y="4606169"/>
              <a:ext cx="57149" cy="13795"/>
            </a:xfrm>
            <a:custGeom>
              <a:avLst/>
              <a:gdLst/>
              <a:ahLst/>
              <a:cxnLst/>
              <a:rect l="l" t="t" r="r" b="b"/>
              <a:pathLst>
                <a:path w="1802" h="435" extrusionOk="0">
                  <a:moveTo>
                    <a:pt x="0" y="1"/>
                  </a:moveTo>
                  <a:lnTo>
                    <a:pt x="0" y="434"/>
                  </a:lnTo>
                  <a:lnTo>
                    <a:pt x="1801" y="434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0"/>
            <p:cNvSpPr/>
            <p:nvPr/>
          </p:nvSpPr>
          <p:spPr>
            <a:xfrm rot="-210422">
              <a:off x="2138709" y="4540938"/>
              <a:ext cx="92067" cy="214785"/>
            </a:xfrm>
            <a:custGeom>
              <a:avLst/>
              <a:gdLst/>
              <a:ahLst/>
              <a:cxnLst/>
              <a:rect l="l" t="t" r="r" b="b"/>
              <a:pathLst>
                <a:path w="2903" h="6773" extrusionOk="0">
                  <a:moveTo>
                    <a:pt x="2169" y="435"/>
                  </a:moveTo>
                  <a:cubicBezTo>
                    <a:pt x="2202" y="468"/>
                    <a:pt x="2202" y="501"/>
                    <a:pt x="2236" y="535"/>
                  </a:cubicBezTo>
                  <a:cubicBezTo>
                    <a:pt x="2402" y="968"/>
                    <a:pt x="2469" y="1469"/>
                    <a:pt x="2369" y="1936"/>
                  </a:cubicBezTo>
                  <a:cubicBezTo>
                    <a:pt x="2269" y="2103"/>
                    <a:pt x="2135" y="2236"/>
                    <a:pt x="1935" y="2303"/>
                  </a:cubicBezTo>
                  <a:cubicBezTo>
                    <a:pt x="1869" y="2325"/>
                    <a:pt x="1798" y="2336"/>
                    <a:pt x="1726" y="2336"/>
                  </a:cubicBezTo>
                  <a:cubicBezTo>
                    <a:pt x="1583" y="2336"/>
                    <a:pt x="1435" y="2292"/>
                    <a:pt x="1301" y="2203"/>
                  </a:cubicBezTo>
                  <a:cubicBezTo>
                    <a:pt x="1235" y="2169"/>
                    <a:pt x="968" y="2002"/>
                    <a:pt x="1101" y="1569"/>
                  </a:cubicBezTo>
                  <a:cubicBezTo>
                    <a:pt x="1268" y="1002"/>
                    <a:pt x="1902" y="435"/>
                    <a:pt x="2169" y="435"/>
                  </a:cubicBezTo>
                  <a:close/>
                  <a:moveTo>
                    <a:pt x="2167" y="0"/>
                  </a:moveTo>
                  <a:cubicBezTo>
                    <a:pt x="1604" y="0"/>
                    <a:pt x="864" y="782"/>
                    <a:pt x="668" y="1435"/>
                  </a:cubicBezTo>
                  <a:cubicBezTo>
                    <a:pt x="501" y="1869"/>
                    <a:pt x="668" y="2369"/>
                    <a:pt x="1101" y="2603"/>
                  </a:cubicBezTo>
                  <a:cubicBezTo>
                    <a:pt x="1291" y="2708"/>
                    <a:pt x="1495" y="2774"/>
                    <a:pt x="1703" y="2774"/>
                  </a:cubicBezTo>
                  <a:cubicBezTo>
                    <a:pt x="1824" y="2774"/>
                    <a:pt x="1946" y="2752"/>
                    <a:pt x="2069" y="2703"/>
                  </a:cubicBezTo>
                  <a:cubicBezTo>
                    <a:pt x="2135" y="2703"/>
                    <a:pt x="2202" y="2670"/>
                    <a:pt x="2269" y="2636"/>
                  </a:cubicBezTo>
                  <a:lnTo>
                    <a:pt x="2269" y="2636"/>
                  </a:lnTo>
                  <a:cubicBezTo>
                    <a:pt x="2135" y="3370"/>
                    <a:pt x="1902" y="4104"/>
                    <a:pt x="1602" y="4804"/>
                  </a:cubicBezTo>
                  <a:cubicBezTo>
                    <a:pt x="968" y="6306"/>
                    <a:pt x="668" y="6339"/>
                    <a:pt x="634" y="6339"/>
                  </a:cubicBezTo>
                  <a:cubicBezTo>
                    <a:pt x="634" y="6339"/>
                    <a:pt x="434" y="6105"/>
                    <a:pt x="434" y="5205"/>
                  </a:cubicBezTo>
                  <a:lnTo>
                    <a:pt x="1" y="5205"/>
                  </a:lnTo>
                  <a:cubicBezTo>
                    <a:pt x="1" y="6172"/>
                    <a:pt x="201" y="6672"/>
                    <a:pt x="568" y="6773"/>
                  </a:cubicBezTo>
                  <a:lnTo>
                    <a:pt x="668" y="6773"/>
                  </a:lnTo>
                  <a:cubicBezTo>
                    <a:pt x="935" y="6773"/>
                    <a:pt x="1368" y="6506"/>
                    <a:pt x="2035" y="4971"/>
                  </a:cubicBezTo>
                  <a:cubicBezTo>
                    <a:pt x="2436" y="4037"/>
                    <a:pt x="2669" y="3070"/>
                    <a:pt x="2803" y="2069"/>
                  </a:cubicBezTo>
                  <a:cubicBezTo>
                    <a:pt x="2836" y="2002"/>
                    <a:pt x="2869" y="1936"/>
                    <a:pt x="2903" y="1869"/>
                  </a:cubicBezTo>
                  <a:lnTo>
                    <a:pt x="2836" y="1802"/>
                  </a:lnTo>
                  <a:cubicBezTo>
                    <a:pt x="2903" y="1302"/>
                    <a:pt x="2836" y="768"/>
                    <a:pt x="2636" y="301"/>
                  </a:cubicBezTo>
                  <a:cubicBezTo>
                    <a:pt x="2536" y="134"/>
                    <a:pt x="2369" y="34"/>
                    <a:pt x="2202" y="1"/>
                  </a:cubicBezTo>
                  <a:cubicBezTo>
                    <a:pt x="2191" y="0"/>
                    <a:pt x="2179" y="0"/>
                    <a:pt x="2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0"/>
            <p:cNvSpPr/>
            <p:nvPr/>
          </p:nvSpPr>
          <p:spPr>
            <a:xfrm rot="-210422">
              <a:off x="2328459" y="4506351"/>
              <a:ext cx="112174" cy="111118"/>
            </a:xfrm>
            <a:custGeom>
              <a:avLst/>
              <a:gdLst/>
              <a:ahLst/>
              <a:cxnLst/>
              <a:rect l="l" t="t" r="r" b="b"/>
              <a:pathLst>
                <a:path w="3537" h="3504" extrusionOk="0">
                  <a:moveTo>
                    <a:pt x="3269" y="1"/>
                  </a:moveTo>
                  <a:lnTo>
                    <a:pt x="100" y="2436"/>
                  </a:lnTo>
                  <a:cubicBezTo>
                    <a:pt x="34" y="2502"/>
                    <a:pt x="0" y="2602"/>
                    <a:pt x="34" y="2702"/>
                  </a:cubicBezTo>
                  <a:cubicBezTo>
                    <a:pt x="67" y="2769"/>
                    <a:pt x="167" y="2836"/>
                    <a:pt x="267" y="2836"/>
                  </a:cubicBezTo>
                  <a:cubicBezTo>
                    <a:pt x="267" y="2836"/>
                    <a:pt x="329" y="2832"/>
                    <a:pt x="430" y="2832"/>
                  </a:cubicBezTo>
                  <a:cubicBezTo>
                    <a:pt x="819" y="2832"/>
                    <a:pt x="1798" y="2895"/>
                    <a:pt x="2169" y="3503"/>
                  </a:cubicBezTo>
                  <a:lnTo>
                    <a:pt x="2535" y="3270"/>
                  </a:lnTo>
                  <a:cubicBezTo>
                    <a:pt x="2135" y="2769"/>
                    <a:pt x="1501" y="2469"/>
                    <a:pt x="868" y="2436"/>
                  </a:cubicBezTo>
                  <a:lnTo>
                    <a:pt x="3536" y="36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0"/>
            <p:cNvSpPr/>
            <p:nvPr/>
          </p:nvSpPr>
          <p:spPr>
            <a:xfrm rot="-210422">
              <a:off x="2435181" y="4487486"/>
              <a:ext cx="95238" cy="138771"/>
            </a:xfrm>
            <a:custGeom>
              <a:avLst/>
              <a:gdLst/>
              <a:ahLst/>
              <a:cxnLst/>
              <a:rect l="l" t="t" r="r" b="b"/>
              <a:pathLst>
                <a:path w="3003" h="4376" extrusionOk="0">
                  <a:moveTo>
                    <a:pt x="1677" y="0"/>
                  </a:moveTo>
                  <a:cubicBezTo>
                    <a:pt x="1409" y="0"/>
                    <a:pt x="1151" y="132"/>
                    <a:pt x="1001" y="372"/>
                  </a:cubicBezTo>
                  <a:cubicBezTo>
                    <a:pt x="634" y="706"/>
                    <a:pt x="567" y="1206"/>
                    <a:pt x="801" y="1640"/>
                  </a:cubicBezTo>
                  <a:cubicBezTo>
                    <a:pt x="868" y="1773"/>
                    <a:pt x="934" y="1873"/>
                    <a:pt x="1068" y="1940"/>
                  </a:cubicBezTo>
                  <a:cubicBezTo>
                    <a:pt x="501" y="2140"/>
                    <a:pt x="134" y="2640"/>
                    <a:pt x="67" y="3241"/>
                  </a:cubicBezTo>
                  <a:cubicBezTo>
                    <a:pt x="0" y="3608"/>
                    <a:pt x="167" y="3975"/>
                    <a:pt x="501" y="4175"/>
                  </a:cubicBezTo>
                  <a:cubicBezTo>
                    <a:pt x="768" y="4308"/>
                    <a:pt x="1068" y="4375"/>
                    <a:pt x="1335" y="4375"/>
                  </a:cubicBezTo>
                  <a:cubicBezTo>
                    <a:pt x="1935" y="4342"/>
                    <a:pt x="2502" y="4208"/>
                    <a:pt x="3003" y="3908"/>
                  </a:cubicBezTo>
                  <a:lnTo>
                    <a:pt x="2769" y="3541"/>
                  </a:lnTo>
                  <a:cubicBezTo>
                    <a:pt x="2408" y="3767"/>
                    <a:pt x="1817" y="3932"/>
                    <a:pt x="1328" y="3932"/>
                  </a:cubicBezTo>
                  <a:cubicBezTo>
                    <a:pt x="1095" y="3932"/>
                    <a:pt x="885" y="3894"/>
                    <a:pt x="734" y="3808"/>
                  </a:cubicBezTo>
                  <a:cubicBezTo>
                    <a:pt x="567" y="3675"/>
                    <a:pt x="467" y="3474"/>
                    <a:pt x="501" y="3274"/>
                  </a:cubicBezTo>
                  <a:cubicBezTo>
                    <a:pt x="567" y="2474"/>
                    <a:pt x="1401" y="2240"/>
                    <a:pt x="1802" y="2140"/>
                  </a:cubicBezTo>
                  <a:cubicBezTo>
                    <a:pt x="1902" y="2140"/>
                    <a:pt x="2002" y="2140"/>
                    <a:pt x="2102" y="2107"/>
                  </a:cubicBezTo>
                  <a:cubicBezTo>
                    <a:pt x="2202" y="2073"/>
                    <a:pt x="2269" y="1973"/>
                    <a:pt x="2269" y="1873"/>
                  </a:cubicBezTo>
                  <a:cubicBezTo>
                    <a:pt x="2235" y="1773"/>
                    <a:pt x="2135" y="1673"/>
                    <a:pt x="2035" y="1673"/>
                  </a:cubicBezTo>
                  <a:cubicBezTo>
                    <a:pt x="1968" y="1673"/>
                    <a:pt x="1868" y="1673"/>
                    <a:pt x="1768" y="1706"/>
                  </a:cubicBezTo>
                  <a:cubicBezTo>
                    <a:pt x="1744" y="1710"/>
                    <a:pt x="1720" y="1712"/>
                    <a:pt x="1696" y="1712"/>
                  </a:cubicBezTo>
                  <a:cubicBezTo>
                    <a:pt x="1488" y="1712"/>
                    <a:pt x="1288" y="1586"/>
                    <a:pt x="1168" y="1406"/>
                  </a:cubicBezTo>
                  <a:cubicBezTo>
                    <a:pt x="1034" y="1139"/>
                    <a:pt x="1101" y="839"/>
                    <a:pt x="1335" y="639"/>
                  </a:cubicBezTo>
                  <a:cubicBezTo>
                    <a:pt x="1435" y="506"/>
                    <a:pt x="1568" y="439"/>
                    <a:pt x="1735" y="439"/>
                  </a:cubicBezTo>
                  <a:cubicBezTo>
                    <a:pt x="2035" y="439"/>
                    <a:pt x="2335" y="806"/>
                    <a:pt x="2435" y="939"/>
                  </a:cubicBezTo>
                  <a:lnTo>
                    <a:pt x="2802" y="706"/>
                  </a:lnTo>
                  <a:cubicBezTo>
                    <a:pt x="2569" y="339"/>
                    <a:pt x="2202" y="72"/>
                    <a:pt x="1768" y="5"/>
                  </a:cubicBezTo>
                  <a:cubicBezTo>
                    <a:pt x="1738" y="2"/>
                    <a:pt x="1708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" name="Google Shape;164;p4" descr="E:\Screenshot 2020-12-26 15362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0352" y="136048"/>
            <a:ext cx="3518440" cy="208236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165;p4"/>
          <p:cNvSpPr txBox="1"/>
          <p:nvPr/>
        </p:nvSpPr>
        <p:spPr>
          <a:xfrm>
            <a:off x="572571" y="2611350"/>
            <a:ext cx="811068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assumed that the rate 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A(t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at which the amount of salt in the mixing tank change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net rate: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274" y="-19050"/>
            <a:ext cx="327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Real life problem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56491" y="3319196"/>
                <a:ext cx="4828822" cy="535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(input rate of salt) – (output rate of salt)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491" y="3319196"/>
                <a:ext cx="4828822" cy="535659"/>
              </a:xfrm>
              <a:prstGeom prst="rect">
                <a:avLst/>
              </a:prstGeom>
              <a:blipFill>
                <a:blip r:embed="rId4"/>
                <a:stretch>
                  <a:fillRect r="-379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784597" y="3761540"/>
            <a:ext cx="1486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GB" sz="2000" i="0" dirty="0" err="1" smtClean="0">
                <a:latin typeface="+mj-lt"/>
                <a:cs typeface="Times New Roman" panose="02020603050405020304" pitchFamily="18" charset="0"/>
              </a:rPr>
              <a:t>R</a:t>
            </a:r>
            <a:r>
              <a:rPr lang="en-GB" sz="2000" i="0" baseline="-25000" dirty="0" err="1" smtClean="0">
                <a:latin typeface="+mj-lt"/>
                <a:cs typeface="Times New Roman" panose="02020603050405020304" pitchFamily="18" charset="0"/>
              </a:rPr>
              <a:t>in</a:t>
            </a:r>
            <a:r>
              <a:rPr lang="en-GB" sz="2000" i="0" dirty="0" smtClean="0">
                <a:latin typeface="+mj-lt"/>
                <a:cs typeface="Times New Roman" panose="02020603050405020304" pitchFamily="18" charset="0"/>
              </a:rPr>
              <a:t> – R</a:t>
            </a:r>
            <a:r>
              <a:rPr lang="en-GB" sz="2000" i="0" baseline="-25000" dirty="0" smtClean="0">
                <a:latin typeface="+mj-lt"/>
                <a:cs typeface="Times New Roman" panose="02020603050405020304" pitchFamily="18" charset="0"/>
              </a:rPr>
              <a:t>out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948" y="238138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7521" y="2186762"/>
            <a:ext cx="1140056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smtClean="0"/>
              <a:t>Source: </a:t>
            </a:r>
            <a:r>
              <a:rPr lang="en-GB" sz="1050" dirty="0" smtClean="0">
                <a:solidFill>
                  <a:srgbClr val="00B0F0"/>
                </a:solidFill>
              </a:rPr>
              <a:t>Google</a:t>
            </a:r>
          </a:p>
          <a:p>
            <a:r>
              <a:rPr lang="en-GB" sz="800" dirty="0" smtClean="0">
                <a:solidFill>
                  <a:srgbClr val="00B0F0"/>
                </a:solidFill>
              </a:rPr>
              <a:t> (shorturl.at/</a:t>
            </a:r>
            <a:r>
              <a:rPr lang="en-GB" sz="800" dirty="0" err="1" smtClean="0">
                <a:solidFill>
                  <a:srgbClr val="00B0F0"/>
                </a:solidFill>
              </a:rPr>
              <a:t>gARSU</a:t>
            </a:r>
            <a:r>
              <a:rPr lang="en-GB" sz="800" dirty="0" smtClean="0">
                <a:solidFill>
                  <a:srgbClr val="00B0F0"/>
                </a:solidFill>
              </a:rPr>
              <a:t>)</a:t>
            </a:r>
            <a:endParaRPr lang="en-US" sz="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83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" grpId="0"/>
      <p:bldP spid="3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72;p5"/>
          <p:cNvSpPr txBox="1"/>
          <p:nvPr/>
        </p:nvSpPr>
        <p:spPr>
          <a:xfrm>
            <a:off x="990600" y="546839"/>
            <a:ext cx="760081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 tank contains 200 liters of fluid in which 30 grams of salt is dissolved. Brine containing 1 gram of salt per liter is then pumped into the tank at a rate of 4 L/min; the well-mixed solution is pumped out at the same rate. Find the number A(t) of grams of salt in the tank at time t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173;p5"/>
          <p:cNvSpPr txBox="1"/>
          <p:nvPr/>
        </p:nvSpPr>
        <p:spPr>
          <a:xfrm>
            <a:off x="721250" y="178907"/>
            <a:ext cx="1129346" cy="36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00328" y="1311150"/>
                <a:ext cx="7423826" cy="4690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initially a 30 grams of salt is dissolved into a 200 </a:t>
                </a:r>
                <a:r>
                  <a:rPr lang="en-GB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liter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 fluid in a tank, then we have input flow rate F</a:t>
                </a:r>
                <a:r>
                  <a:rPr lang="en-GB" sz="16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brine containing 1 gram/L of salt as the same for output flow rate </a:t>
                </a:r>
                <a:r>
                  <a:rPr lang="en-GB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GB" sz="16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r>
                  <a:rPr lang="en-GB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well mixed as 4 L/min, then we have the rate </a:t>
                </a:r>
              </a:p>
              <a:p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rate of salt) – (output rate of salt) </a:t>
                </a:r>
                <a:endParaRPr lang="en-GB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=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GB" sz="16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r>
                      <a:rPr lang="en-GB" sz="16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GB" sz="16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GB" sz="16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</m:t>
                    </m:r>
                    <m:r>
                      <a:rPr lang="en-GB" sz="16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– </m:t>
                    </m:r>
                    <m:r>
                      <a:rPr lang="en-GB" sz="16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GB" sz="16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𝑜𝑢𝑡</m:t>
                    </m:r>
                    <m:r>
                      <a:rPr lang="en-GB" sz="16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GB" sz="16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GB" sz="16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𝑜𝑢𝑡</m:t>
                    </m:r>
                    <m:r>
                      <a:rPr lang="en-GB" sz="16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--------------------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A is the amount of salt in grams and ‘c’ is the concentration of this salt in g/L. </a:t>
                </a:r>
              </a:p>
              <a:p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to obtain the number of grams of salt A(t) in the tank at time t as following technique:</a:t>
                </a:r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First, since we have F</a:t>
                </a:r>
                <a:r>
                  <a:rPr lang="en-GB" sz="16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GB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GB" sz="16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r>
                  <a:rPr lang="en-GB" sz="16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4 L/min ;     </a:t>
                </a:r>
                <a:r>
                  <a:rPr lang="en-GB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GB" sz="16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GB" sz="16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 gram/L ;    </a:t>
                </a:r>
                <a:r>
                  <a:rPr lang="en-GB" sz="1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GB" sz="16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r>
                  <a:rPr lang="en-GB" sz="16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sz="1600" i="0">
                            <a:latin typeface="Cambria Math" panose="02040503050406030204" pitchFamily="18" charset="0"/>
                          </a:rPr>
                          <m:t>Amount</m:t>
                        </m:r>
                        <m:r>
                          <a:rPr lang="en-GB" sz="16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600" i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GB" sz="16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600" i="0">
                            <a:latin typeface="Cambria Math" panose="02040503050406030204" pitchFamily="18" charset="0"/>
                          </a:rPr>
                          <m:t>salt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Volume</m:t>
                        </m:r>
                        <m:r>
                          <a:rPr lang="en-US" sz="16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16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tank</m:t>
                        </m:r>
                      </m:den>
                    </m:f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r>
                          <a:rPr lang="en-US" sz="1600" i="0">
                            <a:latin typeface="Cambria Math" panose="02040503050406030204" pitchFamily="18" charset="0"/>
                          </a:rPr>
                          <m:t>200</m:t>
                        </m:r>
                      </m:den>
                    </m:f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gram/L. Then by substituting in equation (1), we can have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 L/min </a:t>
                </a:r>
                <a:r>
                  <a:rPr lang="en-US" sz="1600" dirty="0"/>
                  <a:t>×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gram/L – 4 L/min </a:t>
                </a:r>
                <a:r>
                  <a:rPr lang="en-US" sz="1600" dirty="0" smtClean="0"/>
                  <a:t>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200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gram/L</a:t>
                </a:r>
              </a:p>
              <a:p>
                <a:pPr lvl="4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4             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--------------------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aseline="-25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28" y="1311150"/>
                <a:ext cx="7423826" cy="4690130"/>
              </a:xfrm>
              <a:prstGeom prst="rect">
                <a:avLst/>
              </a:prstGeom>
              <a:blipFill>
                <a:blip r:embed="rId4"/>
                <a:stretch>
                  <a:fillRect l="-411" t="-390" r="-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454001"/>
              </p:ext>
            </p:extLst>
          </p:nvPr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11862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78655" y="473323"/>
                <a:ext cx="4572000" cy="48381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5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Here,   P(t</a:t>
                </a:r>
                <a:r>
                  <a:rPr lang="en-US" sz="15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5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50</m:t>
                        </m:r>
                      </m:den>
                    </m:f>
                  </m:oMath>
                </a14:m>
                <a:endParaRPr lang="en-US" sz="15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5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  <m: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den>
                        </m:f>
                        <m: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  <m: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15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1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50</m:t>
                        </m:r>
                      </m:den>
                    </m:f>
                  </m:oMath>
                </a14:m>
                <a:r>
                  <a:rPr lang="en-US" sz="15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5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5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Integrating </a:t>
                </a:r>
                <a:r>
                  <a:rPr lang="en-US" sz="15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5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actor </a:t>
                </a:r>
                <a:r>
                  <a:rPr lang="en-US" sz="15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  <m:r>
                              <a:rPr lang="en-US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</m:sup>
                    </m:sSup>
                  </m:oMath>
                </a14:m>
                <a:r>
                  <a:rPr lang="en-US" sz="15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den>
                        </m:f>
                        <m:r>
                          <a:rPr lang="en-US" sz="15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15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5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Multiply of equation (2) with i</a:t>
                </a:r>
                <a:r>
                  <a:rPr lang="en-US" sz="15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ntegrating factor</a:t>
                </a:r>
                <a:endParaRPr lang="en-US" sz="15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5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den>
                        </m:f>
                        <m: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15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den>
                        </m:f>
                        <m:r>
                          <a:rPr lang="en-US" sz="15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15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5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num>
                      <m:den>
                        <m:r>
                          <a:rPr lang="en-GB" sz="15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15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GB" sz="15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1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den>
                        </m:f>
                        <m:r>
                          <a:rPr lang="en-US" sz="15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sz="15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5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endParaRPr lang="en-US" sz="15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5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5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[</m:t>
                    </m:r>
                    <m:r>
                      <a:rPr lang="en-US" sz="15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den>
                        </m:f>
                        <m: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sz="15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GB" sz="15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GB" sz="15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1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den>
                        </m:f>
                        <m:r>
                          <a:rPr lang="en-US" sz="15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sz="15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5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sz="15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5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Integrate both side with respect to x,</a:t>
                </a:r>
                <a:endParaRPr lang="en-US" sz="15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5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5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[</m:t>
                        </m:r>
                        <m: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15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50</m:t>
                                </m:r>
                              </m:den>
                            </m:f>
                            <m:r>
                              <a:rPr lang="en-US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nary>
                    <m:r>
                      <a:rPr lang="en-US" sz="15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𝑑𝑡</m:t>
                    </m:r>
                  </m:oMath>
                </a14:m>
                <a:r>
                  <a:rPr lang="en-GB" sz="15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GB" sz="15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4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  <m:r>
                              <a:rPr lang="en-US" sz="150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15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5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den>
                        </m:f>
                        <m: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15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200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50</m:t>
                            </m:r>
                          </m:den>
                        </m:f>
                        <m:r>
                          <a:rPr lang="en-US" sz="15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15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c</a:t>
                </a:r>
                <a:endParaRPr lang="en-US" sz="15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5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15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5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200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15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50</m:t>
                                </m:r>
                              </m:den>
                            </m:f>
                            <m:r>
                              <a:rPr lang="en-US" sz="15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--------------------- (3)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655" y="473323"/>
                <a:ext cx="4572000" cy="4838184"/>
              </a:xfrm>
              <a:prstGeom prst="rect">
                <a:avLst/>
              </a:prstGeom>
              <a:blipFill>
                <a:blip r:embed="rId3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8181" y="121731"/>
            <a:ext cx="7753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After that, since equation (2) is a linear and separable, we can find integrating factor and then do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0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1101" y="507464"/>
            <a:ext cx="6953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to find the value of constant c, we have to apply the point (A,t)= (30 grams, 0 minutes) into equation (3)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88125" y="1045634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30 = 200 - c</a:t>
            </a:r>
          </a:p>
          <a:p>
            <a:r>
              <a:rPr lang="en-GB" dirty="0" smtClean="0"/>
              <a:t>C = 170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81101" y="1888784"/>
                <a:ext cx="4842992" cy="1122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that, substitute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ith the value of c into equation (3) we get,</a:t>
                </a:r>
              </a:p>
              <a:p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200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170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50</m:t>
                                </m:r>
                              </m:den>
                            </m:f>
                            <m:r>
                              <a:rPr lang="en-US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1" y="1888784"/>
                <a:ext cx="4842992" cy="1122038"/>
              </a:xfrm>
              <a:prstGeom prst="rect">
                <a:avLst/>
              </a:prstGeom>
              <a:blipFill>
                <a:blip r:embed="rId3"/>
                <a:stretch>
                  <a:fillRect l="-378" t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81101" y="2982247"/>
            <a:ext cx="3910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number of grams of salt in tank at time 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oogle Shape;236;p45"/>
          <p:cNvGrpSpPr/>
          <p:nvPr/>
        </p:nvGrpSpPr>
        <p:grpSpPr>
          <a:xfrm rot="-508141">
            <a:off x="7431780" y="4156464"/>
            <a:ext cx="1297938" cy="534163"/>
            <a:chOff x="6782308" y="2044217"/>
            <a:chExt cx="1518599" cy="624975"/>
          </a:xfrm>
        </p:grpSpPr>
        <p:sp>
          <p:nvSpPr>
            <p:cNvPr id="11" name="Google Shape;237;p45"/>
            <p:cNvSpPr/>
            <p:nvPr/>
          </p:nvSpPr>
          <p:spPr>
            <a:xfrm rot="468991">
              <a:off x="6794568" y="2098016"/>
              <a:ext cx="807243" cy="235448"/>
            </a:xfrm>
            <a:custGeom>
              <a:avLst/>
              <a:gdLst/>
              <a:ahLst/>
              <a:cxnLst/>
              <a:rect l="l" t="t" r="r" b="b"/>
              <a:pathLst>
                <a:path w="32290" h="9418" extrusionOk="0">
                  <a:moveTo>
                    <a:pt x="5816" y="1"/>
                  </a:moveTo>
                  <a:cubicBezTo>
                    <a:pt x="4893" y="1"/>
                    <a:pt x="4726" y="152"/>
                    <a:pt x="4470" y="377"/>
                  </a:cubicBezTo>
                  <a:lnTo>
                    <a:pt x="4336" y="477"/>
                  </a:lnTo>
                  <a:cubicBezTo>
                    <a:pt x="3769" y="944"/>
                    <a:pt x="2402" y="6582"/>
                    <a:pt x="1901" y="8650"/>
                  </a:cubicBezTo>
                  <a:lnTo>
                    <a:pt x="434" y="6248"/>
                  </a:lnTo>
                  <a:cubicBezTo>
                    <a:pt x="391" y="6184"/>
                    <a:pt x="320" y="6147"/>
                    <a:pt x="248" y="6147"/>
                  </a:cubicBezTo>
                  <a:cubicBezTo>
                    <a:pt x="209" y="6147"/>
                    <a:pt x="169" y="6158"/>
                    <a:pt x="133" y="6181"/>
                  </a:cubicBezTo>
                  <a:cubicBezTo>
                    <a:pt x="33" y="6248"/>
                    <a:pt x="0" y="6348"/>
                    <a:pt x="67" y="6482"/>
                  </a:cubicBezTo>
                  <a:lnTo>
                    <a:pt x="1801" y="9317"/>
                  </a:lnTo>
                  <a:cubicBezTo>
                    <a:pt x="1868" y="9384"/>
                    <a:pt x="1935" y="9417"/>
                    <a:pt x="2001" y="9417"/>
                  </a:cubicBezTo>
                  <a:lnTo>
                    <a:pt x="2035" y="9417"/>
                  </a:lnTo>
                  <a:cubicBezTo>
                    <a:pt x="2135" y="9417"/>
                    <a:pt x="2202" y="9350"/>
                    <a:pt x="2202" y="9250"/>
                  </a:cubicBezTo>
                  <a:cubicBezTo>
                    <a:pt x="2969" y="5981"/>
                    <a:pt x="4236" y="1145"/>
                    <a:pt x="4603" y="811"/>
                  </a:cubicBezTo>
                  <a:lnTo>
                    <a:pt x="4737" y="711"/>
                  </a:lnTo>
                  <a:cubicBezTo>
                    <a:pt x="4921" y="555"/>
                    <a:pt x="5057" y="441"/>
                    <a:pt x="5817" y="441"/>
                  </a:cubicBezTo>
                  <a:cubicBezTo>
                    <a:pt x="6847" y="441"/>
                    <a:pt x="9021" y="650"/>
                    <a:pt x="14010" y="1245"/>
                  </a:cubicBezTo>
                  <a:cubicBezTo>
                    <a:pt x="17790" y="1675"/>
                    <a:pt x="21586" y="1890"/>
                    <a:pt x="25386" y="1890"/>
                  </a:cubicBezTo>
                  <a:cubicBezTo>
                    <a:pt x="27186" y="1890"/>
                    <a:pt x="28987" y="1841"/>
                    <a:pt x="30789" y="1745"/>
                  </a:cubicBezTo>
                  <a:lnTo>
                    <a:pt x="31856" y="1745"/>
                  </a:lnTo>
                  <a:lnTo>
                    <a:pt x="31856" y="3013"/>
                  </a:lnTo>
                  <a:cubicBezTo>
                    <a:pt x="31823" y="3146"/>
                    <a:pt x="31940" y="3213"/>
                    <a:pt x="32056" y="3213"/>
                  </a:cubicBezTo>
                  <a:cubicBezTo>
                    <a:pt x="32173" y="3213"/>
                    <a:pt x="32290" y="3146"/>
                    <a:pt x="32256" y="3013"/>
                  </a:cubicBezTo>
                  <a:lnTo>
                    <a:pt x="32256" y="1545"/>
                  </a:lnTo>
                  <a:cubicBezTo>
                    <a:pt x="32256" y="1411"/>
                    <a:pt x="32190" y="1311"/>
                    <a:pt x="32056" y="1311"/>
                  </a:cubicBezTo>
                  <a:lnTo>
                    <a:pt x="30755" y="1311"/>
                  </a:lnTo>
                  <a:cubicBezTo>
                    <a:pt x="28965" y="1408"/>
                    <a:pt x="27174" y="1456"/>
                    <a:pt x="25385" y="1456"/>
                  </a:cubicBezTo>
                  <a:cubicBezTo>
                    <a:pt x="21607" y="1456"/>
                    <a:pt x="17834" y="1241"/>
                    <a:pt x="14077" y="811"/>
                  </a:cubicBezTo>
                  <a:cubicBezTo>
                    <a:pt x="9186" y="225"/>
                    <a:pt x="6940" y="1"/>
                    <a:pt x="58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8;p45"/>
            <p:cNvSpPr/>
            <p:nvPr/>
          </p:nvSpPr>
          <p:spPr>
            <a:xfrm rot="468991">
              <a:off x="6898499" y="2125980"/>
              <a:ext cx="26700" cy="169324"/>
            </a:xfrm>
            <a:custGeom>
              <a:avLst/>
              <a:gdLst/>
              <a:ahLst/>
              <a:cxnLst/>
              <a:rect l="l" t="t" r="r" b="b"/>
              <a:pathLst>
                <a:path w="1068" h="6773" extrusionOk="0">
                  <a:moveTo>
                    <a:pt x="868" y="1"/>
                  </a:moveTo>
                  <a:cubicBezTo>
                    <a:pt x="768" y="1"/>
                    <a:pt x="668" y="68"/>
                    <a:pt x="634" y="201"/>
                  </a:cubicBezTo>
                  <a:lnTo>
                    <a:pt x="34" y="6539"/>
                  </a:lnTo>
                  <a:cubicBezTo>
                    <a:pt x="0" y="6639"/>
                    <a:pt x="100" y="6773"/>
                    <a:pt x="201" y="6773"/>
                  </a:cubicBezTo>
                  <a:lnTo>
                    <a:pt x="234" y="6773"/>
                  </a:lnTo>
                  <a:cubicBezTo>
                    <a:pt x="334" y="6773"/>
                    <a:pt x="434" y="6672"/>
                    <a:pt x="434" y="6572"/>
                  </a:cubicBezTo>
                  <a:lnTo>
                    <a:pt x="1068" y="234"/>
                  </a:lnTo>
                  <a:cubicBezTo>
                    <a:pt x="1068" y="134"/>
                    <a:pt x="1001" y="1"/>
                    <a:pt x="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9;p45"/>
            <p:cNvSpPr/>
            <p:nvPr/>
          </p:nvSpPr>
          <p:spPr>
            <a:xfrm rot="468991">
              <a:off x="6935309" y="2149050"/>
              <a:ext cx="60899" cy="104299"/>
            </a:xfrm>
            <a:custGeom>
              <a:avLst/>
              <a:gdLst/>
              <a:ahLst/>
              <a:cxnLst/>
              <a:rect l="l" t="t" r="r" b="b"/>
              <a:pathLst>
                <a:path w="2436" h="4172" extrusionOk="0">
                  <a:moveTo>
                    <a:pt x="1331" y="0"/>
                  </a:moveTo>
                  <a:cubicBezTo>
                    <a:pt x="1253" y="0"/>
                    <a:pt x="1189" y="37"/>
                    <a:pt x="1168" y="102"/>
                  </a:cubicBezTo>
                  <a:lnTo>
                    <a:pt x="34" y="1836"/>
                  </a:lnTo>
                  <a:cubicBezTo>
                    <a:pt x="0" y="1903"/>
                    <a:pt x="0" y="1970"/>
                    <a:pt x="34" y="2037"/>
                  </a:cubicBezTo>
                  <a:cubicBezTo>
                    <a:pt x="67" y="2103"/>
                    <a:pt x="134" y="2170"/>
                    <a:pt x="201" y="2170"/>
                  </a:cubicBezTo>
                  <a:lnTo>
                    <a:pt x="1568" y="2303"/>
                  </a:lnTo>
                  <a:lnTo>
                    <a:pt x="1635" y="2303"/>
                  </a:lnTo>
                  <a:lnTo>
                    <a:pt x="1235" y="3905"/>
                  </a:lnTo>
                  <a:cubicBezTo>
                    <a:pt x="1201" y="4005"/>
                    <a:pt x="1268" y="4138"/>
                    <a:pt x="1368" y="4171"/>
                  </a:cubicBezTo>
                  <a:lnTo>
                    <a:pt x="1435" y="4171"/>
                  </a:lnTo>
                  <a:cubicBezTo>
                    <a:pt x="1535" y="4171"/>
                    <a:pt x="1635" y="4105"/>
                    <a:pt x="1635" y="4005"/>
                  </a:cubicBezTo>
                  <a:lnTo>
                    <a:pt x="2402" y="1002"/>
                  </a:lnTo>
                  <a:cubicBezTo>
                    <a:pt x="2435" y="902"/>
                    <a:pt x="2369" y="769"/>
                    <a:pt x="2269" y="736"/>
                  </a:cubicBezTo>
                  <a:cubicBezTo>
                    <a:pt x="2246" y="730"/>
                    <a:pt x="2224" y="727"/>
                    <a:pt x="2203" y="727"/>
                  </a:cubicBezTo>
                  <a:cubicBezTo>
                    <a:pt x="2103" y="727"/>
                    <a:pt x="2029" y="792"/>
                    <a:pt x="2002" y="902"/>
                  </a:cubicBezTo>
                  <a:lnTo>
                    <a:pt x="1735" y="1936"/>
                  </a:lnTo>
                  <a:cubicBezTo>
                    <a:pt x="1702" y="1870"/>
                    <a:pt x="1668" y="1870"/>
                    <a:pt x="1602" y="1870"/>
                  </a:cubicBezTo>
                  <a:lnTo>
                    <a:pt x="601" y="1770"/>
                  </a:lnTo>
                  <a:lnTo>
                    <a:pt x="1501" y="335"/>
                  </a:lnTo>
                  <a:cubicBezTo>
                    <a:pt x="1568" y="235"/>
                    <a:pt x="1568" y="102"/>
                    <a:pt x="1468" y="35"/>
                  </a:cubicBezTo>
                  <a:cubicBezTo>
                    <a:pt x="1421" y="12"/>
                    <a:pt x="1374" y="0"/>
                    <a:pt x="1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0;p45"/>
            <p:cNvSpPr/>
            <p:nvPr/>
          </p:nvSpPr>
          <p:spPr>
            <a:xfrm rot="468991">
              <a:off x="6821360" y="2103338"/>
              <a:ext cx="55075" cy="52550"/>
            </a:xfrm>
            <a:custGeom>
              <a:avLst/>
              <a:gdLst/>
              <a:ahLst/>
              <a:cxnLst/>
              <a:rect l="l" t="t" r="r" b="b"/>
              <a:pathLst>
                <a:path w="2203" h="2102" extrusionOk="0">
                  <a:moveTo>
                    <a:pt x="201" y="0"/>
                  </a:moveTo>
                  <a:cubicBezTo>
                    <a:pt x="68" y="0"/>
                    <a:pt x="1" y="134"/>
                    <a:pt x="1" y="234"/>
                  </a:cubicBezTo>
                  <a:lnTo>
                    <a:pt x="168" y="1701"/>
                  </a:lnTo>
                  <a:cubicBezTo>
                    <a:pt x="168" y="1768"/>
                    <a:pt x="234" y="1835"/>
                    <a:pt x="301" y="1868"/>
                  </a:cubicBezTo>
                  <a:cubicBezTo>
                    <a:pt x="321" y="1878"/>
                    <a:pt x="343" y="1882"/>
                    <a:pt x="367" y="1882"/>
                  </a:cubicBezTo>
                  <a:cubicBezTo>
                    <a:pt x="424" y="1882"/>
                    <a:pt x="487" y="1859"/>
                    <a:pt x="535" y="1835"/>
                  </a:cubicBezTo>
                  <a:lnTo>
                    <a:pt x="1702" y="767"/>
                  </a:lnTo>
                  <a:lnTo>
                    <a:pt x="1769" y="1902"/>
                  </a:lnTo>
                  <a:cubicBezTo>
                    <a:pt x="1769" y="2002"/>
                    <a:pt x="1869" y="2102"/>
                    <a:pt x="1969" y="2102"/>
                  </a:cubicBezTo>
                  <a:cubicBezTo>
                    <a:pt x="2102" y="2068"/>
                    <a:pt x="2202" y="1968"/>
                    <a:pt x="2202" y="1868"/>
                  </a:cubicBezTo>
                  <a:lnTo>
                    <a:pt x="2069" y="300"/>
                  </a:lnTo>
                  <a:cubicBezTo>
                    <a:pt x="2069" y="234"/>
                    <a:pt x="2036" y="134"/>
                    <a:pt x="1936" y="134"/>
                  </a:cubicBezTo>
                  <a:cubicBezTo>
                    <a:pt x="1908" y="120"/>
                    <a:pt x="1875" y="112"/>
                    <a:pt x="1843" y="112"/>
                  </a:cubicBezTo>
                  <a:cubicBezTo>
                    <a:pt x="1797" y="112"/>
                    <a:pt x="1755" y="128"/>
                    <a:pt x="1735" y="167"/>
                  </a:cubicBezTo>
                  <a:lnTo>
                    <a:pt x="535" y="1234"/>
                  </a:lnTo>
                  <a:lnTo>
                    <a:pt x="435" y="200"/>
                  </a:lnTo>
                  <a:cubicBezTo>
                    <a:pt x="401" y="67"/>
                    <a:pt x="301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1;p45"/>
            <p:cNvSpPr/>
            <p:nvPr/>
          </p:nvSpPr>
          <p:spPr>
            <a:xfrm rot="468991">
              <a:off x="7049927" y="2119375"/>
              <a:ext cx="50900" cy="75074"/>
            </a:xfrm>
            <a:custGeom>
              <a:avLst/>
              <a:gdLst/>
              <a:ahLst/>
              <a:cxnLst/>
              <a:rect l="l" t="t" r="r" b="b"/>
              <a:pathLst>
                <a:path w="2036" h="3003" extrusionOk="0">
                  <a:moveTo>
                    <a:pt x="234" y="1"/>
                  </a:moveTo>
                  <a:cubicBezTo>
                    <a:pt x="117" y="1"/>
                    <a:pt x="0" y="68"/>
                    <a:pt x="34" y="201"/>
                  </a:cubicBezTo>
                  <a:lnTo>
                    <a:pt x="34" y="2202"/>
                  </a:lnTo>
                  <a:cubicBezTo>
                    <a:pt x="34" y="2343"/>
                    <a:pt x="143" y="2435"/>
                    <a:pt x="251" y="2435"/>
                  </a:cubicBezTo>
                  <a:cubicBezTo>
                    <a:pt x="323" y="2435"/>
                    <a:pt x="394" y="2395"/>
                    <a:pt x="434" y="2302"/>
                  </a:cubicBezTo>
                  <a:cubicBezTo>
                    <a:pt x="801" y="1502"/>
                    <a:pt x="1268" y="768"/>
                    <a:pt x="1468" y="668"/>
                  </a:cubicBezTo>
                  <a:cubicBezTo>
                    <a:pt x="1568" y="1035"/>
                    <a:pt x="1568" y="1435"/>
                    <a:pt x="1502" y="1802"/>
                  </a:cubicBezTo>
                  <a:cubicBezTo>
                    <a:pt x="1435" y="2302"/>
                    <a:pt x="1368" y="2769"/>
                    <a:pt x="1668" y="2970"/>
                  </a:cubicBezTo>
                  <a:cubicBezTo>
                    <a:pt x="1702" y="3003"/>
                    <a:pt x="1768" y="3003"/>
                    <a:pt x="1802" y="3003"/>
                  </a:cubicBezTo>
                  <a:cubicBezTo>
                    <a:pt x="1868" y="3003"/>
                    <a:pt x="1935" y="2970"/>
                    <a:pt x="1969" y="2903"/>
                  </a:cubicBezTo>
                  <a:cubicBezTo>
                    <a:pt x="2035" y="2803"/>
                    <a:pt x="2002" y="2669"/>
                    <a:pt x="1902" y="2603"/>
                  </a:cubicBezTo>
                  <a:cubicBezTo>
                    <a:pt x="1802" y="2536"/>
                    <a:pt x="1868" y="2102"/>
                    <a:pt x="1902" y="1869"/>
                  </a:cubicBezTo>
                  <a:cubicBezTo>
                    <a:pt x="2002" y="1402"/>
                    <a:pt x="1969" y="901"/>
                    <a:pt x="1802" y="468"/>
                  </a:cubicBezTo>
                  <a:cubicBezTo>
                    <a:pt x="1773" y="323"/>
                    <a:pt x="1642" y="228"/>
                    <a:pt x="1499" y="228"/>
                  </a:cubicBezTo>
                  <a:cubicBezTo>
                    <a:pt x="1478" y="228"/>
                    <a:pt x="1456" y="230"/>
                    <a:pt x="1435" y="234"/>
                  </a:cubicBezTo>
                  <a:cubicBezTo>
                    <a:pt x="1135" y="234"/>
                    <a:pt x="734" y="735"/>
                    <a:pt x="434" y="1302"/>
                  </a:cubicBezTo>
                  <a:lnTo>
                    <a:pt x="434" y="201"/>
                  </a:lnTo>
                  <a:cubicBezTo>
                    <a:pt x="467" y="68"/>
                    <a:pt x="351" y="1"/>
                    <a:pt x="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2;p45"/>
            <p:cNvSpPr/>
            <p:nvPr/>
          </p:nvSpPr>
          <p:spPr>
            <a:xfrm rot="468991">
              <a:off x="7081231" y="2210745"/>
              <a:ext cx="52200" cy="42550"/>
            </a:xfrm>
            <a:custGeom>
              <a:avLst/>
              <a:gdLst/>
              <a:ahLst/>
              <a:cxnLst/>
              <a:rect l="l" t="t" r="r" b="b"/>
              <a:pathLst>
                <a:path w="2088" h="1702" extrusionOk="0">
                  <a:moveTo>
                    <a:pt x="1066" y="0"/>
                  </a:moveTo>
                  <a:cubicBezTo>
                    <a:pt x="978" y="0"/>
                    <a:pt x="887" y="50"/>
                    <a:pt x="853" y="150"/>
                  </a:cubicBezTo>
                  <a:lnTo>
                    <a:pt x="853" y="651"/>
                  </a:lnTo>
                  <a:lnTo>
                    <a:pt x="253" y="651"/>
                  </a:lnTo>
                  <a:cubicBezTo>
                    <a:pt x="238" y="647"/>
                    <a:pt x="224" y="645"/>
                    <a:pt x="211" y="645"/>
                  </a:cubicBezTo>
                  <a:cubicBezTo>
                    <a:pt x="0" y="645"/>
                    <a:pt x="0" y="1090"/>
                    <a:pt x="211" y="1090"/>
                  </a:cubicBezTo>
                  <a:cubicBezTo>
                    <a:pt x="224" y="1090"/>
                    <a:pt x="238" y="1088"/>
                    <a:pt x="253" y="1084"/>
                  </a:cubicBezTo>
                  <a:lnTo>
                    <a:pt x="853" y="1084"/>
                  </a:lnTo>
                  <a:lnTo>
                    <a:pt x="853" y="1551"/>
                  </a:lnTo>
                  <a:cubicBezTo>
                    <a:pt x="887" y="1652"/>
                    <a:pt x="978" y="1702"/>
                    <a:pt x="1066" y="1702"/>
                  </a:cubicBezTo>
                  <a:cubicBezTo>
                    <a:pt x="1153" y="1702"/>
                    <a:pt x="1237" y="1652"/>
                    <a:pt x="1254" y="1551"/>
                  </a:cubicBezTo>
                  <a:lnTo>
                    <a:pt x="1254" y="1084"/>
                  </a:lnTo>
                  <a:lnTo>
                    <a:pt x="1887" y="1084"/>
                  </a:lnTo>
                  <a:cubicBezTo>
                    <a:pt x="2087" y="1051"/>
                    <a:pt x="2087" y="751"/>
                    <a:pt x="1887" y="684"/>
                  </a:cubicBezTo>
                  <a:lnTo>
                    <a:pt x="1254" y="684"/>
                  </a:lnTo>
                  <a:lnTo>
                    <a:pt x="1254" y="150"/>
                  </a:lnTo>
                  <a:cubicBezTo>
                    <a:pt x="1237" y="50"/>
                    <a:pt x="1153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3;p45"/>
            <p:cNvSpPr/>
            <p:nvPr/>
          </p:nvSpPr>
          <p:spPr>
            <a:xfrm rot="468991">
              <a:off x="7154292" y="2211827"/>
              <a:ext cx="173473" cy="82774"/>
            </a:xfrm>
            <a:custGeom>
              <a:avLst/>
              <a:gdLst/>
              <a:ahLst/>
              <a:cxnLst/>
              <a:rect l="l" t="t" r="r" b="b"/>
              <a:pathLst>
                <a:path w="6939" h="3311" extrusionOk="0">
                  <a:moveTo>
                    <a:pt x="1019" y="0"/>
                  </a:moveTo>
                  <a:cubicBezTo>
                    <a:pt x="872" y="0"/>
                    <a:pt x="708" y="79"/>
                    <a:pt x="567" y="275"/>
                  </a:cubicBezTo>
                  <a:cubicBezTo>
                    <a:pt x="134" y="842"/>
                    <a:pt x="0" y="1610"/>
                    <a:pt x="200" y="2310"/>
                  </a:cubicBezTo>
                  <a:cubicBezTo>
                    <a:pt x="300" y="2544"/>
                    <a:pt x="500" y="2710"/>
                    <a:pt x="767" y="2744"/>
                  </a:cubicBezTo>
                  <a:cubicBezTo>
                    <a:pt x="784" y="2745"/>
                    <a:pt x="801" y="2746"/>
                    <a:pt x="818" y="2746"/>
                  </a:cubicBezTo>
                  <a:cubicBezTo>
                    <a:pt x="1266" y="2746"/>
                    <a:pt x="1680" y="2329"/>
                    <a:pt x="2002" y="1943"/>
                  </a:cubicBezTo>
                  <a:cubicBezTo>
                    <a:pt x="2002" y="2410"/>
                    <a:pt x="2135" y="2911"/>
                    <a:pt x="2569" y="3077"/>
                  </a:cubicBezTo>
                  <a:cubicBezTo>
                    <a:pt x="2669" y="3111"/>
                    <a:pt x="2769" y="3144"/>
                    <a:pt x="2869" y="3144"/>
                  </a:cubicBezTo>
                  <a:cubicBezTo>
                    <a:pt x="3136" y="3111"/>
                    <a:pt x="3403" y="3011"/>
                    <a:pt x="3636" y="2844"/>
                  </a:cubicBezTo>
                  <a:cubicBezTo>
                    <a:pt x="3736" y="2777"/>
                    <a:pt x="3836" y="2677"/>
                    <a:pt x="3903" y="2577"/>
                  </a:cubicBezTo>
                  <a:cubicBezTo>
                    <a:pt x="4370" y="2977"/>
                    <a:pt x="4904" y="3211"/>
                    <a:pt x="5471" y="3311"/>
                  </a:cubicBezTo>
                  <a:cubicBezTo>
                    <a:pt x="5671" y="3311"/>
                    <a:pt x="5871" y="3211"/>
                    <a:pt x="6004" y="3077"/>
                  </a:cubicBezTo>
                  <a:cubicBezTo>
                    <a:pt x="6438" y="2610"/>
                    <a:pt x="6104" y="2210"/>
                    <a:pt x="5804" y="1876"/>
                  </a:cubicBezTo>
                  <a:cubicBezTo>
                    <a:pt x="5604" y="1676"/>
                    <a:pt x="5437" y="1376"/>
                    <a:pt x="5337" y="1076"/>
                  </a:cubicBezTo>
                  <a:cubicBezTo>
                    <a:pt x="5271" y="876"/>
                    <a:pt x="5337" y="676"/>
                    <a:pt x="5537" y="576"/>
                  </a:cubicBezTo>
                  <a:cubicBezTo>
                    <a:pt x="5616" y="536"/>
                    <a:pt x="5701" y="517"/>
                    <a:pt x="5786" y="517"/>
                  </a:cubicBezTo>
                  <a:cubicBezTo>
                    <a:pt x="5917" y="517"/>
                    <a:pt x="6050" y="561"/>
                    <a:pt x="6171" y="642"/>
                  </a:cubicBezTo>
                  <a:cubicBezTo>
                    <a:pt x="6305" y="776"/>
                    <a:pt x="6438" y="942"/>
                    <a:pt x="6538" y="1109"/>
                  </a:cubicBezTo>
                  <a:lnTo>
                    <a:pt x="6938" y="1009"/>
                  </a:lnTo>
                  <a:cubicBezTo>
                    <a:pt x="6838" y="742"/>
                    <a:pt x="6672" y="509"/>
                    <a:pt x="6471" y="342"/>
                  </a:cubicBezTo>
                  <a:cubicBezTo>
                    <a:pt x="6300" y="190"/>
                    <a:pt x="6085" y="113"/>
                    <a:pt x="5863" y="113"/>
                  </a:cubicBezTo>
                  <a:cubicBezTo>
                    <a:pt x="5697" y="113"/>
                    <a:pt x="5528" y="156"/>
                    <a:pt x="5371" y="242"/>
                  </a:cubicBezTo>
                  <a:cubicBezTo>
                    <a:pt x="5004" y="409"/>
                    <a:pt x="4837" y="809"/>
                    <a:pt x="4937" y="1209"/>
                  </a:cubicBezTo>
                  <a:cubicBezTo>
                    <a:pt x="5037" y="1576"/>
                    <a:pt x="5237" y="1943"/>
                    <a:pt x="5537" y="2210"/>
                  </a:cubicBezTo>
                  <a:cubicBezTo>
                    <a:pt x="5838" y="2577"/>
                    <a:pt x="5871" y="2677"/>
                    <a:pt x="5738" y="2811"/>
                  </a:cubicBezTo>
                  <a:cubicBezTo>
                    <a:pt x="5685" y="2871"/>
                    <a:pt x="5605" y="2897"/>
                    <a:pt x="5507" y="2897"/>
                  </a:cubicBezTo>
                  <a:cubicBezTo>
                    <a:pt x="5170" y="2897"/>
                    <a:pt x="4617" y="2587"/>
                    <a:pt x="4203" y="2277"/>
                  </a:cubicBezTo>
                  <a:cubicBezTo>
                    <a:pt x="4437" y="1876"/>
                    <a:pt x="4537" y="1409"/>
                    <a:pt x="4503" y="942"/>
                  </a:cubicBezTo>
                  <a:cubicBezTo>
                    <a:pt x="4470" y="475"/>
                    <a:pt x="4303" y="175"/>
                    <a:pt x="4036" y="109"/>
                  </a:cubicBezTo>
                  <a:cubicBezTo>
                    <a:pt x="3988" y="95"/>
                    <a:pt x="3939" y="88"/>
                    <a:pt x="3891" y="88"/>
                  </a:cubicBezTo>
                  <a:cubicBezTo>
                    <a:pt x="3477" y="88"/>
                    <a:pt x="3095" y="556"/>
                    <a:pt x="3036" y="676"/>
                  </a:cubicBezTo>
                  <a:lnTo>
                    <a:pt x="3369" y="909"/>
                  </a:lnTo>
                  <a:cubicBezTo>
                    <a:pt x="3464" y="783"/>
                    <a:pt x="3769" y="506"/>
                    <a:pt x="3914" y="506"/>
                  </a:cubicBezTo>
                  <a:cubicBezTo>
                    <a:pt x="3922" y="506"/>
                    <a:pt x="3929" y="507"/>
                    <a:pt x="3936" y="509"/>
                  </a:cubicBezTo>
                  <a:cubicBezTo>
                    <a:pt x="3970" y="509"/>
                    <a:pt x="4036" y="642"/>
                    <a:pt x="4070" y="942"/>
                  </a:cubicBezTo>
                  <a:cubicBezTo>
                    <a:pt x="4136" y="1543"/>
                    <a:pt x="3870" y="2143"/>
                    <a:pt x="3403" y="2510"/>
                  </a:cubicBezTo>
                  <a:cubicBezTo>
                    <a:pt x="3279" y="2634"/>
                    <a:pt x="3100" y="2703"/>
                    <a:pt x="2934" y="2703"/>
                  </a:cubicBezTo>
                  <a:cubicBezTo>
                    <a:pt x="2877" y="2703"/>
                    <a:pt x="2820" y="2694"/>
                    <a:pt x="2769" y="2677"/>
                  </a:cubicBezTo>
                  <a:cubicBezTo>
                    <a:pt x="2368" y="2544"/>
                    <a:pt x="2435" y="1610"/>
                    <a:pt x="2535" y="1176"/>
                  </a:cubicBezTo>
                  <a:cubicBezTo>
                    <a:pt x="2598" y="1010"/>
                    <a:pt x="2453" y="882"/>
                    <a:pt x="2311" y="882"/>
                  </a:cubicBezTo>
                  <a:cubicBezTo>
                    <a:pt x="2225" y="882"/>
                    <a:pt x="2139" y="929"/>
                    <a:pt x="2102" y="1043"/>
                  </a:cubicBezTo>
                  <a:cubicBezTo>
                    <a:pt x="1905" y="1436"/>
                    <a:pt x="1291" y="2311"/>
                    <a:pt x="858" y="2311"/>
                  </a:cubicBezTo>
                  <a:cubicBezTo>
                    <a:pt x="850" y="2311"/>
                    <a:pt x="842" y="2311"/>
                    <a:pt x="834" y="2310"/>
                  </a:cubicBezTo>
                  <a:cubicBezTo>
                    <a:pt x="734" y="2310"/>
                    <a:pt x="634" y="2243"/>
                    <a:pt x="601" y="2143"/>
                  </a:cubicBezTo>
                  <a:cubicBezTo>
                    <a:pt x="467" y="1576"/>
                    <a:pt x="601" y="1009"/>
                    <a:pt x="934" y="542"/>
                  </a:cubicBezTo>
                  <a:cubicBezTo>
                    <a:pt x="934" y="509"/>
                    <a:pt x="967" y="475"/>
                    <a:pt x="1001" y="442"/>
                  </a:cubicBezTo>
                  <a:cubicBezTo>
                    <a:pt x="1068" y="542"/>
                    <a:pt x="1101" y="676"/>
                    <a:pt x="1101" y="809"/>
                  </a:cubicBezTo>
                  <a:lnTo>
                    <a:pt x="1535" y="742"/>
                  </a:lnTo>
                  <a:cubicBezTo>
                    <a:pt x="1535" y="609"/>
                    <a:pt x="1434" y="109"/>
                    <a:pt x="1101" y="8"/>
                  </a:cubicBezTo>
                  <a:cubicBezTo>
                    <a:pt x="1075" y="3"/>
                    <a:pt x="1047" y="0"/>
                    <a:pt x="10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4;p45"/>
            <p:cNvSpPr/>
            <p:nvPr/>
          </p:nvSpPr>
          <p:spPr>
            <a:xfrm rot="468991">
              <a:off x="7343541" y="2210952"/>
              <a:ext cx="73424" cy="91799"/>
            </a:xfrm>
            <a:custGeom>
              <a:avLst/>
              <a:gdLst/>
              <a:ahLst/>
              <a:cxnLst/>
              <a:rect l="l" t="t" r="r" b="b"/>
              <a:pathLst>
                <a:path w="2937" h="3672" extrusionOk="0">
                  <a:moveTo>
                    <a:pt x="2111" y="1"/>
                  </a:moveTo>
                  <a:cubicBezTo>
                    <a:pt x="2054" y="1"/>
                    <a:pt x="1995" y="12"/>
                    <a:pt x="1936" y="35"/>
                  </a:cubicBezTo>
                  <a:cubicBezTo>
                    <a:pt x="1469" y="169"/>
                    <a:pt x="1135" y="1069"/>
                    <a:pt x="1102" y="1236"/>
                  </a:cubicBezTo>
                  <a:lnTo>
                    <a:pt x="1502" y="1370"/>
                  </a:lnTo>
                  <a:cubicBezTo>
                    <a:pt x="1602" y="1036"/>
                    <a:pt x="1869" y="502"/>
                    <a:pt x="2069" y="436"/>
                  </a:cubicBezTo>
                  <a:lnTo>
                    <a:pt x="2169" y="436"/>
                  </a:lnTo>
                  <a:cubicBezTo>
                    <a:pt x="2403" y="602"/>
                    <a:pt x="2503" y="736"/>
                    <a:pt x="2503" y="903"/>
                  </a:cubicBezTo>
                  <a:cubicBezTo>
                    <a:pt x="2503" y="1036"/>
                    <a:pt x="2403" y="1269"/>
                    <a:pt x="1869" y="1670"/>
                  </a:cubicBezTo>
                  <a:cubicBezTo>
                    <a:pt x="1502" y="1903"/>
                    <a:pt x="1168" y="2103"/>
                    <a:pt x="801" y="2304"/>
                  </a:cubicBezTo>
                  <a:cubicBezTo>
                    <a:pt x="334" y="2570"/>
                    <a:pt x="34" y="2737"/>
                    <a:pt x="1" y="3004"/>
                  </a:cubicBezTo>
                  <a:cubicBezTo>
                    <a:pt x="1" y="3138"/>
                    <a:pt x="68" y="3271"/>
                    <a:pt x="168" y="3371"/>
                  </a:cubicBezTo>
                  <a:cubicBezTo>
                    <a:pt x="501" y="3638"/>
                    <a:pt x="1335" y="3671"/>
                    <a:pt x="1936" y="3671"/>
                  </a:cubicBezTo>
                  <a:lnTo>
                    <a:pt x="2503" y="3671"/>
                  </a:lnTo>
                  <a:lnTo>
                    <a:pt x="2469" y="3271"/>
                  </a:lnTo>
                  <a:cubicBezTo>
                    <a:pt x="2331" y="3278"/>
                    <a:pt x="2177" y="3282"/>
                    <a:pt x="2017" y="3282"/>
                  </a:cubicBezTo>
                  <a:cubicBezTo>
                    <a:pt x="1405" y="3282"/>
                    <a:pt x="706" y="3223"/>
                    <a:pt x="468" y="3037"/>
                  </a:cubicBezTo>
                  <a:cubicBezTo>
                    <a:pt x="635" y="2937"/>
                    <a:pt x="835" y="2804"/>
                    <a:pt x="1002" y="2704"/>
                  </a:cubicBezTo>
                  <a:cubicBezTo>
                    <a:pt x="1402" y="2504"/>
                    <a:pt x="1769" y="2304"/>
                    <a:pt x="2102" y="2037"/>
                  </a:cubicBezTo>
                  <a:cubicBezTo>
                    <a:pt x="2669" y="1636"/>
                    <a:pt x="2936" y="1269"/>
                    <a:pt x="2936" y="903"/>
                  </a:cubicBezTo>
                  <a:cubicBezTo>
                    <a:pt x="2903" y="569"/>
                    <a:pt x="2703" y="269"/>
                    <a:pt x="2403" y="102"/>
                  </a:cubicBezTo>
                  <a:cubicBezTo>
                    <a:pt x="2316" y="37"/>
                    <a:pt x="2216" y="1"/>
                    <a:pt x="2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5;p45"/>
            <p:cNvSpPr/>
            <p:nvPr/>
          </p:nvSpPr>
          <p:spPr>
            <a:xfrm rot="468991">
              <a:off x="7445013" y="2252672"/>
              <a:ext cx="74774" cy="67574"/>
            </a:xfrm>
            <a:custGeom>
              <a:avLst/>
              <a:gdLst/>
              <a:ahLst/>
              <a:cxnLst/>
              <a:rect l="l" t="t" r="r" b="b"/>
              <a:pathLst>
                <a:path w="2991" h="2703" extrusionOk="0">
                  <a:moveTo>
                    <a:pt x="289" y="1"/>
                  </a:moveTo>
                  <a:lnTo>
                    <a:pt x="22" y="2236"/>
                  </a:lnTo>
                  <a:cubicBezTo>
                    <a:pt x="1" y="2382"/>
                    <a:pt x="112" y="2476"/>
                    <a:pt x="230" y="2476"/>
                  </a:cubicBezTo>
                  <a:cubicBezTo>
                    <a:pt x="300" y="2476"/>
                    <a:pt x="373" y="2443"/>
                    <a:pt x="422" y="2369"/>
                  </a:cubicBezTo>
                  <a:cubicBezTo>
                    <a:pt x="789" y="1669"/>
                    <a:pt x="1289" y="1068"/>
                    <a:pt x="1856" y="534"/>
                  </a:cubicBezTo>
                  <a:lnTo>
                    <a:pt x="1856" y="534"/>
                  </a:lnTo>
                  <a:cubicBezTo>
                    <a:pt x="1890" y="835"/>
                    <a:pt x="1856" y="1135"/>
                    <a:pt x="1756" y="1435"/>
                  </a:cubicBezTo>
                  <a:cubicBezTo>
                    <a:pt x="1690" y="1835"/>
                    <a:pt x="1590" y="2236"/>
                    <a:pt x="1890" y="2503"/>
                  </a:cubicBezTo>
                  <a:cubicBezTo>
                    <a:pt x="2023" y="2636"/>
                    <a:pt x="2223" y="2703"/>
                    <a:pt x="2390" y="2703"/>
                  </a:cubicBezTo>
                  <a:cubicBezTo>
                    <a:pt x="2624" y="2703"/>
                    <a:pt x="2824" y="2603"/>
                    <a:pt x="2991" y="2436"/>
                  </a:cubicBezTo>
                  <a:lnTo>
                    <a:pt x="2657" y="2169"/>
                  </a:lnTo>
                  <a:cubicBezTo>
                    <a:pt x="2582" y="2244"/>
                    <a:pt x="2486" y="2287"/>
                    <a:pt x="2393" y="2287"/>
                  </a:cubicBezTo>
                  <a:cubicBezTo>
                    <a:pt x="2320" y="2287"/>
                    <a:pt x="2249" y="2261"/>
                    <a:pt x="2190" y="2202"/>
                  </a:cubicBezTo>
                  <a:cubicBezTo>
                    <a:pt x="2057" y="2102"/>
                    <a:pt x="2123" y="1869"/>
                    <a:pt x="2190" y="1535"/>
                  </a:cubicBezTo>
                  <a:cubicBezTo>
                    <a:pt x="2290" y="1168"/>
                    <a:pt x="2323" y="768"/>
                    <a:pt x="2257" y="368"/>
                  </a:cubicBezTo>
                  <a:cubicBezTo>
                    <a:pt x="2223" y="234"/>
                    <a:pt x="2090" y="101"/>
                    <a:pt x="1923" y="67"/>
                  </a:cubicBezTo>
                  <a:cubicBezTo>
                    <a:pt x="1914" y="67"/>
                    <a:pt x="1905" y="66"/>
                    <a:pt x="1896" y="66"/>
                  </a:cubicBezTo>
                  <a:cubicBezTo>
                    <a:pt x="1561" y="66"/>
                    <a:pt x="1043" y="654"/>
                    <a:pt x="556" y="1368"/>
                  </a:cubicBezTo>
                  <a:lnTo>
                    <a:pt x="689" y="34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6;p45"/>
            <p:cNvSpPr/>
            <p:nvPr/>
          </p:nvSpPr>
          <p:spPr>
            <a:xfrm rot="468991">
              <a:off x="7531844" y="2219642"/>
              <a:ext cx="29200" cy="124299"/>
            </a:xfrm>
            <a:custGeom>
              <a:avLst/>
              <a:gdLst/>
              <a:ahLst/>
              <a:cxnLst/>
              <a:rect l="l" t="t" r="r" b="b"/>
              <a:pathLst>
                <a:path w="1168" h="4972" extrusionOk="0">
                  <a:moveTo>
                    <a:pt x="734" y="1"/>
                  </a:moveTo>
                  <a:lnTo>
                    <a:pt x="0" y="4938"/>
                  </a:lnTo>
                  <a:lnTo>
                    <a:pt x="434" y="4971"/>
                  </a:lnTo>
                  <a:lnTo>
                    <a:pt x="1168" y="68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7;p45"/>
            <p:cNvSpPr/>
            <p:nvPr/>
          </p:nvSpPr>
          <p:spPr>
            <a:xfrm rot="468991">
              <a:off x="6828389" y="2375256"/>
              <a:ext cx="86749" cy="107599"/>
            </a:xfrm>
            <a:custGeom>
              <a:avLst/>
              <a:gdLst/>
              <a:ahLst/>
              <a:cxnLst/>
              <a:rect l="l" t="t" r="r" b="b"/>
              <a:pathLst>
                <a:path w="3470" h="4304" extrusionOk="0">
                  <a:moveTo>
                    <a:pt x="0" y="0"/>
                  </a:moveTo>
                  <a:lnTo>
                    <a:pt x="34" y="2068"/>
                  </a:lnTo>
                  <a:cubicBezTo>
                    <a:pt x="34" y="3102"/>
                    <a:pt x="34" y="3670"/>
                    <a:pt x="67" y="3970"/>
                  </a:cubicBezTo>
                  <a:cubicBezTo>
                    <a:pt x="67" y="4003"/>
                    <a:pt x="67" y="4070"/>
                    <a:pt x="67" y="4103"/>
                  </a:cubicBezTo>
                  <a:lnTo>
                    <a:pt x="100" y="4103"/>
                  </a:lnTo>
                  <a:cubicBezTo>
                    <a:pt x="134" y="4303"/>
                    <a:pt x="200" y="4303"/>
                    <a:pt x="267" y="4303"/>
                  </a:cubicBezTo>
                  <a:cubicBezTo>
                    <a:pt x="401" y="4303"/>
                    <a:pt x="467" y="4237"/>
                    <a:pt x="501" y="4103"/>
                  </a:cubicBezTo>
                  <a:cubicBezTo>
                    <a:pt x="501" y="3870"/>
                    <a:pt x="1101" y="1068"/>
                    <a:pt x="1768" y="634"/>
                  </a:cubicBezTo>
                  <a:cubicBezTo>
                    <a:pt x="1835" y="567"/>
                    <a:pt x="1902" y="567"/>
                    <a:pt x="1935" y="567"/>
                  </a:cubicBezTo>
                  <a:cubicBezTo>
                    <a:pt x="2269" y="667"/>
                    <a:pt x="2168" y="1635"/>
                    <a:pt x="2102" y="2302"/>
                  </a:cubicBezTo>
                  <a:cubicBezTo>
                    <a:pt x="2035" y="3136"/>
                    <a:pt x="1968" y="3770"/>
                    <a:pt x="2335" y="3970"/>
                  </a:cubicBezTo>
                  <a:cubicBezTo>
                    <a:pt x="2453" y="4048"/>
                    <a:pt x="2570" y="4080"/>
                    <a:pt x="2687" y="4080"/>
                  </a:cubicBezTo>
                  <a:cubicBezTo>
                    <a:pt x="2770" y="4080"/>
                    <a:pt x="2853" y="4064"/>
                    <a:pt x="2936" y="4036"/>
                  </a:cubicBezTo>
                  <a:cubicBezTo>
                    <a:pt x="3203" y="3936"/>
                    <a:pt x="3369" y="3703"/>
                    <a:pt x="3469" y="3436"/>
                  </a:cubicBezTo>
                  <a:lnTo>
                    <a:pt x="3069" y="3303"/>
                  </a:lnTo>
                  <a:cubicBezTo>
                    <a:pt x="3002" y="3436"/>
                    <a:pt x="2902" y="3569"/>
                    <a:pt x="2769" y="3636"/>
                  </a:cubicBezTo>
                  <a:cubicBezTo>
                    <a:pt x="2727" y="3650"/>
                    <a:pt x="2692" y="3658"/>
                    <a:pt x="2659" y="3658"/>
                  </a:cubicBezTo>
                  <a:cubicBezTo>
                    <a:pt x="2614" y="3658"/>
                    <a:pt x="2574" y="3642"/>
                    <a:pt x="2535" y="3603"/>
                  </a:cubicBezTo>
                  <a:cubicBezTo>
                    <a:pt x="2402" y="3536"/>
                    <a:pt x="2469" y="2769"/>
                    <a:pt x="2535" y="2369"/>
                  </a:cubicBezTo>
                  <a:cubicBezTo>
                    <a:pt x="2602" y="1435"/>
                    <a:pt x="2702" y="367"/>
                    <a:pt x="2035" y="167"/>
                  </a:cubicBezTo>
                  <a:cubicBezTo>
                    <a:pt x="1988" y="159"/>
                    <a:pt x="1941" y="155"/>
                    <a:pt x="1894" y="155"/>
                  </a:cubicBezTo>
                  <a:cubicBezTo>
                    <a:pt x="1742" y="155"/>
                    <a:pt x="1595" y="199"/>
                    <a:pt x="1468" y="300"/>
                  </a:cubicBezTo>
                  <a:cubicBezTo>
                    <a:pt x="1068" y="634"/>
                    <a:pt x="701" y="1501"/>
                    <a:pt x="434" y="2335"/>
                  </a:cubicBezTo>
                  <a:cubicBezTo>
                    <a:pt x="434" y="1568"/>
                    <a:pt x="434" y="667"/>
                    <a:pt x="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8;p45"/>
            <p:cNvSpPr/>
            <p:nvPr/>
          </p:nvSpPr>
          <p:spPr>
            <a:xfrm rot="468991">
              <a:off x="6955245" y="2408293"/>
              <a:ext cx="71749" cy="68399"/>
            </a:xfrm>
            <a:custGeom>
              <a:avLst/>
              <a:gdLst/>
              <a:ahLst/>
              <a:cxnLst/>
              <a:rect l="l" t="t" r="r" b="b"/>
              <a:pathLst>
                <a:path w="2870" h="2736" extrusionOk="0">
                  <a:moveTo>
                    <a:pt x="501" y="0"/>
                  </a:moveTo>
                  <a:lnTo>
                    <a:pt x="234" y="367"/>
                  </a:lnTo>
                  <a:lnTo>
                    <a:pt x="2169" y="1668"/>
                  </a:lnTo>
                  <a:lnTo>
                    <a:pt x="1" y="2302"/>
                  </a:lnTo>
                  <a:lnTo>
                    <a:pt x="134" y="2736"/>
                  </a:lnTo>
                  <a:lnTo>
                    <a:pt x="2703" y="1935"/>
                  </a:lnTo>
                  <a:cubicBezTo>
                    <a:pt x="2803" y="1935"/>
                    <a:pt x="2836" y="1868"/>
                    <a:pt x="2870" y="1768"/>
                  </a:cubicBezTo>
                  <a:cubicBezTo>
                    <a:pt x="2870" y="1702"/>
                    <a:pt x="2836" y="1602"/>
                    <a:pt x="2770" y="1568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9;p45"/>
            <p:cNvSpPr/>
            <p:nvPr/>
          </p:nvSpPr>
          <p:spPr>
            <a:xfrm rot="468991">
              <a:off x="6966500" y="2472524"/>
              <a:ext cx="67574" cy="33375"/>
            </a:xfrm>
            <a:custGeom>
              <a:avLst/>
              <a:gdLst/>
              <a:ahLst/>
              <a:cxnLst/>
              <a:rect l="l" t="t" r="r" b="b"/>
              <a:pathLst>
                <a:path w="2703" h="1335" extrusionOk="0">
                  <a:moveTo>
                    <a:pt x="2536" y="0"/>
                  </a:moveTo>
                  <a:lnTo>
                    <a:pt x="0" y="934"/>
                  </a:lnTo>
                  <a:lnTo>
                    <a:pt x="167" y="1334"/>
                  </a:lnTo>
                  <a:lnTo>
                    <a:pt x="2702" y="400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0;p45"/>
            <p:cNvSpPr/>
            <p:nvPr/>
          </p:nvSpPr>
          <p:spPr>
            <a:xfrm rot="468991">
              <a:off x="7063963" y="2424747"/>
              <a:ext cx="95099" cy="84399"/>
            </a:xfrm>
            <a:custGeom>
              <a:avLst/>
              <a:gdLst/>
              <a:ahLst/>
              <a:cxnLst/>
              <a:rect l="l" t="t" r="r" b="b"/>
              <a:pathLst>
                <a:path w="3804" h="3376" extrusionOk="0">
                  <a:moveTo>
                    <a:pt x="2563" y="0"/>
                  </a:moveTo>
                  <a:cubicBezTo>
                    <a:pt x="1962" y="0"/>
                    <a:pt x="1083" y="1132"/>
                    <a:pt x="634" y="1741"/>
                  </a:cubicBezTo>
                  <a:lnTo>
                    <a:pt x="634" y="607"/>
                  </a:lnTo>
                  <a:lnTo>
                    <a:pt x="234" y="607"/>
                  </a:lnTo>
                  <a:lnTo>
                    <a:pt x="234" y="2441"/>
                  </a:lnTo>
                  <a:cubicBezTo>
                    <a:pt x="34" y="2808"/>
                    <a:pt x="0" y="3075"/>
                    <a:pt x="100" y="3242"/>
                  </a:cubicBezTo>
                  <a:cubicBezTo>
                    <a:pt x="167" y="3309"/>
                    <a:pt x="301" y="3375"/>
                    <a:pt x="401" y="3375"/>
                  </a:cubicBezTo>
                  <a:lnTo>
                    <a:pt x="501" y="3375"/>
                  </a:lnTo>
                  <a:cubicBezTo>
                    <a:pt x="601" y="3342"/>
                    <a:pt x="668" y="3242"/>
                    <a:pt x="668" y="3142"/>
                  </a:cubicBezTo>
                  <a:lnTo>
                    <a:pt x="668" y="2542"/>
                  </a:lnTo>
                  <a:cubicBezTo>
                    <a:pt x="734" y="2441"/>
                    <a:pt x="801" y="2275"/>
                    <a:pt x="934" y="2141"/>
                  </a:cubicBezTo>
                  <a:cubicBezTo>
                    <a:pt x="1748" y="952"/>
                    <a:pt x="2357" y="467"/>
                    <a:pt x="2539" y="467"/>
                  </a:cubicBezTo>
                  <a:cubicBezTo>
                    <a:pt x="2551" y="467"/>
                    <a:pt x="2561" y="469"/>
                    <a:pt x="2569" y="473"/>
                  </a:cubicBezTo>
                  <a:cubicBezTo>
                    <a:pt x="2602" y="473"/>
                    <a:pt x="2602" y="507"/>
                    <a:pt x="2602" y="573"/>
                  </a:cubicBezTo>
                  <a:cubicBezTo>
                    <a:pt x="2636" y="974"/>
                    <a:pt x="2569" y="1374"/>
                    <a:pt x="2469" y="1741"/>
                  </a:cubicBezTo>
                  <a:cubicBezTo>
                    <a:pt x="2335" y="2308"/>
                    <a:pt x="2235" y="2742"/>
                    <a:pt x="2402" y="3042"/>
                  </a:cubicBezTo>
                  <a:cubicBezTo>
                    <a:pt x="2469" y="3109"/>
                    <a:pt x="2569" y="3209"/>
                    <a:pt x="2669" y="3209"/>
                  </a:cubicBezTo>
                  <a:cubicBezTo>
                    <a:pt x="2725" y="3219"/>
                    <a:pt x="2780" y="3224"/>
                    <a:pt x="2832" y="3224"/>
                  </a:cubicBezTo>
                  <a:cubicBezTo>
                    <a:pt x="3457" y="3224"/>
                    <a:pt x="3772" y="2539"/>
                    <a:pt x="3803" y="2508"/>
                  </a:cubicBezTo>
                  <a:lnTo>
                    <a:pt x="3403" y="2341"/>
                  </a:lnTo>
                  <a:cubicBezTo>
                    <a:pt x="3403" y="2341"/>
                    <a:pt x="3168" y="2781"/>
                    <a:pt x="2809" y="2781"/>
                  </a:cubicBezTo>
                  <a:cubicBezTo>
                    <a:pt x="2785" y="2781"/>
                    <a:pt x="2761" y="2779"/>
                    <a:pt x="2736" y="2775"/>
                  </a:cubicBezTo>
                  <a:cubicBezTo>
                    <a:pt x="2736" y="2441"/>
                    <a:pt x="2769" y="2141"/>
                    <a:pt x="2869" y="1841"/>
                  </a:cubicBezTo>
                  <a:cubicBezTo>
                    <a:pt x="3003" y="1374"/>
                    <a:pt x="3069" y="907"/>
                    <a:pt x="3036" y="473"/>
                  </a:cubicBezTo>
                  <a:cubicBezTo>
                    <a:pt x="3003" y="240"/>
                    <a:pt x="2836" y="73"/>
                    <a:pt x="2636" y="6"/>
                  </a:cubicBezTo>
                  <a:cubicBezTo>
                    <a:pt x="2612" y="2"/>
                    <a:pt x="2588" y="0"/>
                    <a:pt x="2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1;p45"/>
            <p:cNvSpPr/>
            <p:nvPr/>
          </p:nvSpPr>
          <p:spPr>
            <a:xfrm rot="468991">
              <a:off x="7156626" y="2488252"/>
              <a:ext cx="58399" cy="64024"/>
            </a:xfrm>
            <a:custGeom>
              <a:avLst/>
              <a:gdLst/>
              <a:ahLst/>
              <a:cxnLst/>
              <a:rect l="l" t="t" r="r" b="b"/>
              <a:pathLst>
                <a:path w="2336" h="2561" extrusionOk="0">
                  <a:moveTo>
                    <a:pt x="1402" y="426"/>
                  </a:moveTo>
                  <a:cubicBezTo>
                    <a:pt x="1702" y="526"/>
                    <a:pt x="1836" y="993"/>
                    <a:pt x="1702" y="1426"/>
                  </a:cubicBezTo>
                  <a:cubicBezTo>
                    <a:pt x="1581" y="1850"/>
                    <a:pt x="1296" y="2136"/>
                    <a:pt x="1020" y="2136"/>
                  </a:cubicBezTo>
                  <a:cubicBezTo>
                    <a:pt x="991" y="2136"/>
                    <a:pt x="963" y="2133"/>
                    <a:pt x="935" y="2127"/>
                  </a:cubicBezTo>
                  <a:cubicBezTo>
                    <a:pt x="635" y="2027"/>
                    <a:pt x="501" y="1593"/>
                    <a:pt x="635" y="1126"/>
                  </a:cubicBezTo>
                  <a:cubicBezTo>
                    <a:pt x="701" y="926"/>
                    <a:pt x="801" y="726"/>
                    <a:pt x="1002" y="559"/>
                  </a:cubicBezTo>
                  <a:cubicBezTo>
                    <a:pt x="1068" y="492"/>
                    <a:pt x="1202" y="426"/>
                    <a:pt x="1302" y="426"/>
                  </a:cubicBezTo>
                  <a:close/>
                  <a:moveTo>
                    <a:pt x="1311" y="0"/>
                  </a:moveTo>
                  <a:cubicBezTo>
                    <a:pt x="1089" y="0"/>
                    <a:pt x="877" y="75"/>
                    <a:pt x="701" y="225"/>
                  </a:cubicBezTo>
                  <a:cubicBezTo>
                    <a:pt x="435" y="426"/>
                    <a:pt x="268" y="692"/>
                    <a:pt x="201" y="1026"/>
                  </a:cubicBezTo>
                  <a:cubicBezTo>
                    <a:pt x="1" y="1726"/>
                    <a:pt x="268" y="2394"/>
                    <a:pt x="801" y="2527"/>
                  </a:cubicBezTo>
                  <a:cubicBezTo>
                    <a:pt x="868" y="2560"/>
                    <a:pt x="935" y="2560"/>
                    <a:pt x="1002" y="2560"/>
                  </a:cubicBezTo>
                  <a:cubicBezTo>
                    <a:pt x="1569" y="2494"/>
                    <a:pt x="2002" y="2093"/>
                    <a:pt x="2102" y="1560"/>
                  </a:cubicBezTo>
                  <a:cubicBezTo>
                    <a:pt x="2336" y="859"/>
                    <a:pt x="2069" y="192"/>
                    <a:pt x="1535" y="25"/>
                  </a:cubicBezTo>
                  <a:cubicBezTo>
                    <a:pt x="1460" y="9"/>
                    <a:pt x="1385" y="0"/>
                    <a:pt x="1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2;p45"/>
            <p:cNvSpPr/>
            <p:nvPr/>
          </p:nvSpPr>
          <p:spPr>
            <a:xfrm rot="468991">
              <a:off x="7251924" y="2456114"/>
              <a:ext cx="18375" cy="25025"/>
            </a:xfrm>
            <a:custGeom>
              <a:avLst/>
              <a:gdLst/>
              <a:ahLst/>
              <a:cxnLst/>
              <a:rect l="l" t="t" r="r" b="b"/>
              <a:pathLst>
                <a:path w="735" h="1001" extrusionOk="0">
                  <a:moveTo>
                    <a:pt x="367" y="0"/>
                  </a:moveTo>
                  <a:cubicBezTo>
                    <a:pt x="167" y="0"/>
                    <a:pt x="0" y="234"/>
                    <a:pt x="0" y="500"/>
                  </a:cubicBezTo>
                  <a:cubicBezTo>
                    <a:pt x="0" y="767"/>
                    <a:pt x="167" y="1001"/>
                    <a:pt x="367" y="1001"/>
                  </a:cubicBezTo>
                  <a:cubicBezTo>
                    <a:pt x="567" y="1001"/>
                    <a:pt x="734" y="767"/>
                    <a:pt x="734" y="500"/>
                  </a:cubicBezTo>
                  <a:cubicBezTo>
                    <a:pt x="734" y="234"/>
                    <a:pt x="567" y="0"/>
                    <a:pt x="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3;p45"/>
            <p:cNvSpPr/>
            <p:nvPr/>
          </p:nvSpPr>
          <p:spPr>
            <a:xfrm rot="468991">
              <a:off x="7248319" y="2488424"/>
              <a:ext cx="18375" cy="25050"/>
            </a:xfrm>
            <a:custGeom>
              <a:avLst/>
              <a:gdLst/>
              <a:ahLst/>
              <a:cxnLst/>
              <a:rect l="l" t="t" r="r" b="b"/>
              <a:pathLst>
                <a:path w="735" h="1002" extrusionOk="0">
                  <a:moveTo>
                    <a:pt x="368" y="1"/>
                  </a:moveTo>
                  <a:cubicBezTo>
                    <a:pt x="168" y="1"/>
                    <a:pt x="1" y="234"/>
                    <a:pt x="1" y="501"/>
                  </a:cubicBezTo>
                  <a:cubicBezTo>
                    <a:pt x="1" y="768"/>
                    <a:pt x="168" y="1002"/>
                    <a:pt x="368" y="1002"/>
                  </a:cubicBezTo>
                  <a:cubicBezTo>
                    <a:pt x="568" y="1002"/>
                    <a:pt x="735" y="768"/>
                    <a:pt x="735" y="501"/>
                  </a:cubicBezTo>
                  <a:cubicBezTo>
                    <a:pt x="735" y="234"/>
                    <a:pt x="568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4;p45"/>
            <p:cNvSpPr/>
            <p:nvPr/>
          </p:nvSpPr>
          <p:spPr>
            <a:xfrm rot="468991">
              <a:off x="7260684" y="2387479"/>
              <a:ext cx="103449" cy="224348"/>
            </a:xfrm>
            <a:custGeom>
              <a:avLst/>
              <a:gdLst/>
              <a:ahLst/>
              <a:cxnLst/>
              <a:rect l="l" t="t" r="r" b="b"/>
              <a:pathLst>
                <a:path w="4138" h="8974" extrusionOk="0">
                  <a:moveTo>
                    <a:pt x="3870" y="1"/>
                  </a:moveTo>
                  <a:cubicBezTo>
                    <a:pt x="3803" y="34"/>
                    <a:pt x="1" y="3436"/>
                    <a:pt x="2669" y="8974"/>
                  </a:cubicBezTo>
                  <a:lnTo>
                    <a:pt x="3036" y="8807"/>
                  </a:lnTo>
                  <a:cubicBezTo>
                    <a:pt x="534" y="3536"/>
                    <a:pt x="4004" y="434"/>
                    <a:pt x="4137" y="301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5;p45"/>
            <p:cNvSpPr/>
            <p:nvPr/>
          </p:nvSpPr>
          <p:spPr>
            <a:xfrm rot="468991">
              <a:off x="7478719" y="2416283"/>
              <a:ext cx="86749" cy="226848"/>
            </a:xfrm>
            <a:custGeom>
              <a:avLst/>
              <a:gdLst/>
              <a:ahLst/>
              <a:cxnLst/>
              <a:rect l="l" t="t" r="r" b="b"/>
              <a:pathLst>
                <a:path w="3470" h="9074" extrusionOk="0">
                  <a:moveTo>
                    <a:pt x="367" y="1"/>
                  </a:moveTo>
                  <a:lnTo>
                    <a:pt x="0" y="301"/>
                  </a:lnTo>
                  <a:cubicBezTo>
                    <a:pt x="33" y="334"/>
                    <a:pt x="2902" y="3937"/>
                    <a:pt x="0" y="8840"/>
                  </a:cubicBezTo>
                  <a:lnTo>
                    <a:pt x="367" y="9074"/>
                  </a:lnTo>
                  <a:cubicBezTo>
                    <a:pt x="3469" y="3903"/>
                    <a:pt x="367" y="67"/>
                    <a:pt x="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6;p45"/>
            <p:cNvSpPr/>
            <p:nvPr/>
          </p:nvSpPr>
          <p:spPr>
            <a:xfrm rot="468991">
              <a:off x="7318641" y="2462775"/>
              <a:ext cx="100099" cy="87549"/>
            </a:xfrm>
            <a:custGeom>
              <a:avLst/>
              <a:gdLst/>
              <a:ahLst/>
              <a:cxnLst/>
              <a:rect l="l" t="t" r="r" b="b"/>
              <a:pathLst>
                <a:path w="4004" h="3502" extrusionOk="0">
                  <a:moveTo>
                    <a:pt x="1899" y="1"/>
                  </a:moveTo>
                  <a:cubicBezTo>
                    <a:pt x="1832" y="1"/>
                    <a:pt x="1765" y="12"/>
                    <a:pt x="1702" y="33"/>
                  </a:cubicBezTo>
                  <a:cubicBezTo>
                    <a:pt x="1135" y="233"/>
                    <a:pt x="868" y="1300"/>
                    <a:pt x="835" y="1534"/>
                  </a:cubicBezTo>
                  <a:lnTo>
                    <a:pt x="1235" y="1634"/>
                  </a:lnTo>
                  <a:cubicBezTo>
                    <a:pt x="1335" y="1200"/>
                    <a:pt x="1602" y="533"/>
                    <a:pt x="1835" y="433"/>
                  </a:cubicBezTo>
                  <a:cubicBezTo>
                    <a:pt x="1869" y="433"/>
                    <a:pt x="1935" y="433"/>
                    <a:pt x="2036" y="500"/>
                  </a:cubicBezTo>
                  <a:cubicBezTo>
                    <a:pt x="2202" y="700"/>
                    <a:pt x="2269" y="1000"/>
                    <a:pt x="2236" y="1267"/>
                  </a:cubicBezTo>
                  <a:cubicBezTo>
                    <a:pt x="2202" y="1300"/>
                    <a:pt x="2202" y="1334"/>
                    <a:pt x="2169" y="1367"/>
                  </a:cubicBezTo>
                  <a:cubicBezTo>
                    <a:pt x="1820" y="2128"/>
                    <a:pt x="1381" y="3009"/>
                    <a:pt x="995" y="3009"/>
                  </a:cubicBezTo>
                  <a:cubicBezTo>
                    <a:pt x="975" y="3009"/>
                    <a:pt x="955" y="3007"/>
                    <a:pt x="935" y="3002"/>
                  </a:cubicBezTo>
                  <a:cubicBezTo>
                    <a:pt x="768" y="3002"/>
                    <a:pt x="601" y="2935"/>
                    <a:pt x="501" y="2801"/>
                  </a:cubicBezTo>
                  <a:cubicBezTo>
                    <a:pt x="468" y="2735"/>
                    <a:pt x="468" y="2668"/>
                    <a:pt x="468" y="2568"/>
                  </a:cubicBezTo>
                  <a:lnTo>
                    <a:pt x="67" y="2435"/>
                  </a:lnTo>
                  <a:lnTo>
                    <a:pt x="67" y="2435"/>
                  </a:lnTo>
                  <a:cubicBezTo>
                    <a:pt x="1" y="2635"/>
                    <a:pt x="34" y="2835"/>
                    <a:pt x="134" y="3002"/>
                  </a:cubicBezTo>
                  <a:cubicBezTo>
                    <a:pt x="301" y="3235"/>
                    <a:pt x="568" y="3402"/>
                    <a:pt x="835" y="3435"/>
                  </a:cubicBezTo>
                  <a:lnTo>
                    <a:pt x="1001" y="3435"/>
                  </a:lnTo>
                  <a:cubicBezTo>
                    <a:pt x="1435" y="3435"/>
                    <a:pt x="1769" y="3035"/>
                    <a:pt x="2069" y="2535"/>
                  </a:cubicBezTo>
                  <a:lnTo>
                    <a:pt x="2069" y="2535"/>
                  </a:lnTo>
                  <a:cubicBezTo>
                    <a:pt x="2036" y="2868"/>
                    <a:pt x="2069" y="3135"/>
                    <a:pt x="2269" y="3302"/>
                  </a:cubicBezTo>
                  <a:cubicBezTo>
                    <a:pt x="2402" y="3435"/>
                    <a:pt x="2603" y="3502"/>
                    <a:pt x="2836" y="3502"/>
                  </a:cubicBezTo>
                  <a:cubicBezTo>
                    <a:pt x="2903" y="3502"/>
                    <a:pt x="3003" y="3502"/>
                    <a:pt x="3103" y="3469"/>
                  </a:cubicBezTo>
                  <a:cubicBezTo>
                    <a:pt x="3437" y="3402"/>
                    <a:pt x="3737" y="3168"/>
                    <a:pt x="3937" y="2868"/>
                  </a:cubicBezTo>
                  <a:lnTo>
                    <a:pt x="3537" y="2701"/>
                  </a:lnTo>
                  <a:cubicBezTo>
                    <a:pt x="3403" y="2902"/>
                    <a:pt x="3203" y="3002"/>
                    <a:pt x="2970" y="3068"/>
                  </a:cubicBezTo>
                  <a:cubicBezTo>
                    <a:pt x="2936" y="3077"/>
                    <a:pt x="2901" y="3081"/>
                    <a:pt x="2864" y="3081"/>
                  </a:cubicBezTo>
                  <a:cubicBezTo>
                    <a:pt x="2755" y="3081"/>
                    <a:pt x="2636" y="3043"/>
                    <a:pt x="2536" y="2968"/>
                  </a:cubicBezTo>
                  <a:cubicBezTo>
                    <a:pt x="2436" y="2902"/>
                    <a:pt x="2536" y="2368"/>
                    <a:pt x="2569" y="2068"/>
                  </a:cubicBezTo>
                  <a:cubicBezTo>
                    <a:pt x="2603" y="1767"/>
                    <a:pt x="2669" y="1634"/>
                    <a:pt x="2669" y="1400"/>
                  </a:cubicBezTo>
                  <a:cubicBezTo>
                    <a:pt x="2803" y="1134"/>
                    <a:pt x="2903" y="867"/>
                    <a:pt x="3036" y="667"/>
                  </a:cubicBezTo>
                  <a:cubicBezTo>
                    <a:pt x="3070" y="600"/>
                    <a:pt x="3136" y="533"/>
                    <a:pt x="3170" y="466"/>
                  </a:cubicBezTo>
                  <a:cubicBezTo>
                    <a:pt x="3403" y="800"/>
                    <a:pt x="3537" y="1200"/>
                    <a:pt x="3570" y="1634"/>
                  </a:cubicBezTo>
                  <a:lnTo>
                    <a:pt x="4004" y="1567"/>
                  </a:lnTo>
                  <a:cubicBezTo>
                    <a:pt x="3937" y="1134"/>
                    <a:pt x="3737" y="133"/>
                    <a:pt x="3270" y="33"/>
                  </a:cubicBezTo>
                  <a:cubicBezTo>
                    <a:pt x="3247" y="29"/>
                    <a:pt x="3224" y="28"/>
                    <a:pt x="3201" y="28"/>
                  </a:cubicBezTo>
                  <a:cubicBezTo>
                    <a:pt x="2997" y="28"/>
                    <a:pt x="2820" y="166"/>
                    <a:pt x="2669" y="466"/>
                  </a:cubicBezTo>
                  <a:cubicBezTo>
                    <a:pt x="2636" y="500"/>
                    <a:pt x="2603" y="533"/>
                    <a:pt x="2603" y="567"/>
                  </a:cubicBezTo>
                  <a:cubicBezTo>
                    <a:pt x="2536" y="400"/>
                    <a:pt x="2436" y="266"/>
                    <a:pt x="2302" y="166"/>
                  </a:cubicBezTo>
                  <a:cubicBezTo>
                    <a:pt x="2188" y="52"/>
                    <a:pt x="2043" y="1"/>
                    <a:pt x="18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7;p45"/>
            <p:cNvSpPr/>
            <p:nvPr/>
          </p:nvSpPr>
          <p:spPr>
            <a:xfrm rot="468991">
              <a:off x="7419265" y="2542726"/>
              <a:ext cx="48375" cy="52550"/>
            </a:xfrm>
            <a:custGeom>
              <a:avLst/>
              <a:gdLst/>
              <a:ahLst/>
              <a:cxnLst/>
              <a:rect l="l" t="t" r="r" b="b"/>
              <a:pathLst>
                <a:path w="1935" h="2102" extrusionOk="0">
                  <a:moveTo>
                    <a:pt x="501" y="0"/>
                  </a:moveTo>
                  <a:lnTo>
                    <a:pt x="67" y="100"/>
                  </a:lnTo>
                  <a:cubicBezTo>
                    <a:pt x="167" y="534"/>
                    <a:pt x="234" y="1001"/>
                    <a:pt x="267" y="1434"/>
                  </a:cubicBezTo>
                  <a:cubicBezTo>
                    <a:pt x="67" y="1668"/>
                    <a:pt x="0" y="1801"/>
                    <a:pt x="67" y="1935"/>
                  </a:cubicBezTo>
                  <a:cubicBezTo>
                    <a:pt x="100" y="2035"/>
                    <a:pt x="200" y="2102"/>
                    <a:pt x="334" y="2102"/>
                  </a:cubicBezTo>
                  <a:cubicBezTo>
                    <a:pt x="434" y="2068"/>
                    <a:pt x="534" y="2035"/>
                    <a:pt x="567" y="1968"/>
                  </a:cubicBezTo>
                  <a:cubicBezTo>
                    <a:pt x="634" y="1868"/>
                    <a:pt x="667" y="1735"/>
                    <a:pt x="701" y="1635"/>
                  </a:cubicBezTo>
                  <a:cubicBezTo>
                    <a:pt x="801" y="1501"/>
                    <a:pt x="934" y="1368"/>
                    <a:pt x="1068" y="1268"/>
                  </a:cubicBezTo>
                  <a:lnTo>
                    <a:pt x="1435" y="934"/>
                  </a:lnTo>
                  <a:lnTo>
                    <a:pt x="1435" y="934"/>
                  </a:lnTo>
                  <a:cubicBezTo>
                    <a:pt x="1435" y="1201"/>
                    <a:pt x="1435" y="1601"/>
                    <a:pt x="1368" y="1935"/>
                  </a:cubicBezTo>
                  <a:lnTo>
                    <a:pt x="1801" y="2002"/>
                  </a:lnTo>
                  <a:cubicBezTo>
                    <a:pt x="1935" y="400"/>
                    <a:pt x="1735" y="334"/>
                    <a:pt x="1601" y="267"/>
                  </a:cubicBezTo>
                  <a:cubicBezTo>
                    <a:pt x="1584" y="261"/>
                    <a:pt x="1564" y="258"/>
                    <a:pt x="1543" y="258"/>
                  </a:cubicBezTo>
                  <a:cubicBezTo>
                    <a:pt x="1446" y="258"/>
                    <a:pt x="1329" y="318"/>
                    <a:pt x="1301" y="400"/>
                  </a:cubicBezTo>
                  <a:cubicBezTo>
                    <a:pt x="1134" y="601"/>
                    <a:pt x="934" y="767"/>
                    <a:pt x="767" y="934"/>
                  </a:cubicBezTo>
                  <a:lnTo>
                    <a:pt x="667" y="1034"/>
                  </a:lnTo>
                  <a:cubicBezTo>
                    <a:pt x="634" y="701"/>
                    <a:pt x="567" y="334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8;p45"/>
            <p:cNvSpPr/>
            <p:nvPr/>
          </p:nvSpPr>
          <p:spPr>
            <a:xfrm rot="468991">
              <a:off x="7606835" y="2184002"/>
              <a:ext cx="85899" cy="443671"/>
            </a:xfrm>
            <a:custGeom>
              <a:avLst/>
              <a:gdLst/>
              <a:ahLst/>
              <a:cxnLst/>
              <a:rect l="l" t="t" r="r" b="b"/>
              <a:pathLst>
                <a:path w="3436" h="17747" extrusionOk="0">
                  <a:moveTo>
                    <a:pt x="3069" y="0"/>
                  </a:moveTo>
                  <a:cubicBezTo>
                    <a:pt x="3036" y="33"/>
                    <a:pt x="300" y="4803"/>
                    <a:pt x="167" y="9874"/>
                  </a:cubicBezTo>
                  <a:cubicBezTo>
                    <a:pt x="0" y="14944"/>
                    <a:pt x="2936" y="17646"/>
                    <a:pt x="3069" y="17746"/>
                  </a:cubicBezTo>
                  <a:lnTo>
                    <a:pt x="3369" y="17446"/>
                  </a:lnTo>
                  <a:cubicBezTo>
                    <a:pt x="3336" y="17413"/>
                    <a:pt x="434" y="14811"/>
                    <a:pt x="567" y="9907"/>
                  </a:cubicBezTo>
                  <a:cubicBezTo>
                    <a:pt x="734" y="4937"/>
                    <a:pt x="3403" y="267"/>
                    <a:pt x="3436" y="200"/>
                  </a:cubicBezTo>
                  <a:lnTo>
                    <a:pt x="30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9;p45"/>
            <p:cNvSpPr/>
            <p:nvPr/>
          </p:nvSpPr>
          <p:spPr>
            <a:xfrm rot="468991">
              <a:off x="8107511" y="2255006"/>
              <a:ext cx="145974" cy="406146"/>
            </a:xfrm>
            <a:custGeom>
              <a:avLst/>
              <a:gdLst/>
              <a:ahLst/>
              <a:cxnLst/>
              <a:rect l="l" t="t" r="r" b="b"/>
              <a:pathLst>
                <a:path w="5839" h="16246" extrusionOk="0">
                  <a:moveTo>
                    <a:pt x="2736" y="0"/>
                  </a:moveTo>
                  <a:lnTo>
                    <a:pt x="2369" y="234"/>
                  </a:lnTo>
                  <a:cubicBezTo>
                    <a:pt x="2402" y="267"/>
                    <a:pt x="5371" y="5171"/>
                    <a:pt x="4204" y="9340"/>
                  </a:cubicBezTo>
                  <a:cubicBezTo>
                    <a:pt x="3470" y="11876"/>
                    <a:pt x="2002" y="14144"/>
                    <a:pt x="1" y="15878"/>
                  </a:cubicBezTo>
                  <a:lnTo>
                    <a:pt x="234" y="16245"/>
                  </a:lnTo>
                  <a:cubicBezTo>
                    <a:pt x="2336" y="14444"/>
                    <a:pt x="3870" y="12076"/>
                    <a:pt x="4637" y="9440"/>
                  </a:cubicBezTo>
                  <a:cubicBezTo>
                    <a:pt x="5838" y="5104"/>
                    <a:pt x="2869" y="200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0;p45"/>
            <p:cNvSpPr/>
            <p:nvPr/>
          </p:nvSpPr>
          <p:spPr>
            <a:xfrm rot="468991">
              <a:off x="7684012" y="2439563"/>
              <a:ext cx="54225" cy="81224"/>
            </a:xfrm>
            <a:custGeom>
              <a:avLst/>
              <a:gdLst/>
              <a:ahLst/>
              <a:cxnLst/>
              <a:rect l="l" t="t" r="r" b="b"/>
              <a:pathLst>
                <a:path w="2169" h="3249" extrusionOk="0">
                  <a:moveTo>
                    <a:pt x="1482" y="0"/>
                  </a:moveTo>
                  <a:cubicBezTo>
                    <a:pt x="1453" y="0"/>
                    <a:pt x="1426" y="4"/>
                    <a:pt x="1401" y="13"/>
                  </a:cubicBezTo>
                  <a:cubicBezTo>
                    <a:pt x="1068" y="113"/>
                    <a:pt x="768" y="613"/>
                    <a:pt x="534" y="1214"/>
                  </a:cubicBezTo>
                  <a:lnTo>
                    <a:pt x="567" y="613"/>
                  </a:lnTo>
                  <a:lnTo>
                    <a:pt x="167" y="580"/>
                  </a:lnTo>
                  <a:lnTo>
                    <a:pt x="0" y="3015"/>
                  </a:lnTo>
                  <a:cubicBezTo>
                    <a:pt x="0" y="3115"/>
                    <a:pt x="67" y="3215"/>
                    <a:pt x="200" y="3248"/>
                  </a:cubicBezTo>
                  <a:cubicBezTo>
                    <a:pt x="301" y="3248"/>
                    <a:pt x="401" y="3182"/>
                    <a:pt x="434" y="3082"/>
                  </a:cubicBezTo>
                  <a:cubicBezTo>
                    <a:pt x="701" y="1881"/>
                    <a:pt x="1168" y="580"/>
                    <a:pt x="1468" y="446"/>
                  </a:cubicBezTo>
                  <a:cubicBezTo>
                    <a:pt x="1635" y="680"/>
                    <a:pt x="1668" y="1914"/>
                    <a:pt x="1535" y="3148"/>
                  </a:cubicBezTo>
                  <a:lnTo>
                    <a:pt x="1968" y="3182"/>
                  </a:lnTo>
                  <a:cubicBezTo>
                    <a:pt x="2035" y="2381"/>
                    <a:pt x="2169" y="480"/>
                    <a:pt x="1735" y="113"/>
                  </a:cubicBezTo>
                  <a:cubicBezTo>
                    <a:pt x="1660" y="38"/>
                    <a:pt x="1566" y="0"/>
                    <a:pt x="1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1;p45"/>
            <p:cNvSpPr/>
            <p:nvPr/>
          </p:nvSpPr>
          <p:spPr>
            <a:xfrm rot="468991">
              <a:off x="7777881" y="2396320"/>
              <a:ext cx="45050" cy="62749"/>
            </a:xfrm>
            <a:custGeom>
              <a:avLst/>
              <a:gdLst/>
              <a:ahLst/>
              <a:cxnLst/>
              <a:rect l="l" t="t" r="r" b="b"/>
              <a:pathLst>
                <a:path w="1802" h="2510" extrusionOk="0">
                  <a:moveTo>
                    <a:pt x="811" y="1"/>
                  </a:moveTo>
                  <a:cubicBezTo>
                    <a:pt x="786" y="1"/>
                    <a:pt x="760" y="3"/>
                    <a:pt x="734" y="7"/>
                  </a:cubicBezTo>
                  <a:cubicBezTo>
                    <a:pt x="300" y="74"/>
                    <a:pt x="33" y="741"/>
                    <a:pt x="0" y="875"/>
                  </a:cubicBezTo>
                  <a:lnTo>
                    <a:pt x="400" y="1008"/>
                  </a:lnTo>
                  <a:cubicBezTo>
                    <a:pt x="500" y="741"/>
                    <a:pt x="701" y="441"/>
                    <a:pt x="834" y="441"/>
                  </a:cubicBezTo>
                  <a:cubicBezTo>
                    <a:pt x="867" y="441"/>
                    <a:pt x="901" y="474"/>
                    <a:pt x="934" y="508"/>
                  </a:cubicBezTo>
                  <a:cubicBezTo>
                    <a:pt x="1101" y="708"/>
                    <a:pt x="934" y="908"/>
                    <a:pt x="601" y="1342"/>
                  </a:cubicBezTo>
                  <a:cubicBezTo>
                    <a:pt x="400" y="1508"/>
                    <a:pt x="267" y="1742"/>
                    <a:pt x="200" y="1975"/>
                  </a:cubicBezTo>
                  <a:cubicBezTo>
                    <a:pt x="200" y="2075"/>
                    <a:pt x="267" y="2175"/>
                    <a:pt x="334" y="2242"/>
                  </a:cubicBezTo>
                  <a:cubicBezTo>
                    <a:pt x="500" y="2442"/>
                    <a:pt x="901" y="2509"/>
                    <a:pt x="1601" y="2509"/>
                  </a:cubicBezTo>
                  <a:lnTo>
                    <a:pt x="1735" y="2476"/>
                  </a:lnTo>
                  <a:lnTo>
                    <a:pt x="1801" y="2476"/>
                  </a:lnTo>
                  <a:lnTo>
                    <a:pt x="1801" y="2075"/>
                  </a:lnTo>
                  <a:lnTo>
                    <a:pt x="1735" y="2075"/>
                  </a:lnTo>
                  <a:cubicBezTo>
                    <a:pt x="1648" y="2083"/>
                    <a:pt x="1560" y="2087"/>
                    <a:pt x="1471" y="2087"/>
                  </a:cubicBezTo>
                  <a:cubicBezTo>
                    <a:pt x="1183" y="2087"/>
                    <a:pt x="889" y="2044"/>
                    <a:pt x="634" y="1942"/>
                  </a:cubicBezTo>
                  <a:cubicBezTo>
                    <a:pt x="701" y="1842"/>
                    <a:pt x="767" y="1708"/>
                    <a:pt x="867" y="1608"/>
                  </a:cubicBezTo>
                  <a:cubicBezTo>
                    <a:pt x="1201" y="1275"/>
                    <a:pt x="1635" y="741"/>
                    <a:pt x="1234" y="241"/>
                  </a:cubicBezTo>
                  <a:cubicBezTo>
                    <a:pt x="1147" y="95"/>
                    <a:pt x="984" y="1"/>
                    <a:pt x="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2;p45"/>
            <p:cNvSpPr/>
            <p:nvPr/>
          </p:nvSpPr>
          <p:spPr>
            <a:xfrm rot="468991">
              <a:off x="7729914" y="2240242"/>
              <a:ext cx="70074" cy="94274"/>
            </a:xfrm>
            <a:custGeom>
              <a:avLst/>
              <a:gdLst/>
              <a:ahLst/>
              <a:cxnLst/>
              <a:rect l="l" t="t" r="r" b="b"/>
              <a:pathLst>
                <a:path w="2803" h="3771" extrusionOk="0">
                  <a:moveTo>
                    <a:pt x="67" y="1"/>
                  </a:moveTo>
                  <a:lnTo>
                    <a:pt x="1" y="3036"/>
                  </a:lnTo>
                  <a:cubicBezTo>
                    <a:pt x="1" y="3136"/>
                    <a:pt x="101" y="3237"/>
                    <a:pt x="201" y="3270"/>
                  </a:cubicBezTo>
                  <a:cubicBezTo>
                    <a:pt x="301" y="3270"/>
                    <a:pt x="401" y="3170"/>
                    <a:pt x="434" y="3070"/>
                  </a:cubicBezTo>
                  <a:cubicBezTo>
                    <a:pt x="501" y="2436"/>
                    <a:pt x="901" y="801"/>
                    <a:pt x="1668" y="768"/>
                  </a:cubicBezTo>
                  <a:cubicBezTo>
                    <a:pt x="1768" y="768"/>
                    <a:pt x="1869" y="801"/>
                    <a:pt x="1935" y="868"/>
                  </a:cubicBezTo>
                  <a:cubicBezTo>
                    <a:pt x="2402" y="1335"/>
                    <a:pt x="2269" y="2870"/>
                    <a:pt x="2235" y="3470"/>
                  </a:cubicBezTo>
                  <a:lnTo>
                    <a:pt x="2235" y="3770"/>
                  </a:lnTo>
                  <a:lnTo>
                    <a:pt x="2669" y="3770"/>
                  </a:lnTo>
                  <a:lnTo>
                    <a:pt x="2669" y="3503"/>
                  </a:lnTo>
                  <a:cubicBezTo>
                    <a:pt x="2702" y="2736"/>
                    <a:pt x="2803" y="1168"/>
                    <a:pt x="2235" y="568"/>
                  </a:cubicBezTo>
                  <a:cubicBezTo>
                    <a:pt x="2102" y="401"/>
                    <a:pt x="1869" y="334"/>
                    <a:pt x="1635" y="334"/>
                  </a:cubicBezTo>
                  <a:cubicBezTo>
                    <a:pt x="1101" y="368"/>
                    <a:pt x="701" y="835"/>
                    <a:pt x="468" y="1369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3;p45"/>
            <p:cNvSpPr/>
            <p:nvPr/>
          </p:nvSpPr>
          <p:spPr>
            <a:xfrm rot="468991">
              <a:off x="7877211" y="2274701"/>
              <a:ext cx="35050" cy="47550"/>
            </a:xfrm>
            <a:custGeom>
              <a:avLst/>
              <a:gdLst/>
              <a:ahLst/>
              <a:cxnLst/>
              <a:rect l="l" t="t" r="r" b="b"/>
              <a:pathLst>
                <a:path w="1402" h="1902" extrusionOk="0">
                  <a:moveTo>
                    <a:pt x="568" y="0"/>
                  </a:moveTo>
                  <a:lnTo>
                    <a:pt x="568" y="567"/>
                  </a:lnTo>
                  <a:lnTo>
                    <a:pt x="1" y="567"/>
                  </a:lnTo>
                  <a:lnTo>
                    <a:pt x="1" y="1001"/>
                  </a:lnTo>
                  <a:lnTo>
                    <a:pt x="568" y="1001"/>
                  </a:lnTo>
                  <a:lnTo>
                    <a:pt x="568" y="1901"/>
                  </a:lnTo>
                  <a:lnTo>
                    <a:pt x="1001" y="1901"/>
                  </a:lnTo>
                  <a:lnTo>
                    <a:pt x="1001" y="1001"/>
                  </a:lnTo>
                  <a:lnTo>
                    <a:pt x="1402" y="1001"/>
                  </a:lnTo>
                  <a:lnTo>
                    <a:pt x="1402" y="567"/>
                  </a:lnTo>
                  <a:lnTo>
                    <a:pt x="1001" y="56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4;p45"/>
            <p:cNvSpPr/>
            <p:nvPr/>
          </p:nvSpPr>
          <p:spPr>
            <a:xfrm rot="468991">
              <a:off x="7941582" y="2269644"/>
              <a:ext cx="76749" cy="79299"/>
            </a:xfrm>
            <a:custGeom>
              <a:avLst/>
              <a:gdLst/>
              <a:ahLst/>
              <a:cxnLst/>
              <a:rect l="l" t="t" r="r" b="b"/>
              <a:pathLst>
                <a:path w="3070" h="3172" extrusionOk="0">
                  <a:moveTo>
                    <a:pt x="2198" y="1"/>
                  </a:moveTo>
                  <a:cubicBezTo>
                    <a:pt x="1863" y="1"/>
                    <a:pt x="1439" y="266"/>
                    <a:pt x="835" y="870"/>
                  </a:cubicBezTo>
                  <a:cubicBezTo>
                    <a:pt x="668" y="1004"/>
                    <a:pt x="534" y="1170"/>
                    <a:pt x="434" y="1371"/>
                  </a:cubicBezTo>
                  <a:lnTo>
                    <a:pt x="434" y="236"/>
                  </a:lnTo>
                  <a:lnTo>
                    <a:pt x="1" y="236"/>
                  </a:lnTo>
                  <a:lnTo>
                    <a:pt x="1" y="2671"/>
                  </a:lnTo>
                  <a:cubicBezTo>
                    <a:pt x="1" y="2772"/>
                    <a:pt x="1" y="2872"/>
                    <a:pt x="1" y="2938"/>
                  </a:cubicBezTo>
                  <a:cubicBezTo>
                    <a:pt x="1" y="3072"/>
                    <a:pt x="101" y="3172"/>
                    <a:pt x="234" y="3172"/>
                  </a:cubicBezTo>
                  <a:cubicBezTo>
                    <a:pt x="368" y="3138"/>
                    <a:pt x="434" y="3038"/>
                    <a:pt x="434" y="2938"/>
                  </a:cubicBezTo>
                  <a:lnTo>
                    <a:pt x="434" y="2705"/>
                  </a:lnTo>
                  <a:cubicBezTo>
                    <a:pt x="501" y="2138"/>
                    <a:pt x="734" y="1571"/>
                    <a:pt x="1168" y="1170"/>
                  </a:cubicBezTo>
                  <a:cubicBezTo>
                    <a:pt x="1794" y="545"/>
                    <a:pt x="2080" y="428"/>
                    <a:pt x="2213" y="428"/>
                  </a:cubicBezTo>
                  <a:cubicBezTo>
                    <a:pt x="2236" y="428"/>
                    <a:pt x="2254" y="432"/>
                    <a:pt x="2269" y="437"/>
                  </a:cubicBezTo>
                  <a:cubicBezTo>
                    <a:pt x="2369" y="470"/>
                    <a:pt x="2469" y="670"/>
                    <a:pt x="2502" y="1004"/>
                  </a:cubicBezTo>
                  <a:cubicBezTo>
                    <a:pt x="2602" y="1704"/>
                    <a:pt x="2636" y="2371"/>
                    <a:pt x="2669" y="3072"/>
                  </a:cubicBezTo>
                  <a:lnTo>
                    <a:pt x="3069" y="3072"/>
                  </a:lnTo>
                  <a:cubicBezTo>
                    <a:pt x="3069" y="2371"/>
                    <a:pt x="3003" y="1637"/>
                    <a:pt x="2903" y="937"/>
                  </a:cubicBezTo>
                  <a:cubicBezTo>
                    <a:pt x="2836" y="403"/>
                    <a:pt x="2669" y="103"/>
                    <a:pt x="2402" y="36"/>
                  </a:cubicBezTo>
                  <a:cubicBezTo>
                    <a:pt x="2338" y="13"/>
                    <a:pt x="2270" y="1"/>
                    <a:pt x="2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5;p45"/>
            <p:cNvSpPr/>
            <p:nvPr/>
          </p:nvSpPr>
          <p:spPr>
            <a:xfrm rot="468991">
              <a:off x="8033903" y="2322855"/>
              <a:ext cx="33375" cy="10875"/>
            </a:xfrm>
            <a:custGeom>
              <a:avLst/>
              <a:gdLst/>
              <a:ahLst/>
              <a:cxnLst/>
              <a:rect l="l" t="t" r="r" b="b"/>
              <a:pathLst>
                <a:path w="1335" h="435" extrusionOk="0">
                  <a:moveTo>
                    <a:pt x="0" y="0"/>
                  </a:moveTo>
                  <a:lnTo>
                    <a:pt x="0" y="434"/>
                  </a:lnTo>
                  <a:lnTo>
                    <a:pt x="1334" y="434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6;p45"/>
            <p:cNvSpPr/>
            <p:nvPr/>
          </p:nvSpPr>
          <p:spPr>
            <a:xfrm rot="468991">
              <a:off x="8092618" y="2274206"/>
              <a:ext cx="35050" cy="86699"/>
            </a:xfrm>
            <a:custGeom>
              <a:avLst/>
              <a:gdLst/>
              <a:ahLst/>
              <a:cxnLst/>
              <a:rect l="l" t="t" r="r" b="b"/>
              <a:pathLst>
                <a:path w="1402" h="3468" extrusionOk="0">
                  <a:moveTo>
                    <a:pt x="1128" y="0"/>
                  </a:moveTo>
                  <a:cubicBezTo>
                    <a:pt x="1046" y="0"/>
                    <a:pt x="964" y="43"/>
                    <a:pt x="934" y="132"/>
                  </a:cubicBezTo>
                  <a:cubicBezTo>
                    <a:pt x="934" y="132"/>
                    <a:pt x="734" y="665"/>
                    <a:pt x="567" y="1066"/>
                  </a:cubicBezTo>
                  <a:cubicBezTo>
                    <a:pt x="434" y="1366"/>
                    <a:pt x="234" y="1599"/>
                    <a:pt x="0" y="1799"/>
                  </a:cubicBezTo>
                  <a:lnTo>
                    <a:pt x="301" y="2133"/>
                  </a:lnTo>
                  <a:cubicBezTo>
                    <a:pt x="567" y="1900"/>
                    <a:pt x="768" y="1633"/>
                    <a:pt x="934" y="1299"/>
                  </a:cubicBezTo>
                  <a:lnTo>
                    <a:pt x="968" y="3467"/>
                  </a:lnTo>
                  <a:lnTo>
                    <a:pt x="1401" y="3467"/>
                  </a:lnTo>
                  <a:lnTo>
                    <a:pt x="1335" y="198"/>
                  </a:lnTo>
                  <a:cubicBezTo>
                    <a:pt x="1335" y="68"/>
                    <a:pt x="1231" y="0"/>
                    <a:pt x="1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7;p45"/>
            <p:cNvSpPr/>
            <p:nvPr/>
          </p:nvSpPr>
          <p:spPr>
            <a:xfrm rot="468991">
              <a:off x="7815201" y="2188772"/>
              <a:ext cx="60049" cy="70174"/>
            </a:xfrm>
            <a:custGeom>
              <a:avLst/>
              <a:gdLst/>
              <a:ahLst/>
              <a:cxnLst/>
              <a:rect l="l" t="t" r="r" b="b"/>
              <a:pathLst>
                <a:path w="2402" h="2807" extrusionOk="0">
                  <a:moveTo>
                    <a:pt x="1251" y="0"/>
                  </a:moveTo>
                  <a:cubicBezTo>
                    <a:pt x="951" y="0"/>
                    <a:pt x="687" y="166"/>
                    <a:pt x="534" y="471"/>
                  </a:cubicBezTo>
                  <a:lnTo>
                    <a:pt x="934" y="638"/>
                  </a:lnTo>
                  <a:cubicBezTo>
                    <a:pt x="1001" y="505"/>
                    <a:pt x="1134" y="438"/>
                    <a:pt x="1301" y="438"/>
                  </a:cubicBezTo>
                  <a:cubicBezTo>
                    <a:pt x="1468" y="438"/>
                    <a:pt x="1568" y="672"/>
                    <a:pt x="1601" y="805"/>
                  </a:cubicBezTo>
                  <a:cubicBezTo>
                    <a:pt x="1668" y="1072"/>
                    <a:pt x="1534" y="1172"/>
                    <a:pt x="1034" y="1439"/>
                  </a:cubicBezTo>
                  <a:cubicBezTo>
                    <a:pt x="701" y="1572"/>
                    <a:pt x="400" y="1806"/>
                    <a:pt x="133" y="2073"/>
                  </a:cubicBezTo>
                  <a:cubicBezTo>
                    <a:pt x="33" y="2206"/>
                    <a:pt x="0" y="2373"/>
                    <a:pt x="67" y="2540"/>
                  </a:cubicBezTo>
                  <a:cubicBezTo>
                    <a:pt x="200" y="2740"/>
                    <a:pt x="567" y="2806"/>
                    <a:pt x="1034" y="2806"/>
                  </a:cubicBezTo>
                  <a:cubicBezTo>
                    <a:pt x="1468" y="2806"/>
                    <a:pt x="1935" y="2740"/>
                    <a:pt x="2402" y="2673"/>
                  </a:cubicBezTo>
                  <a:lnTo>
                    <a:pt x="2302" y="2273"/>
                  </a:lnTo>
                  <a:cubicBezTo>
                    <a:pt x="1936" y="2337"/>
                    <a:pt x="1542" y="2374"/>
                    <a:pt x="1147" y="2374"/>
                  </a:cubicBezTo>
                  <a:cubicBezTo>
                    <a:pt x="930" y="2374"/>
                    <a:pt x="713" y="2363"/>
                    <a:pt x="500" y="2339"/>
                  </a:cubicBezTo>
                  <a:cubicBezTo>
                    <a:pt x="734" y="2106"/>
                    <a:pt x="967" y="1939"/>
                    <a:pt x="1268" y="1806"/>
                  </a:cubicBezTo>
                  <a:cubicBezTo>
                    <a:pt x="1668" y="1606"/>
                    <a:pt x="2202" y="1339"/>
                    <a:pt x="2035" y="705"/>
                  </a:cubicBezTo>
                  <a:cubicBezTo>
                    <a:pt x="1868" y="71"/>
                    <a:pt x="1501" y="4"/>
                    <a:pt x="1334" y="4"/>
                  </a:cubicBezTo>
                  <a:cubicBezTo>
                    <a:pt x="1306" y="2"/>
                    <a:pt x="1279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8;p45"/>
            <p:cNvSpPr/>
            <p:nvPr/>
          </p:nvSpPr>
          <p:spPr>
            <a:xfrm rot="468991">
              <a:off x="8222993" y="2191913"/>
              <a:ext cx="71724" cy="95924"/>
            </a:xfrm>
            <a:custGeom>
              <a:avLst/>
              <a:gdLst/>
              <a:ahLst/>
              <a:cxnLst/>
              <a:rect l="l" t="t" r="r" b="b"/>
              <a:pathLst>
                <a:path w="2869" h="3837" extrusionOk="0">
                  <a:moveTo>
                    <a:pt x="2769" y="1"/>
                  </a:moveTo>
                  <a:lnTo>
                    <a:pt x="901" y="334"/>
                  </a:lnTo>
                  <a:cubicBezTo>
                    <a:pt x="834" y="368"/>
                    <a:pt x="767" y="401"/>
                    <a:pt x="734" y="501"/>
                  </a:cubicBezTo>
                  <a:lnTo>
                    <a:pt x="300" y="1769"/>
                  </a:lnTo>
                  <a:cubicBezTo>
                    <a:pt x="267" y="1869"/>
                    <a:pt x="300" y="1969"/>
                    <a:pt x="367" y="2035"/>
                  </a:cubicBezTo>
                  <a:cubicBezTo>
                    <a:pt x="400" y="2069"/>
                    <a:pt x="450" y="2085"/>
                    <a:pt x="500" y="2085"/>
                  </a:cubicBezTo>
                  <a:cubicBezTo>
                    <a:pt x="550" y="2085"/>
                    <a:pt x="600" y="2069"/>
                    <a:pt x="634" y="2035"/>
                  </a:cubicBezTo>
                  <a:cubicBezTo>
                    <a:pt x="753" y="1916"/>
                    <a:pt x="1084" y="1691"/>
                    <a:pt x="1296" y="1691"/>
                  </a:cubicBezTo>
                  <a:cubicBezTo>
                    <a:pt x="1322" y="1691"/>
                    <a:pt x="1346" y="1695"/>
                    <a:pt x="1368" y="1702"/>
                  </a:cubicBezTo>
                  <a:cubicBezTo>
                    <a:pt x="1501" y="1735"/>
                    <a:pt x="1601" y="1969"/>
                    <a:pt x="1635" y="2135"/>
                  </a:cubicBezTo>
                  <a:cubicBezTo>
                    <a:pt x="1768" y="2602"/>
                    <a:pt x="1568" y="3136"/>
                    <a:pt x="1134" y="3403"/>
                  </a:cubicBezTo>
                  <a:cubicBezTo>
                    <a:pt x="1078" y="3424"/>
                    <a:pt x="1020" y="3435"/>
                    <a:pt x="962" y="3435"/>
                  </a:cubicBezTo>
                  <a:cubicBezTo>
                    <a:pt x="745" y="3435"/>
                    <a:pt x="525" y="3285"/>
                    <a:pt x="367" y="2969"/>
                  </a:cubicBezTo>
                  <a:lnTo>
                    <a:pt x="0" y="3203"/>
                  </a:lnTo>
                  <a:cubicBezTo>
                    <a:pt x="200" y="3570"/>
                    <a:pt x="567" y="3803"/>
                    <a:pt x="967" y="3837"/>
                  </a:cubicBezTo>
                  <a:cubicBezTo>
                    <a:pt x="1067" y="3837"/>
                    <a:pt x="1201" y="3803"/>
                    <a:pt x="1301" y="3770"/>
                  </a:cubicBezTo>
                  <a:cubicBezTo>
                    <a:pt x="1935" y="3436"/>
                    <a:pt x="2268" y="2703"/>
                    <a:pt x="2068" y="2002"/>
                  </a:cubicBezTo>
                  <a:cubicBezTo>
                    <a:pt x="2035" y="1668"/>
                    <a:pt x="1801" y="1368"/>
                    <a:pt x="1501" y="1268"/>
                  </a:cubicBezTo>
                  <a:cubicBezTo>
                    <a:pt x="1425" y="1243"/>
                    <a:pt x="1348" y="1232"/>
                    <a:pt x="1272" y="1232"/>
                  </a:cubicBezTo>
                  <a:cubicBezTo>
                    <a:pt x="1148" y="1232"/>
                    <a:pt x="1024" y="1260"/>
                    <a:pt x="901" y="1302"/>
                  </a:cubicBezTo>
                  <a:lnTo>
                    <a:pt x="1101" y="734"/>
                  </a:lnTo>
                  <a:lnTo>
                    <a:pt x="2869" y="401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9;p45"/>
            <p:cNvSpPr/>
            <p:nvPr/>
          </p:nvSpPr>
          <p:spPr>
            <a:xfrm rot="468991">
              <a:off x="7688692" y="2386909"/>
              <a:ext cx="455346" cy="10875"/>
            </a:xfrm>
            <a:custGeom>
              <a:avLst/>
              <a:gdLst/>
              <a:ahLst/>
              <a:cxnLst/>
              <a:rect l="l" t="t" r="r" b="b"/>
              <a:pathLst>
                <a:path w="18214" h="435" extrusionOk="0">
                  <a:moveTo>
                    <a:pt x="0" y="1"/>
                  </a:moveTo>
                  <a:lnTo>
                    <a:pt x="0" y="434"/>
                  </a:lnTo>
                  <a:lnTo>
                    <a:pt x="18213" y="434"/>
                  </a:lnTo>
                  <a:lnTo>
                    <a:pt x="18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0;p45"/>
            <p:cNvSpPr/>
            <p:nvPr/>
          </p:nvSpPr>
          <p:spPr>
            <a:xfrm rot="468991">
              <a:off x="7786012" y="2492562"/>
              <a:ext cx="70899" cy="10875"/>
            </a:xfrm>
            <a:custGeom>
              <a:avLst/>
              <a:gdLst/>
              <a:ahLst/>
              <a:cxnLst/>
              <a:rect l="l" t="t" r="r" b="b"/>
              <a:pathLst>
                <a:path w="2836" h="435" extrusionOk="0">
                  <a:moveTo>
                    <a:pt x="1" y="1"/>
                  </a:moveTo>
                  <a:lnTo>
                    <a:pt x="1" y="435"/>
                  </a:lnTo>
                  <a:lnTo>
                    <a:pt x="2836" y="43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1;p45"/>
            <p:cNvSpPr/>
            <p:nvPr/>
          </p:nvSpPr>
          <p:spPr>
            <a:xfrm rot="468991">
              <a:off x="7869913" y="2458574"/>
              <a:ext cx="53400" cy="81774"/>
            </a:xfrm>
            <a:custGeom>
              <a:avLst/>
              <a:gdLst/>
              <a:ahLst/>
              <a:cxnLst/>
              <a:rect l="l" t="t" r="r" b="b"/>
              <a:pathLst>
                <a:path w="2136" h="3271" extrusionOk="0">
                  <a:moveTo>
                    <a:pt x="1236" y="0"/>
                  </a:moveTo>
                  <a:cubicBezTo>
                    <a:pt x="915" y="0"/>
                    <a:pt x="629" y="484"/>
                    <a:pt x="467" y="936"/>
                  </a:cubicBezTo>
                  <a:lnTo>
                    <a:pt x="868" y="1069"/>
                  </a:lnTo>
                  <a:cubicBezTo>
                    <a:pt x="968" y="869"/>
                    <a:pt x="1068" y="669"/>
                    <a:pt x="1201" y="469"/>
                  </a:cubicBezTo>
                  <a:cubicBezTo>
                    <a:pt x="1235" y="536"/>
                    <a:pt x="1235" y="602"/>
                    <a:pt x="1235" y="636"/>
                  </a:cubicBezTo>
                  <a:cubicBezTo>
                    <a:pt x="1401" y="1470"/>
                    <a:pt x="701" y="2003"/>
                    <a:pt x="267" y="2304"/>
                  </a:cubicBezTo>
                  <a:lnTo>
                    <a:pt x="134" y="2404"/>
                  </a:lnTo>
                  <a:cubicBezTo>
                    <a:pt x="34" y="2470"/>
                    <a:pt x="0" y="2604"/>
                    <a:pt x="34" y="2704"/>
                  </a:cubicBezTo>
                  <a:cubicBezTo>
                    <a:pt x="67" y="2837"/>
                    <a:pt x="134" y="3104"/>
                    <a:pt x="2102" y="3271"/>
                  </a:cubicBezTo>
                  <a:lnTo>
                    <a:pt x="2135" y="2871"/>
                  </a:lnTo>
                  <a:cubicBezTo>
                    <a:pt x="1635" y="2837"/>
                    <a:pt x="1101" y="2737"/>
                    <a:pt x="601" y="2637"/>
                  </a:cubicBezTo>
                  <a:cubicBezTo>
                    <a:pt x="1068" y="2270"/>
                    <a:pt x="1868" y="1636"/>
                    <a:pt x="1668" y="569"/>
                  </a:cubicBezTo>
                  <a:cubicBezTo>
                    <a:pt x="1635" y="436"/>
                    <a:pt x="1568" y="35"/>
                    <a:pt x="1268" y="2"/>
                  </a:cubicBezTo>
                  <a:cubicBezTo>
                    <a:pt x="1257" y="1"/>
                    <a:pt x="1247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2;p45"/>
            <p:cNvSpPr/>
            <p:nvPr/>
          </p:nvSpPr>
          <p:spPr>
            <a:xfrm rot="468991">
              <a:off x="7941315" y="2472846"/>
              <a:ext cx="93424" cy="82599"/>
            </a:xfrm>
            <a:custGeom>
              <a:avLst/>
              <a:gdLst/>
              <a:ahLst/>
              <a:cxnLst/>
              <a:rect l="l" t="t" r="r" b="b"/>
              <a:pathLst>
                <a:path w="3737" h="3304" extrusionOk="0">
                  <a:moveTo>
                    <a:pt x="601" y="1"/>
                  </a:moveTo>
                  <a:lnTo>
                    <a:pt x="0" y="2836"/>
                  </a:lnTo>
                  <a:cubicBezTo>
                    <a:pt x="0" y="2969"/>
                    <a:pt x="34" y="3070"/>
                    <a:pt x="167" y="3103"/>
                  </a:cubicBezTo>
                  <a:cubicBezTo>
                    <a:pt x="192" y="3111"/>
                    <a:pt x="217" y="3115"/>
                    <a:pt x="241" y="3115"/>
                  </a:cubicBezTo>
                  <a:cubicBezTo>
                    <a:pt x="313" y="3115"/>
                    <a:pt x="376" y="3078"/>
                    <a:pt x="401" y="3003"/>
                  </a:cubicBezTo>
                  <a:cubicBezTo>
                    <a:pt x="801" y="2236"/>
                    <a:pt x="1268" y="1502"/>
                    <a:pt x="1768" y="801"/>
                  </a:cubicBezTo>
                  <a:lnTo>
                    <a:pt x="1768" y="801"/>
                  </a:lnTo>
                  <a:cubicBezTo>
                    <a:pt x="1768" y="1068"/>
                    <a:pt x="1702" y="1368"/>
                    <a:pt x="1668" y="1669"/>
                  </a:cubicBezTo>
                  <a:cubicBezTo>
                    <a:pt x="1568" y="2469"/>
                    <a:pt x="1501" y="3003"/>
                    <a:pt x="1802" y="3236"/>
                  </a:cubicBezTo>
                  <a:cubicBezTo>
                    <a:pt x="1868" y="3270"/>
                    <a:pt x="1935" y="3303"/>
                    <a:pt x="2035" y="3303"/>
                  </a:cubicBezTo>
                  <a:cubicBezTo>
                    <a:pt x="2169" y="3303"/>
                    <a:pt x="2269" y="3236"/>
                    <a:pt x="2402" y="3170"/>
                  </a:cubicBezTo>
                  <a:cubicBezTo>
                    <a:pt x="2903" y="2936"/>
                    <a:pt x="3336" y="2569"/>
                    <a:pt x="3736" y="2136"/>
                  </a:cubicBezTo>
                  <a:lnTo>
                    <a:pt x="3403" y="1869"/>
                  </a:lnTo>
                  <a:cubicBezTo>
                    <a:pt x="3036" y="2269"/>
                    <a:pt x="2636" y="2569"/>
                    <a:pt x="2169" y="2803"/>
                  </a:cubicBezTo>
                  <a:cubicBezTo>
                    <a:pt x="2102" y="2836"/>
                    <a:pt x="2069" y="2869"/>
                    <a:pt x="2035" y="2869"/>
                  </a:cubicBezTo>
                  <a:cubicBezTo>
                    <a:pt x="2002" y="2469"/>
                    <a:pt x="2035" y="2102"/>
                    <a:pt x="2102" y="1735"/>
                  </a:cubicBezTo>
                  <a:cubicBezTo>
                    <a:pt x="2169" y="1368"/>
                    <a:pt x="2202" y="1001"/>
                    <a:pt x="2202" y="634"/>
                  </a:cubicBezTo>
                  <a:cubicBezTo>
                    <a:pt x="2202" y="334"/>
                    <a:pt x="2069" y="234"/>
                    <a:pt x="1968" y="234"/>
                  </a:cubicBezTo>
                  <a:cubicBezTo>
                    <a:pt x="1951" y="228"/>
                    <a:pt x="1929" y="222"/>
                    <a:pt x="1900" y="222"/>
                  </a:cubicBezTo>
                  <a:cubicBezTo>
                    <a:pt x="1759" y="222"/>
                    <a:pt x="1448" y="379"/>
                    <a:pt x="701" y="1568"/>
                  </a:cubicBezTo>
                  <a:lnTo>
                    <a:pt x="1034" y="10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3;p45"/>
            <p:cNvSpPr/>
            <p:nvPr/>
          </p:nvSpPr>
          <p:spPr>
            <a:xfrm rot="468991">
              <a:off x="8039933" y="2493004"/>
              <a:ext cx="45050" cy="49250"/>
            </a:xfrm>
            <a:custGeom>
              <a:avLst/>
              <a:gdLst/>
              <a:ahLst/>
              <a:cxnLst/>
              <a:rect l="l" t="t" r="r" b="b"/>
              <a:pathLst>
                <a:path w="1802" h="1970" extrusionOk="0">
                  <a:moveTo>
                    <a:pt x="801" y="1"/>
                  </a:moveTo>
                  <a:lnTo>
                    <a:pt x="668" y="468"/>
                  </a:lnTo>
                  <a:lnTo>
                    <a:pt x="34" y="401"/>
                  </a:lnTo>
                  <a:lnTo>
                    <a:pt x="1" y="835"/>
                  </a:lnTo>
                  <a:lnTo>
                    <a:pt x="534" y="902"/>
                  </a:lnTo>
                  <a:lnTo>
                    <a:pt x="301" y="1836"/>
                  </a:lnTo>
                  <a:lnTo>
                    <a:pt x="701" y="1969"/>
                  </a:lnTo>
                  <a:lnTo>
                    <a:pt x="968" y="968"/>
                  </a:lnTo>
                  <a:lnTo>
                    <a:pt x="1769" y="1035"/>
                  </a:lnTo>
                  <a:lnTo>
                    <a:pt x="1802" y="601"/>
                  </a:lnTo>
                  <a:lnTo>
                    <a:pt x="1101" y="535"/>
                  </a:lnTo>
                  <a:lnTo>
                    <a:pt x="1201" y="101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4;p45"/>
            <p:cNvSpPr/>
            <p:nvPr/>
          </p:nvSpPr>
          <p:spPr>
            <a:xfrm rot="468991">
              <a:off x="8083222" y="2468402"/>
              <a:ext cx="75924" cy="95249"/>
            </a:xfrm>
            <a:custGeom>
              <a:avLst/>
              <a:gdLst/>
              <a:ahLst/>
              <a:cxnLst/>
              <a:rect l="l" t="t" r="r" b="b"/>
              <a:pathLst>
                <a:path w="3037" h="3810" extrusionOk="0">
                  <a:moveTo>
                    <a:pt x="1498" y="1"/>
                  </a:moveTo>
                  <a:cubicBezTo>
                    <a:pt x="1238" y="1"/>
                    <a:pt x="918" y="337"/>
                    <a:pt x="568" y="1037"/>
                  </a:cubicBezTo>
                  <a:lnTo>
                    <a:pt x="968" y="1237"/>
                  </a:lnTo>
                  <a:cubicBezTo>
                    <a:pt x="1068" y="970"/>
                    <a:pt x="1235" y="737"/>
                    <a:pt x="1435" y="503"/>
                  </a:cubicBezTo>
                  <a:cubicBezTo>
                    <a:pt x="1435" y="503"/>
                    <a:pt x="1435" y="537"/>
                    <a:pt x="1435" y="570"/>
                  </a:cubicBezTo>
                  <a:cubicBezTo>
                    <a:pt x="1469" y="1037"/>
                    <a:pt x="1235" y="1537"/>
                    <a:pt x="835" y="1804"/>
                  </a:cubicBezTo>
                  <a:cubicBezTo>
                    <a:pt x="735" y="1871"/>
                    <a:pt x="701" y="2004"/>
                    <a:pt x="768" y="2105"/>
                  </a:cubicBezTo>
                  <a:cubicBezTo>
                    <a:pt x="795" y="2159"/>
                    <a:pt x="867" y="2213"/>
                    <a:pt x="965" y="2213"/>
                  </a:cubicBezTo>
                  <a:cubicBezTo>
                    <a:pt x="987" y="2213"/>
                    <a:pt x="1010" y="2211"/>
                    <a:pt x="1035" y="2205"/>
                  </a:cubicBezTo>
                  <a:cubicBezTo>
                    <a:pt x="1247" y="2120"/>
                    <a:pt x="1663" y="2021"/>
                    <a:pt x="1997" y="2021"/>
                  </a:cubicBezTo>
                  <a:cubicBezTo>
                    <a:pt x="2187" y="2021"/>
                    <a:pt x="2351" y="2053"/>
                    <a:pt x="2436" y="2138"/>
                  </a:cubicBezTo>
                  <a:cubicBezTo>
                    <a:pt x="2469" y="2171"/>
                    <a:pt x="2569" y="2238"/>
                    <a:pt x="2503" y="2538"/>
                  </a:cubicBezTo>
                  <a:cubicBezTo>
                    <a:pt x="2403" y="2938"/>
                    <a:pt x="2069" y="3272"/>
                    <a:pt x="1669" y="3339"/>
                  </a:cubicBezTo>
                  <a:cubicBezTo>
                    <a:pt x="1552" y="3364"/>
                    <a:pt x="1433" y="3376"/>
                    <a:pt x="1315" y="3376"/>
                  </a:cubicBezTo>
                  <a:cubicBezTo>
                    <a:pt x="960" y="3376"/>
                    <a:pt x="610" y="3264"/>
                    <a:pt x="334" y="3039"/>
                  </a:cubicBezTo>
                  <a:lnTo>
                    <a:pt x="1" y="3305"/>
                  </a:lnTo>
                  <a:cubicBezTo>
                    <a:pt x="310" y="3615"/>
                    <a:pt x="734" y="3809"/>
                    <a:pt x="1193" y="3809"/>
                  </a:cubicBezTo>
                  <a:cubicBezTo>
                    <a:pt x="1229" y="3809"/>
                    <a:pt x="1265" y="3808"/>
                    <a:pt x="1302" y="3806"/>
                  </a:cubicBezTo>
                  <a:cubicBezTo>
                    <a:pt x="1469" y="3806"/>
                    <a:pt x="1635" y="3806"/>
                    <a:pt x="1802" y="3772"/>
                  </a:cubicBezTo>
                  <a:cubicBezTo>
                    <a:pt x="2369" y="3672"/>
                    <a:pt x="2803" y="3239"/>
                    <a:pt x="2936" y="2672"/>
                  </a:cubicBezTo>
                  <a:cubicBezTo>
                    <a:pt x="3036" y="2371"/>
                    <a:pt x="2970" y="2038"/>
                    <a:pt x="2736" y="1838"/>
                  </a:cubicBezTo>
                  <a:cubicBezTo>
                    <a:pt x="2503" y="1674"/>
                    <a:pt x="2236" y="1592"/>
                    <a:pt x="1960" y="1592"/>
                  </a:cubicBezTo>
                  <a:cubicBezTo>
                    <a:pt x="1842" y="1592"/>
                    <a:pt x="1722" y="1607"/>
                    <a:pt x="1602" y="1638"/>
                  </a:cubicBezTo>
                  <a:cubicBezTo>
                    <a:pt x="1802" y="1304"/>
                    <a:pt x="1902" y="904"/>
                    <a:pt x="1869" y="503"/>
                  </a:cubicBezTo>
                  <a:cubicBezTo>
                    <a:pt x="1869" y="403"/>
                    <a:pt x="1802" y="70"/>
                    <a:pt x="1535" y="3"/>
                  </a:cubicBezTo>
                  <a:cubicBezTo>
                    <a:pt x="1523" y="1"/>
                    <a:pt x="1511" y="1"/>
                    <a:pt x="1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489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78"/>
          <p:cNvSpPr/>
          <p:nvPr/>
        </p:nvSpPr>
        <p:spPr>
          <a:xfrm rot="-2954992" flipH="1">
            <a:off x="1239582" y="451975"/>
            <a:ext cx="5788639" cy="4463044"/>
          </a:xfrm>
          <a:custGeom>
            <a:avLst/>
            <a:gdLst/>
            <a:ahLst/>
            <a:cxnLst/>
            <a:rect l="l" t="t" r="r" b="b"/>
            <a:pathLst>
              <a:path w="83812" h="62965" extrusionOk="0">
                <a:moveTo>
                  <a:pt x="46721" y="0"/>
                </a:moveTo>
                <a:cubicBezTo>
                  <a:pt x="36936" y="0"/>
                  <a:pt x="26726" y="3722"/>
                  <a:pt x="20842" y="11502"/>
                </a:cubicBezTo>
                <a:cubicBezTo>
                  <a:pt x="17276" y="16183"/>
                  <a:pt x="15091" y="21734"/>
                  <a:pt x="12929" y="27195"/>
                </a:cubicBezTo>
                <a:cubicBezTo>
                  <a:pt x="11257" y="31452"/>
                  <a:pt x="9586" y="35732"/>
                  <a:pt x="7267" y="39655"/>
                </a:cubicBezTo>
                <a:cubicBezTo>
                  <a:pt x="5172" y="43155"/>
                  <a:pt x="2364" y="46342"/>
                  <a:pt x="1004" y="50265"/>
                </a:cubicBezTo>
                <a:cubicBezTo>
                  <a:pt x="179" y="52650"/>
                  <a:pt x="1" y="55392"/>
                  <a:pt x="1071" y="57688"/>
                </a:cubicBezTo>
                <a:cubicBezTo>
                  <a:pt x="2297" y="60340"/>
                  <a:pt x="5016" y="62079"/>
                  <a:pt x="7892" y="62658"/>
                </a:cubicBezTo>
                <a:cubicBezTo>
                  <a:pt x="8932" y="62868"/>
                  <a:pt x="9932" y="62965"/>
                  <a:pt x="10897" y="62965"/>
                </a:cubicBezTo>
                <a:cubicBezTo>
                  <a:pt x="18675" y="62965"/>
                  <a:pt x="24141" y="56644"/>
                  <a:pt x="29714" y="51647"/>
                </a:cubicBezTo>
                <a:cubicBezTo>
                  <a:pt x="33704" y="48058"/>
                  <a:pt x="38139" y="46141"/>
                  <a:pt x="43400" y="45406"/>
                </a:cubicBezTo>
                <a:cubicBezTo>
                  <a:pt x="44144" y="45300"/>
                  <a:pt x="44892" y="45254"/>
                  <a:pt x="45641" y="45254"/>
                </a:cubicBezTo>
                <a:cubicBezTo>
                  <a:pt x="50414" y="45254"/>
                  <a:pt x="55288" y="47115"/>
                  <a:pt x="60162" y="47211"/>
                </a:cubicBezTo>
                <a:cubicBezTo>
                  <a:pt x="60355" y="47215"/>
                  <a:pt x="60548" y="47216"/>
                  <a:pt x="60741" y="47216"/>
                </a:cubicBezTo>
                <a:cubicBezTo>
                  <a:pt x="65731" y="47216"/>
                  <a:pt x="70838" y="46095"/>
                  <a:pt x="74851" y="43177"/>
                </a:cubicBezTo>
                <a:cubicBezTo>
                  <a:pt x="83812" y="36690"/>
                  <a:pt x="82073" y="24453"/>
                  <a:pt x="77058" y="16005"/>
                </a:cubicBezTo>
                <a:cubicBezTo>
                  <a:pt x="73335" y="9719"/>
                  <a:pt x="66648" y="4949"/>
                  <a:pt x="59627" y="2319"/>
                </a:cubicBezTo>
                <a:cubicBezTo>
                  <a:pt x="57821" y="1650"/>
                  <a:pt x="55994" y="1115"/>
                  <a:pt x="54121" y="736"/>
                </a:cubicBezTo>
                <a:cubicBezTo>
                  <a:pt x="51737" y="248"/>
                  <a:pt x="49243" y="0"/>
                  <a:pt x="467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Google Shape;2639;p78"/>
          <p:cNvSpPr/>
          <p:nvPr/>
        </p:nvSpPr>
        <p:spPr>
          <a:xfrm rot="9906106">
            <a:off x="5670907" y="2161736"/>
            <a:ext cx="3426690" cy="2182931"/>
          </a:xfrm>
          <a:custGeom>
            <a:avLst/>
            <a:gdLst/>
            <a:ahLst/>
            <a:cxnLst/>
            <a:rect l="l" t="t" r="r" b="b"/>
            <a:pathLst>
              <a:path w="74253" h="41753" extrusionOk="0">
                <a:moveTo>
                  <a:pt x="43320" y="1"/>
                </a:moveTo>
                <a:cubicBezTo>
                  <a:pt x="36563" y="1"/>
                  <a:pt x="29844" y="1455"/>
                  <a:pt x="23721" y="4479"/>
                </a:cubicBezTo>
                <a:cubicBezTo>
                  <a:pt x="16633" y="8000"/>
                  <a:pt x="5889" y="15958"/>
                  <a:pt x="2880" y="24963"/>
                </a:cubicBezTo>
                <a:cubicBezTo>
                  <a:pt x="1" y="33641"/>
                  <a:pt x="5849" y="41753"/>
                  <a:pt x="14577" y="41753"/>
                </a:cubicBezTo>
                <a:cubicBezTo>
                  <a:pt x="15175" y="41753"/>
                  <a:pt x="15786" y="41715"/>
                  <a:pt x="16410" y="41636"/>
                </a:cubicBezTo>
                <a:cubicBezTo>
                  <a:pt x="21648" y="40990"/>
                  <a:pt x="26307" y="38070"/>
                  <a:pt x="30765" y="35217"/>
                </a:cubicBezTo>
                <a:cubicBezTo>
                  <a:pt x="36586" y="31512"/>
                  <a:pt x="42351" y="28812"/>
                  <a:pt x="49147" y="28812"/>
                </a:cubicBezTo>
                <a:cubicBezTo>
                  <a:pt x="49794" y="28812"/>
                  <a:pt x="50450" y="28836"/>
                  <a:pt x="51116" y="28886"/>
                </a:cubicBezTo>
                <a:cubicBezTo>
                  <a:pt x="54248" y="29117"/>
                  <a:pt x="58503" y="29923"/>
                  <a:pt x="62483" y="29923"/>
                </a:cubicBezTo>
                <a:cubicBezTo>
                  <a:pt x="67735" y="29923"/>
                  <a:pt x="72506" y="28519"/>
                  <a:pt x="73584" y="22534"/>
                </a:cubicBezTo>
                <a:cubicBezTo>
                  <a:pt x="74253" y="18900"/>
                  <a:pt x="72893" y="15156"/>
                  <a:pt x="70709" y="12191"/>
                </a:cubicBezTo>
                <a:cubicBezTo>
                  <a:pt x="66317" y="6173"/>
                  <a:pt x="59876" y="2339"/>
                  <a:pt x="52609" y="912"/>
                </a:cubicBezTo>
                <a:cubicBezTo>
                  <a:pt x="49541" y="308"/>
                  <a:pt x="46426" y="1"/>
                  <a:pt x="43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2640;p78"/>
          <p:cNvSpPr txBox="1"/>
          <p:nvPr/>
        </p:nvSpPr>
        <p:spPr>
          <a:xfrm>
            <a:off x="1774149" y="1485096"/>
            <a:ext cx="5460050" cy="152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sz="60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grpSp>
        <p:nvGrpSpPr>
          <p:cNvPr id="2641" name="Google Shape;2641;p78"/>
          <p:cNvGrpSpPr/>
          <p:nvPr/>
        </p:nvGrpSpPr>
        <p:grpSpPr>
          <a:xfrm>
            <a:off x="301907" y="4466871"/>
            <a:ext cx="669475" cy="363987"/>
            <a:chOff x="2469625" y="1244975"/>
            <a:chExt cx="566775" cy="308150"/>
          </a:xfrm>
        </p:grpSpPr>
        <p:sp>
          <p:nvSpPr>
            <p:cNvPr id="2642" name="Google Shape;2642;p78"/>
            <p:cNvSpPr/>
            <p:nvPr/>
          </p:nvSpPr>
          <p:spPr>
            <a:xfrm>
              <a:off x="2469625" y="1244975"/>
              <a:ext cx="180125" cy="112475"/>
            </a:xfrm>
            <a:custGeom>
              <a:avLst/>
              <a:gdLst/>
              <a:ahLst/>
              <a:cxnLst/>
              <a:rect l="l" t="t" r="r" b="b"/>
              <a:pathLst>
                <a:path w="7205" h="4499" extrusionOk="0">
                  <a:moveTo>
                    <a:pt x="4591" y="0"/>
                  </a:moveTo>
                  <a:lnTo>
                    <a:pt x="4226" y="31"/>
                  </a:lnTo>
                  <a:lnTo>
                    <a:pt x="3557" y="122"/>
                  </a:lnTo>
                  <a:lnTo>
                    <a:pt x="2372" y="243"/>
                  </a:lnTo>
                  <a:lnTo>
                    <a:pt x="639" y="426"/>
                  </a:lnTo>
                  <a:cubicBezTo>
                    <a:pt x="427" y="426"/>
                    <a:pt x="214" y="456"/>
                    <a:pt x="1" y="517"/>
                  </a:cubicBezTo>
                  <a:lnTo>
                    <a:pt x="639" y="517"/>
                  </a:lnTo>
                  <a:lnTo>
                    <a:pt x="2372" y="365"/>
                  </a:lnTo>
                  <a:lnTo>
                    <a:pt x="3588" y="274"/>
                  </a:lnTo>
                  <a:lnTo>
                    <a:pt x="4256" y="213"/>
                  </a:lnTo>
                  <a:lnTo>
                    <a:pt x="4591" y="183"/>
                  </a:lnTo>
                  <a:cubicBezTo>
                    <a:pt x="4712" y="183"/>
                    <a:pt x="4803" y="213"/>
                    <a:pt x="4834" y="213"/>
                  </a:cubicBezTo>
                  <a:cubicBezTo>
                    <a:pt x="4864" y="243"/>
                    <a:pt x="4803" y="335"/>
                    <a:pt x="4743" y="426"/>
                  </a:cubicBezTo>
                  <a:lnTo>
                    <a:pt x="4500" y="730"/>
                  </a:lnTo>
                  <a:lnTo>
                    <a:pt x="3983" y="1307"/>
                  </a:lnTo>
                  <a:lnTo>
                    <a:pt x="2919" y="2554"/>
                  </a:lnTo>
                  <a:lnTo>
                    <a:pt x="1460" y="4347"/>
                  </a:lnTo>
                  <a:cubicBezTo>
                    <a:pt x="1430" y="4347"/>
                    <a:pt x="1430" y="4377"/>
                    <a:pt x="1430" y="4408"/>
                  </a:cubicBezTo>
                  <a:cubicBezTo>
                    <a:pt x="1430" y="4468"/>
                    <a:pt x="1490" y="4499"/>
                    <a:pt x="1551" y="4499"/>
                  </a:cubicBezTo>
                  <a:lnTo>
                    <a:pt x="5624" y="3617"/>
                  </a:lnTo>
                  <a:lnTo>
                    <a:pt x="6779" y="3344"/>
                  </a:lnTo>
                  <a:cubicBezTo>
                    <a:pt x="6931" y="3313"/>
                    <a:pt x="7083" y="3283"/>
                    <a:pt x="7205" y="3253"/>
                  </a:cubicBezTo>
                  <a:cubicBezTo>
                    <a:pt x="7083" y="3253"/>
                    <a:pt x="6931" y="3253"/>
                    <a:pt x="6779" y="3313"/>
                  </a:cubicBezTo>
                  <a:lnTo>
                    <a:pt x="5594" y="3526"/>
                  </a:lnTo>
                  <a:lnTo>
                    <a:pt x="1783" y="4266"/>
                  </a:lnTo>
                  <a:lnTo>
                    <a:pt x="1783" y="4266"/>
                  </a:lnTo>
                  <a:lnTo>
                    <a:pt x="3101" y="2706"/>
                  </a:lnTo>
                  <a:lnTo>
                    <a:pt x="4135" y="1459"/>
                  </a:lnTo>
                  <a:cubicBezTo>
                    <a:pt x="4317" y="1216"/>
                    <a:pt x="4469" y="1034"/>
                    <a:pt x="4652" y="851"/>
                  </a:cubicBezTo>
                  <a:cubicBezTo>
                    <a:pt x="4712" y="760"/>
                    <a:pt x="4803" y="669"/>
                    <a:pt x="4895" y="547"/>
                  </a:cubicBezTo>
                  <a:cubicBezTo>
                    <a:pt x="4925" y="517"/>
                    <a:pt x="4955" y="456"/>
                    <a:pt x="5016" y="395"/>
                  </a:cubicBezTo>
                  <a:cubicBezTo>
                    <a:pt x="5047" y="304"/>
                    <a:pt x="5047" y="213"/>
                    <a:pt x="5016" y="122"/>
                  </a:cubicBezTo>
                  <a:cubicBezTo>
                    <a:pt x="4955" y="61"/>
                    <a:pt x="4864" y="0"/>
                    <a:pt x="477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8"/>
            <p:cNvSpPr/>
            <p:nvPr/>
          </p:nvSpPr>
          <p:spPr>
            <a:xfrm>
              <a:off x="2655800" y="1295875"/>
              <a:ext cx="59300" cy="109450"/>
            </a:xfrm>
            <a:custGeom>
              <a:avLst/>
              <a:gdLst/>
              <a:ahLst/>
              <a:cxnLst/>
              <a:rect l="l" t="t" r="r" b="b"/>
              <a:pathLst>
                <a:path w="2372" h="4378" extrusionOk="0">
                  <a:moveTo>
                    <a:pt x="214" y="1"/>
                  </a:moveTo>
                  <a:lnTo>
                    <a:pt x="214" y="1"/>
                  </a:lnTo>
                  <a:cubicBezTo>
                    <a:pt x="183" y="122"/>
                    <a:pt x="153" y="214"/>
                    <a:pt x="153" y="335"/>
                  </a:cubicBezTo>
                  <a:cubicBezTo>
                    <a:pt x="122" y="518"/>
                    <a:pt x="92" y="822"/>
                    <a:pt x="62" y="1217"/>
                  </a:cubicBezTo>
                  <a:cubicBezTo>
                    <a:pt x="1" y="2220"/>
                    <a:pt x="1" y="3253"/>
                    <a:pt x="62" y="4287"/>
                  </a:cubicBezTo>
                  <a:cubicBezTo>
                    <a:pt x="92" y="4317"/>
                    <a:pt x="122" y="4347"/>
                    <a:pt x="153" y="4378"/>
                  </a:cubicBezTo>
                  <a:cubicBezTo>
                    <a:pt x="214" y="4378"/>
                    <a:pt x="244" y="4347"/>
                    <a:pt x="274" y="4287"/>
                  </a:cubicBezTo>
                  <a:cubicBezTo>
                    <a:pt x="335" y="3739"/>
                    <a:pt x="487" y="3162"/>
                    <a:pt x="670" y="2645"/>
                  </a:cubicBezTo>
                  <a:cubicBezTo>
                    <a:pt x="923" y="1971"/>
                    <a:pt x="1254" y="1348"/>
                    <a:pt x="1639" y="777"/>
                  </a:cubicBezTo>
                  <a:lnTo>
                    <a:pt x="1639" y="777"/>
                  </a:lnTo>
                  <a:cubicBezTo>
                    <a:pt x="1944" y="1528"/>
                    <a:pt x="2164" y="2332"/>
                    <a:pt x="2250" y="3162"/>
                  </a:cubicBezTo>
                  <a:cubicBezTo>
                    <a:pt x="2311" y="3800"/>
                    <a:pt x="2311" y="4195"/>
                    <a:pt x="2341" y="4195"/>
                  </a:cubicBezTo>
                  <a:cubicBezTo>
                    <a:pt x="2372" y="4074"/>
                    <a:pt x="2372" y="3983"/>
                    <a:pt x="2341" y="3891"/>
                  </a:cubicBezTo>
                  <a:cubicBezTo>
                    <a:pt x="2372" y="3648"/>
                    <a:pt x="2372" y="3375"/>
                    <a:pt x="2341" y="3132"/>
                  </a:cubicBezTo>
                  <a:cubicBezTo>
                    <a:pt x="2281" y="2250"/>
                    <a:pt x="2068" y="1369"/>
                    <a:pt x="1733" y="518"/>
                  </a:cubicBezTo>
                  <a:cubicBezTo>
                    <a:pt x="1733" y="518"/>
                    <a:pt x="1703" y="518"/>
                    <a:pt x="1703" y="487"/>
                  </a:cubicBezTo>
                  <a:cubicBezTo>
                    <a:pt x="1694" y="478"/>
                    <a:pt x="1683" y="475"/>
                    <a:pt x="1670" y="475"/>
                  </a:cubicBezTo>
                  <a:cubicBezTo>
                    <a:pt x="1640" y="475"/>
                    <a:pt x="1603" y="496"/>
                    <a:pt x="1581" y="518"/>
                  </a:cubicBezTo>
                  <a:cubicBezTo>
                    <a:pt x="1126" y="1156"/>
                    <a:pt x="761" y="1825"/>
                    <a:pt x="487" y="2584"/>
                  </a:cubicBezTo>
                  <a:cubicBezTo>
                    <a:pt x="381" y="2885"/>
                    <a:pt x="286" y="3205"/>
                    <a:pt x="206" y="3534"/>
                  </a:cubicBezTo>
                  <a:lnTo>
                    <a:pt x="206" y="3534"/>
                  </a:lnTo>
                  <a:cubicBezTo>
                    <a:pt x="172" y="2762"/>
                    <a:pt x="160" y="1981"/>
                    <a:pt x="183" y="1217"/>
                  </a:cubicBezTo>
                  <a:cubicBezTo>
                    <a:pt x="214" y="457"/>
                    <a:pt x="244" y="1"/>
                    <a:pt x="21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8"/>
            <p:cNvSpPr/>
            <p:nvPr/>
          </p:nvSpPr>
          <p:spPr>
            <a:xfrm>
              <a:off x="2762950" y="1298925"/>
              <a:ext cx="62350" cy="11425"/>
            </a:xfrm>
            <a:custGeom>
              <a:avLst/>
              <a:gdLst/>
              <a:ahLst/>
              <a:cxnLst/>
              <a:rect l="l" t="t" r="r" b="b"/>
              <a:pathLst>
                <a:path w="2494" h="457" extrusionOk="0">
                  <a:moveTo>
                    <a:pt x="2493" y="0"/>
                  </a:moveTo>
                  <a:cubicBezTo>
                    <a:pt x="2068" y="0"/>
                    <a:pt x="1642" y="31"/>
                    <a:pt x="1217" y="152"/>
                  </a:cubicBezTo>
                  <a:cubicBezTo>
                    <a:pt x="791" y="183"/>
                    <a:pt x="396" y="304"/>
                    <a:pt x="1" y="456"/>
                  </a:cubicBezTo>
                  <a:cubicBezTo>
                    <a:pt x="852" y="456"/>
                    <a:pt x="1672" y="304"/>
                    <a:pt x="249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8"/>
            <p:cNvSpPr/>
            <p:nvPr/>
          </p:nvSpPr>
          <p:spPr>
            <a:xfrm>
              <a:off x="2914925" y="1273725"/>
              <a:ext cx="121475" cy="279400"/>
            </a:xfrm>
            <a:custGeom>
              <a:avLst/>
              <a:gdLst/>
              <a:ahLst/>
              <a:cxnLst/>
              <a:rect l="l" t="t" r="r" b="b"/>
              <a:pathLst>
                <a:path w="4859" h="11176" extrusionOk="0">
                  <a:moveTo>
                    <a:pt x="2605" y="1"/>
                  </a:moveTo>
                  <a:cubicBezTo>
                    <a:pt x="2214" y="1"/>
                    <a:pt x="1826" y="96"/>
                    <a:pt x="1460" y="279"/>
                  </a:cubicBezTo>
                  <a:cubicBezTo>
                    <a:pt x="1004" y="461"/>
                    <a:pt x="670" y="826"/>
                    <a:pt x="518" y="1282"/>
                  </a:cubicBezTo>
                  <a:cubicBezTo>
                    <a:pt x="457" y="1556"/>
                    <a:pt x="487" y="1829"/>
                    <a:pt x="639" y="2072"/>
                  </a:cubicBezTo>
                  <a:cubicBezTo>
                    <a:pt x="791" y="2315"/>
                    <a:pt x="1004" y="2528"/>
                    <a:pt x="1308" y="2619"/>
                  </a:cubicBezTo>
                  <a:cubicBezTo>
                    <a:pt x="1490" y="2700"/>
                    <a:pt x="1686" y="2741"/>
                    <a:pt x="1887" y="2741"/>
                  </a:cubicBezTo>
                  <a:cubicBezTo>
                    <a:pt x="1987" y="2741"/>
                    <a:pt x="2088" y="2731"/>
                    <a:pt x="2189" y="2711"/>
                  </a:cubicBezTo>
                  <a:cubicBezTo>
                    <a:pt x="2493" y="2619"/>
                    <a:pt x="2797" y="2467"/>
                    <a:pt x="3010" y="2255"/>
                  </a:cubicBezTo>
                  <a:cubicBezTo>
                    <a:pt x="3384" y="1855"/>
                    <a:pt x="3656" y="1353"/>
                    <a:pt x="3792" y="833"/>
                  </a:cubicBezTo>
                  <a:lnTo>
                    <a:pt x="3792" y="833"/>
                  </a:lnTo>
                  <a:cubicBezTo>
                    <a:pt x="4515" y="3109"/>
                    <a:pt x="4659" y="5565"/>
                    <a:pt x="4195" y="7939"/>
                  </a:cubicBezTo>
                  <a:cubicBezTo>
                    <a:pt x="4074" y="8607"/>
                    <a:pt x="3891" y="9276"/>
                    <a:pt x="3618" y="9884"/>
                  </a:cubicBezTo>
                  <a:cubicBezTo>
                    <a:pt x="3375" y="10401"/>
                    <a:pt x="2888" y="10826"/>
                    <a:pt x="2341" y="11009"/>
                  </a:cubicBezTo>
                  <a:cubicBezTo>
                    <a:pt x="2229" y="11037"/>
                    <a:pt x="2117" y="11050"/>
                    <a:pt x="2006" y="11050"/>
                  </a:cubicBezTo>
                  <a:cubicBezTo>
                    <a:pt x="1638" y="11050"/>
                    <a:pt x="1291" y="10901"/>
                    <a:pt x="1034" y="10644"/>
                  </a:cubicBezTo>
                  <a:cubicBezTo>
                    <a:pt x="761" y="10401"/>
                    <a:pt x="518" y="10097"/>
                    <a:pt x="366" y="9762"/>
                  </a:cubicBezTo>
                  <a:cubicBezTo>
                    <a:pt x="122" y="9215"/>
                    <a:pt x="1" y="8911"/>
                    <a:pt x="1" y="8911"/>
                  </a:cubicBezTo>
                  <a:lnTo>
                    <a:pt x="1" y="8911"/>
                  </a:lnTo>
                  <a:cubicBezTo>
                    <a:pt x="1" y="8972"/>
                    <a:pt x="31" y="9063"/>
                    <a:pt x="62" y="9154"/>
                  </a:cubicBezTo>
                  <a:cubicBezTo>
                    <a:pt x="122" y="9367"/>
                    <a:pt x="214" y="9610"/>
                    <a:pt x="305" y="9823"/>
                  </a:cubicBezTo>
                  <a:cubicBezTo>
                    <a:pt x="457" y="10157"/>
                    <a:pt x="670" y="10492"/>
                    <a:pt x="943" y="10765"/>
                  </a:cubicBezTo>
                  <a:cubicBezTo>
                    <a:pt x="1239" y="11039"/>
                    <a:pt x="1604" y="11176"/>
                    <a:pt x="1986" y="11176"/>
                  </a:cubicBezTo>
                  <a:cubicBezTo>
                    <a:pt x="2113" y="11176"/>
                    <a:pt x="2243" y="11161"/>
                    <a:pt x="2372" y="11130"/>
                  </a:cubicBezTo>
                  <a:cubicBezTo>
                    <a:pt x="2980" y="10948"/>
                    <a:pt x="3496" y="10522"/>
                    <a:pt x="3770" y="9975"/>
                  </a:cubicBezTo>
                  <a:cubicBezTo>
                    <a:pt x="4043" y="9337"/>
                    <a:pt x="4256" y="8668"/>
                    <a:pt x="4378" y="7969"/>
                  </a:cubicBezTo>
                  <a:cubicBezTo>
                    <a:pt x="4859" y="5474"/>
                    <a:pt x="4686" y="2889"/>
                    <a:pt x="3858" y="510"/>
                  </a:cubicBezTo>
                  <a:lnTo>
                    <a:pt x="3858" y="510"/>
                  </a:lnTo>
                  <a:cubicBezTo>
                    <a:pt x="3859" y="504"/>
                    <a:pt x="3860" y="498"/>
                    <a:pt x="3861" y="492"/>
                  </a:cubicBezTo>
                  <a:lnTo>
                    <a:pt x="3852" y="492"/>
                  </a:lnTo>
                  <a:cubicBezTo>
                    <a:pt x="3845" y="471"/>
                    <a:pt x="3838" y="451"/>
                    <a:pt x="3831" y="431"/>
                  </a:cubicBezTo>
                  <a:cubicBezTo>
                    <a:pt x="3800" y="400"/>
                    <a:pt x="3770" y="370"/>
                    <a:pt x="3740" y="370"/>
                  </a:cubicBezTo>
                  <a:cubicBezTo>
                    <a:pt x="3679" y="370"/>
                    <a:pt x="3648" y="400"/>
                    <a:pt x="3648" y="431"/>
                  </a:cubicBezTo>
                  <a:cubicBezTo>
                    <a:pt x="3557" y="1069"/>
                    <a:pt x="3284" y="1647"/>
                    <a:pt x="2888" y="2103"/>
                  </a:cubicBezTo>
                  <a:cubicBezTo>
                    <a:pt x="2613" y="2399"/>
                    <a:pt x="2234" y="2563"/>
                    <a:pt x="1855" y="2563"/>
                  </a:cubicBezTo>
                  <a:cubicBezTo>
                    <a:pt x="1690" y="2563"/>
                    <a:pt x="1525" y="2532"/>
                    <a:pt x="1369" y="2467"/>
                  </a:cubicBezTo>
                  <a:cubicBezTo>
                    <a:pt x="1125" y="2376"/>
                    <a:pt x="913" y="2224"/>
                    <a:pt x="761" y="2011"/>
                  </a:cubicBezTo>
                  <a:cubicBezTo>
                    <a:pt x="639" y="1799"/>
                    <a:pt x="609" y="1556"/>
                    <a:pt x="670" y="1312"/>
                  </a:cubicBezTo>
                  <a:cubicBezTo>
                    <a:pt x="822" y="917"/>
                    <a:pt x="1125" y="552"/>
                    <a:pt x="1521" y="370"/>
                  </a:cubicBezTo>
                  <a:cubicBezTo>
                    <a:pt x="1894" y="193"/>
                    <a:pt x="2292" y="93"/>
                    <a:pt x="2699" y="93"/>
                  </a:cubicBezTo>
                  <a:cubicBezTo>
                    <a:pt x="2923" y="93"/>
                    <a:pt x="3149" y="123"/>
                    <a:pt x="3375" y="188"/>
                  </a:cubicBezTo>
                  <a:cubicBezTo>
                    <a:pt x="3588" y="249"/>
                    <a:pt x="3800" y="340"/>
                    <a:pt x="4013" y="431"/>
                  </a:cubicBezTo>
                  <a:cubicBezTo>
                    <a:pt x="3983" y="400"/>
                    <a:pt x="3922" y="340"/>
                    <a:pt x="3861" y="309"/>
                  </a:cubicBezTo>
                  <a:cubicBezTo>
                    <a:pt x="3709" y="249"/>
                    <a:pt x="3557" y="157"/>
                    <a:pt x="3375" y="127"/>
                  </a:cubicBezTo>
                  <a:cubicBezTo>
                    <a:pt x="3121" y="42"/>
                    <a:pt x="2862" y="1"/>
                    <a:pt x="260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6" name="Google Shape;2656;p78"/>
          <p:cNvGrpSpPr/>
          <p:nvPr/>
        </p:nvGrpSpPr>
        <p:grpSpPr>
          <a:xfrm>
            <a:off x="6556791" y="463581"/>
            <a:ext cx="2296163" cy="390749"/>
            <a:chOff x="6507841" y="375831"/>
            <a:chExt cx="2296163" cy="390749"/>
          </a:xfrm>
        </p:grpSpPr>
        <p:grpSp>
          <p:nvGrpSpPr>
            <p:cNvPr id="2657" name="Google Shape;2657;p78"/>
            <p:cNvGrpSpPr/>
            <p:nvPr/>
          </p:nvGrpSpPr>
          <p:grpSpPr>
            <a:xfrm>
              <a:off x="7803294" y="375831"/>
              <a:ext cx="1000710" cy="390749"/>
              <a:chOff x="2634525" y="689425"/>
              <a:chExt cx="790325" cy="308600"/>
            </a:xfrm>
          </p:grpSpPr>
          <p:sp>
            <p:nvSpPr>
              <p:cNvPr id="2658" name="Google Shape;2658;p78"/>
              <p:cNvSpPr/>
              <p:nvPr/>
            </p:nvSpPr>
            <p:spPr>
              <a:xfrm>
                <a:off x="2634525" y="713075"/>
                <a:ext cx="139100" cy="148925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5957" extrusionOk="0">
                    <a:moveTo>
                      <a:pt x="2957" y="170"/>
                    </a:moveTo>
                    <a:cubicBezTo>
                      <a:pt x="3025" y="170"/>
                      <a:pt x="3094" y="205"/>
                      <a:pt x="3162" y="273"/>
                    </a:cubicBezTo>
                    <a:cubicBezTo>
                      <a:pt x="3284" y="455"/>
                      <a:pt x="3344" y="729"/>
                      <a:pt x="3253" y="942"/>
                    </a:cubicBezTo>
                    <a:cubicBezTo>
                      <a:pt x="3101" y="1854"/>
                      <a:pt x="2706" y="2705"/>
                      <a:pt x="2098" y="3373"/>
                    </a:cubicBezTo>
                    <a:cubicBezTo>
                      <a:pt x="1765" y="3754"/>
                      <a:pt x="1395" y="4060"/>
                      <a:pt x="973" y="4321"/>
                    </a:cubicBezTo>
                    <a:lnTo>
                      <a:pt x="973" y="4321"/>
                    </a:lnTo>
                    <a:cubicBezTo>
                      <a:pt x="949" y="4046"/>
                      <a:pt x="970" y="3766"/>
                      <a:pt x="1034" y="3495"/>
                    </a:cubicBezTo>
                    <a:cubicBezTo>
                      <a:pt x="1125" y="2917"/>
                      <a:pt x="1308" y="2370"/>
                      <a:pt x="1581" y="1854"/>
                    </a:cubicBezTo>
                    <a:cubicBezTo>
                      <a:pt x="1825" y="1337"/>
                      <a:pt x="2159" y="850"/>
                      <a:pt x="2584" y="425"/>
                    </a:cubicBezTo>
                    <a:cubicBezTo>
                      <a:pt x="2676" y="334"/>
                      <a:pt x="2767" y="273"/>
                      <a:pt x="2888" y="182"/>
                    </a:cubicBezTo>
                    <a:cubicBezTo>
                      <a:pt x="2911" y="174"/>
                      <a:pt x="2934" y="170"/>
                      <a:pt x="2957" y="170"/>
                    </a:cubicBezTo>
                    <a:close/>
                    <a:moveTo>
                      <a:pt x="2969" y="0"/>
                    </a:moveTo>
                    <a:cubicBezTo>
                      <a:pt x="2913" y="0"/>
                      <a:pt x="2855" y="11"/>
                      <a:pt x="2797" y="30"/>
                    </a:cubicBezTo>
                    <a:cubicBezTo>
                      <a:pt x="2645" y="91"/>
                      <a:pt x="2524" y="182"/>
                      <a:pt x="2432" y="303"/>
                    </a:cubicBezTo>
                    <a:cubicBezTo>
                      <a:pt x="1581" y="1185"/>
                      <a:pt x="1004" y="2279"/>
                      <a:pt x="822" y="3465"/>
                    </a:cubicBezTo>
                    <a:cubicBezTo>
                      <a:pt x="752" y="3777"/>
                      <a:pt x="742" y="4108"/>
                      <a:pt x="786" y="4432"/>
                    </a:cubicBezTo>
                    <a:lnTo>
                      <a:pt x="786" y="4432"/>
                    </a:lnTo>
                    <a:cubicBezTo>
                      <a:pt x="728" y="4465"/>
                      <a:pt x="669" y="4497"/>
                      <a:pt x="609" y="4528"/>
                    </a:cubicBezTo>
                    <a:cubicBezTo>
                      <a:pt x="214" y="4711"/>
                      <a:pt x="1" y="4802"/>
                      <a:pt x="1" y="4802"/>
                    </a:cubicBezTo>
                    <a:cubicBezTo>
                      <a:pt x="62" y="4802"/>
                      <a:pt x="122" y="4772"/>
                      <a:pt x="183" y="4772"/>
                    </a:cubicBezTo>
                    <a:cubicBezTo>
                      <a:pt x="335" y="4711"/>
                      <a:pt x="487" y="4650"/>
                      <a:pt x="670" y="4589"/>
                    </a:cubicBezTo>
                    <a:cubicBezTo>
                      <a:pt x="713" y="4569"/>
                      <a:pt x="757" y="4548"/>
                      <a:pt x="800" y="4527"/>
                    </a:cubicBezTo>
                    <a:lnTo>
                      <a:pt x="800" y="4527"/>
                    </a:lnTo>
                    <a:cubicBezTo>
                      <a:pt x="836" y="4737"/>
                      <a:pt x="894" y="4943"/>
                      <a:pt x="973" y="5136"/>
                    </a:cubicBezTo>
                    <a:cubicBezTo>
                      <a:pt x="1217" y="5623"/>
                      <a:pt x="1703" y="5927"/>
                      <a:pt x="2250" y="5957"/>
                    </a:cubicBezTo>
                    <a:cubicBezTo>
                      <a:pt x="2676" y="5957"/>
                      <a:pt x="3132" y="5866"/>
                      <a:pt x="3527" y="5683"/>
                    </a:cubicBezTo>
                    <a:cubicBezTo>
                      <a:pt x="4104" y="5440"/>
                      <a:pt x="4651" y="5075"/>
                      <a:pt x="5107" y="4650"/>
                    </a:cubicBezTo>
                    <a:cubicBezTo>
                      <a:pt x="5229" y="4528"/>
                      <a:pt x="5350" y="4407"/>
                      <a:pt x="5472" y="4255"/>
                    </a:cubicBezTo>
                    <a:cubicBezTo>
                      <a:pt x="5502" y="4224"/>
                      <a:pt x="5533" y="4164"/>
                      <a:pt x="5563" y="4133"/>
                    </a:cubicBezTo>
                    <a:cubicBezTo>
                      <a:pt x="5563" y="4131"/>
                      <a:pt x="5562" y="4130"/>
                      <a:pt x="5561" y="4130"/>
                    </a:cubicBezTo>
                    <a:cubicBezTo>
                      <a:pt x="5540" y="4130"/>
                      <a:pt x="5387" y="4305"/>
                      <a:pt x="5077" y="4559"/>
                    </a:cubicBezTo>
                    <a:cubicBezTo>
                      <a:pt x="4591" y="4984"/>
                      <a:pt x="4074" y="5288"/>
                      <a:pt x="3496" y="5531"/>
                    </a:cubicBezTo>
                    <a:cubicBezTo>
                      <a:pt x="3101" y="5714"/>
                      <a:pt x="2676" y="5775"/>
                      <a:pt x="2281" y="5775"/>
                    </a:cubicBezTo>
                    <a:cubicBezTo>
                      <a:pt x="1794" y="5744"/>
                      <a:pt x="1369" y="5471"/>
                      <a:pt x="1156" y="5045"/>
                    </a:cubicBezTo>
                    <a:cubicBezTo>
                      <a:pt x="1070" y="4848"/>
                      <a:pt x="1013" y="4641"/>
                      <a:pt x="985" y="4430"/>
                    </a:cubicBezTo>
                    <a:lnTo>
                      <a:pt x="985" y="4430"/>
                    </a:lnTo>
                    <a:cubicBezTo>
                      <a:pt x="2277" y="3718"/>
                      <a:pt x="3182" y="2436"/>
                      <a:pt x="3436" y="972"/>
                    </a:cubicBezTo>
                    <a:cubicBezTo>
                      <a:pt x="3466" y="850"/>
                      <a:pt x="3466" y="699"/>
                      <a:pt x="3466" y="577"/>
                    </a:cubicBezTo>
                    <a:cubicBezTo>
                      <a:pt x="3466" y="395"/>
                      <a:pt x="3405" y="243"/>
                      <a:pt x="3284" y="151"/>
                    </a:cubicBezTo>
                    <a:cubicBezTo>
                      <a:pt x="3200" y="48"/>
                      <a:pt x="3089" y="0"/>
                      <a:pt x="29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78"/>
              <p:cNvSpPr/>
              <p:nvPr/>
            </p:nvSpPr>
            <p:spPr>
              <a:xfrm>
                <a:off x="2754600" y="780675"/>
                <a:ext cx="47125" cy="7242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2897" extrusionOk="0">
                    <a:moveTo>
                      <a:pt x="365" y="1"/>
                    </a:moveTo>
                    <a:cubicBezTo>
                      <a:pt x="244" y="183"/>
                      <a:pt x="183" y="426"/>
                      <a:pt x="152" y="639"/>
                    </a:cubicBezTo>
                    <a:cubicBezTo>
                      <a:pt x="31" y="1186"/>
                      <a:pt x="0" y="1764"/>
                      <a:pt x="61" y="2311"/>
                    </a:cubicBezTo>
                    <a:cubicBezTo>
                      <a:pt x="92" y="2493"/>
                      <a:pt x="183" y="2675"/>
                      <a:pt x="335" y="2767"/>
                    </a:cubicBezTo>
                    <a:cubicBezTo>
                      <a:pt x="460" y="2842"/>
                      <a:pt x="585" y="2896"/>
                      <a:pt x="727" y="2896"/>
                    </a:cubicBezTo>
                    <a:cubicBezTo>
                      <a:pt x="757" y="2896"/>
                      <a:pt x="789" y="2894"/>
                      <a:pt x="821" y="2888"/>
                    </a:cubicBezTo>
                    <a:cubicBezTo>
                      <a:pt x="1095" y="2888"/>
                      <a:pt x="1338" y="2767"/>
                      <a:pt x="1520" y="2554"/>
                    </a:cubicBezTo>
                    <a:cubicBezTo>
                      <a:pt x="1703" y="2402"/>
                      <a:pt x="1824" y="2189"/>
                      <a:pt x="1885" y="1976"/>
                    </a:cubicBezTo>
                    <a:cubicBezTo>
                      <a:pt x="1885" y="1975"/>
                      <a:pt x="1884" y="1974"/>
                      <a:pt x="1883" y="1974"/>
                    </a:cubicBezTo>
                    <a:cubicBezTo>
                      <a:pt x="1867" y="1974"/>
                      <a:pt x="1716" y="2205"/>
                      <a:pt x="1429" y="2463"/>
                    </a:cubicBezTo>
                    <a:cubicBezTo>
                      <a:pt x="1247" y="2615"/>
                      <a:pt x="1034" y="2706"/>
                      <a:pt x="821" y="2706"/>
                    </a:cubicBezTo>
                    <a:cubicBezTo>
                      <a:pt x="793" y="2711"/>
                      <a:pt x="766" y="2714"/>
                      <a:pt x="740" y="2714"/>
                    </a:cubicBezTo>
                    <a:cubicBezTo>
                      <a:pt x="625" y="2714"/>
                      <a:pt x="531" y="2664"/>
                      <a:pt x="456" y="2615"/>
                    </a:cubicBezTo>
                    <a:cubicBezTo>
                      <a:pt x="335" y="2523"/>
                      <a:pt x="274" y="2402"/>
                      <a:pt x="274" y="2280"/>
                    </a:cubicBezTo>
                    <a:cubicBezTo>
                      <a:pt x="213" y="1733"/>
                      <a:pt x="213" y="1216"/>
                      <a:pt x="274" y="669"/>
                    </a:cubicBezTo>
                    <a:cubicBezTo>
                      <a:pt x="335" y="457"/>
                      <a:pt x="365" y="213"/>
                      <a:pt x="3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78"/>
              <p:cNvSpPr/>
              <p:nvPr/>
            </p:nvSpPr>
            <p:spPr>
              <a:xfrm>
                <a:off x="2768075" y="715500"/>
                <a:ext cx="192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759" extrusionOk="0">
                    <a:moveTo>
                      <a:pt x="331" y="164"/>
                    </a:moveTo>
                    <a:cubicBezTo>
                      <a:pt x="355" y="164"/>
                      <a:pt x="379" y="168"/>
                      <a:pt x="404" y="176"/>
                    </a:cubicBezTo>
                    <a:cubicBezTo>
                      <a:pt x="495" y="237"/>
                      <a:pt x="556" y="328"/>
                      <a:pt x="525" y="419"/>
                    </a:cubicBezTo>
                    <a:cubicBezTo>
                      <a:pt x="495" y="510"/>
                      <a:pt x="404" y="571"/>
                      <a:pt x="312" y="571"/>
                    </a:cubicBezTo>
                    <a:cubicBezTo>
                      <a:pt x="221" y="571"/>
                      <a:pt x="160" y="510"/>
                      <a:pt x="160" y="419"/>
                    </a:cubicBezTo>
                    <a:cubicBezTo>
                      <a:pt x="133" y="350"/>
                      <a:pt x="137" y="293"/>
                      <a:pt x="149" y="249"/>
                    </a:cubicBezTo>
                    <a:lnTo>
                      <a:pt x="149" y="249"/>
                    </a:lnTo>
                    <a:cubicBezTo>
                      <a:pt x="153" y="245"/>
                      <a:pt x="156" y="241"/>
                      <a:pt x="160" y="237"/>
                    </a:cubicBezTo>
                    <a:cubicBezTo>
                      <a:pt x="205" y="192"/>
                      <a:pt x="266" y="164"/>
                      <a:pt x="331" y="164"/>
                    </a:cubicBezTo>
                    <a:close/>
                    <a:moveTo>
                      <a:pt x="343" y="0"/>
                    </a:moveTo>
                    <a:cubicBezTo>
                      <a:pt x="235" y="0"/>
                      <a:pt x="136" y="57"/>
                      <a:pt x="69" y="146"/>
                    </a:cubicBezTo>
                    <a:cubicBezTo>
                      <a:pt x="8" y="237"/>
                      <a:pt x="1" y="328"/>
                      <a:pt x="12" y="393"/>
                    </a:cubicBezTo>
                    <a:lnTo>
                      <a:pt x="12" y="393"/>
                    </a:lnTo>
                    <a:cubicBezTo>
                      <a:pt x="10" y="412"/>
                      <a:pt x="8" y="431"/>
                      <a:pt x="8" y="450"/>
                    </a:cubicBezTo>
                    <a:cubicBezTo>
                      <a:pt x="8" y="602"/>
                      <a:pt x="130" y="723"/>
                      <a:pt x="312" y="753"/>
                    </a:cubicBezTo>
                    <a:cubicBezTo>
                      <a:pt x="331" y="757"/>
                      <a:pt x="350" y="758"/>
                      <a:pt x="368" y="758"/>
                    </a:cubicBezTo>
                    <a:cubicBezTo>
                      <a:pt x="531" y="758"/>
                      <a:pt x="683" y="641"/>
                      <a:pt x="738" y="450"/>
                    </a:cubicBezTo>
                    <a:cubicBezTo>
                      <a:pt x="768" y="267"/>
                      <a:pt x="647" y="85"/>
                      <a:pt x="464" y="24"/>
                    </a:cubicBezTo>
                    <a:cubicBezTo>
                      <a:pt x="424" y="8"/>
                      <a:pt x="383" y="0"/>
                      <a:pt x="3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78"/>
              <p:cNvSpPr/>
              <p:nvPr/>
            </p:nvSpPr>
            <p:spPr>
              <a:xfrm>
                <a:off x="2804750" y="785225"/>
                <a:ext cx="134525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3619" extrusionOk="0">
                    <a:moveTo>
                      <a:pt x="4225" y="1"/>
                    </a:moveTo>
                    <a:cubicBezTo>
                      <a:pt x="4104" y="1"/>
                      <a:pt x="3982" y="62"/>
                      <a:pt x="3891" y="123"/>
                    </a:cubicBezTo>
                    <a:cubicBezTo>
                      <a:pt x="3739" y="275"/>
                      <a:pt x="3587" y="457"/>
                      <a:pt x="3466" y="670"/>
                    </a:cubicBezTo>
                    <a:cubicBezTo>
                      <a:pt x="3068" y="1266"/>
                      <a:pt x="2783" y="1942"/>
                      <a:pt x="2634" y="2652"/>
                    </a:cubicBezTo>
                    <a:lnTo>
                      <a:pt x="2634" y="2652"/>
                    </a:lnTo>
                    <a:cubicBezTo>
                      <a:pt x="2618" y="2547"/>
                      <a:pt x="2601" y="2443"/>
                      <a:pt x="2584" y="2341"/>
                    </a:cubicBezTo>
                    <a:cubicBezTo>
                      <a:pt x="2523" y="2068"/>
                      <a:pt x="2463" y="1825"/>
                      <a:pt x="2371" y="1582"/>
                    </a:cubicBezTo>
                    <a:cubicBezTo>
                      <a:pt x="2311" y="1338"/>
                      <a:pt x="2219" y="1095"/>
                      <a:pt x="2067" y="882"/>
                    </a:cubicBezTo>
                    <a:cubicBezTo>
                      <a:pt x="2007" y="761"/>
                      <a:pt x="1885" y="670"/>
                      <a:pt x="1733" y="639"/>
                    </a:cubicBezTo>
                    <a:cubicBezTo>
                      <a:pt x="1687" y="616"/>
                      <a:pt x="1636" y="606"/>
                      <a:pt x="1584" y="606"/>
                    </a:cubicBezTo>
                    <a:cubicBezTo>
                      <a:pt x="1500" y="606"/>
                      <a:pt x="1413" y="632"/>
                      <a:pt x="1338" y="670"/>
                    </a:cubicBezTo>
                    <a:cubicBezTo>
                      <a:pt x="1125" y="822"/>
                      <a:pt x="943" y="1004"/>
                      <a:pt x="821" y="1217"/>
                    </a:cubicBezTo>
                    <a:cubicBezTo>
                      <a:pt x="554" y="1584"/>
                      <a:pt x="351" y="1998"/>
                      <a:pt x="212" y="2437"/>
                    </a:cubicBezTo>
                    <a:lnTo>
                      <a:pt x="212" y="2437"/>
                    </a:lnTo>
                    <a:cubicBezTo>
                      <a:pt x="233" y="1945"/>
                      <a:pt x="244" y="1514"/>
                      <a:pt x="244" y="1156"/>
                    </a:cubicBezTo>
                    <a:lnTo>
                      <a:pt x="244" y="518"/>
                    </a:lnTo>
                    <a:cubicBezTo>
                      <a:pt x="396" y="487"/>
                      <a:pt x="365" y="305"/>
                      <a:pt x="244" y="305"/>
                    </a:cubicBezTo>
                    <a:cubicBezTo>
                      <a:pt x="92" y="305"/>
                      <a:pt x="61" y="487"/>
                      <a:pt x="213" y="518"/>
                    </a:cubicBezTo>
                    <a:lnTo>
                      <a:pt x="152" y="1156"/>
                    </a:lnTo>
                    <a:cubicBezTo>
                      <a:pt x="122" y="1764"/>
                      <a:pt x="61" y="2554"/>
                      <a:pt x="0" y="3527"/>
                    </a:cubicBezTo>
                    <a:cubicBezTo>
                      <a:pt x="0" y="3533"/>
                      <a:pt x="1" y="3539"/>
                      <a:pt x="1" y="3545"/>
                    </a:cubicBezTo>
                    <a:lnTo>
                      <a:pt x="1" y="3545"/>
                    </a:lnTo>
                    <a:cubicBezTo>
                      <a:pt x="1" y="3549"/>
                      <a:pt x="1" y="3553"/>
                      <a:pt x="0" y="3557"/>
                    </a:cubicBezTo>
                    <a:lnTo>
                      <a:pt x="3" y="3557"/>
                    </a:lnTo>
                    <a:cubicBezTo>
                      <a:pt x="12" y="3598"/>
                      <a:pt x="36" y="3618"/>
                      <a:pt x="61" y="3618"/>
                    </a:cubicBezTo>
                    <a:cubicBezTo>
                      <a:pt x="111" y="3618"/>
                      <a:pt x="140" y="3598"/>
                      <a:pt x="149" y="3557"/>
                    </a:cubicBezTo>
                    <a:lnTo>
                      <a:pt x="152" y="3557"/>
                    </a:lnTo>
                    <a:cubicBezTo>
                      <a:pt x="155" y="3521"/>
                      <a:pt x="157" y="3485"/>
                      <a:pt x="159" y="3449"/>
                    </a:cubicBezTo>
                    <a:lnTo>
                      <a:pt x="159" y="3449"/>
                    </a:lnTo>
                    <a:cubicBezTo>
                      <a:pt x="231" y="2685"/>
                      <a:pt x="502" y="1925"/>
                      <a:pt x="943" y="1308"/>
                    </a:cubicBezTo>
                    <a:cubicBezTo>
                      <a:pt x="1064" y="1126"/>
                      <a:pt x="1216" y="974"/>
                      <a:pt x="1399" y="852"/>
                    </a:cubicBezTo>
                    <a:cubicBezTo>
                      <a:pt x="1463" y="809"/>
                      <a:pt x="1536" y="789"/>
                      <a:pt x="1606" y="789"/>
                    </a:cubicBezTo>
                    <a:cubicBezTo>
                      <a:pt x="1734" y="789"/>
                      <a:pt x="1857" y="856"/>
                      <a:pt x="1915" y="974"/>
                    </a:cubicBezTo>
                    <a:cubicBezTo>
                      <a:pt x="2007" y="1186"/>
                      <a:pt x="2098" y="1399"/>
                      <a:pt x="2189" y="1642"/>
                    </a:cubicBezTo>
                    <a:cubicBezTo>
                      <a:pt x="2250" y="1886"/>
                      <a:pt x="2311" y="2129"/>
                      <a:pt x="2371" y="2372"/>
                    </a:cubicBezTo>
                    <a:cubicBezTo>
                      <a:pt x="2432" y="2737"/>
                      <a:pt x="2493" y="3101"/>
                      <a:pt x="2493" y="3466"/>
                    </a:cubicBezTo>
                    <a:cubicBezTo>
                      <a:pt x="2493" y="3527"/>
                      <a:pt x="2546" y="3557"/>
                      <a:pt x="2599" y="3557"/>
                    </a:cubicBezTo>
                    <a:cubicBezTo>
                      <a:pt x="2652" y="3557"/>
                      <a:pt x="2706" y="3527"/>
                      <a:pt x="2706" y="3466"/>
                    </a:cubicBezTo>
                    <a:cubicBezTo>
                      <a:pt x="2766" y="2493"/>
                      <a:pt x="3070" y="1551"/>
                      <a:pt x="3618" y="730"/>
                    </a:cubicBezTo>
                    <a:cubicBezTo>
                      <a:pt x="3709" y="548"/>
                      <a:pt x="3861" y="396"/>
                      <a:pt x="4013" y="244"/>
                    </a:cubicBezTo>
                    <a:cubicBezTo>
                      <a:pt x="4073" y="183"/>
                      <a:pt x="4149" y="153"/>
                      <a:pt x="4229" y="153"/>
                    </a:cubicBezTo>
                    <a:cubicBezTo>
                      <a:pt x="4309" y="153"/>
                      <a:pt x="4393" y="183"/>
                      <a:pt x="4469" y="244"/>
                    </a:cubicBezTo>
                    <a:cubicBezTo>
                      <a:pt x="4712" y="487"/>
                      <a:pt x="4621" y="913"/>
                      <a:pt x="4681" y="1247"/>
                    </a:cubicBezTo>
                    <a:cubicBezTo>
                      <a:pt x="4742" y="1764"/>
                      <a:pt x="4864" y="2281"/>
                      <a:pt x="5077" y="2797"/>
                    </a:cubicBezTo>
                    <a:cubicBezTo>
                      <a:pt x="5168" y="2949"/>
                      <a:pt x="5229" y="3071"/>
                      <a:pt x="5289" y="3162"/>
                    </a:cubicBezTo>
                    <a:cubicBezTo>
                      <a:pt x="5320" y="3253"/>
                      <a:pt x="5381" y="3284"/>
                      <a:pt x="5381" y="3284"/>
                    </a:cubicBezTo>
                    <a:cubicBezTo>
                      <a:pt x="5381" y="3284"/>
                      <a:pt x="5289" y="3101"/>
                      <a:pt x="5168" y="2737"/>
                    </a:cubicBezTo>
                    <a:cubicBezTo>
                      <a:pt x="4985" y="2250"/>
                      <a:pt x="4864" y="1734"/>
                      <a:pt x="4833" y="1217"/>
                    </a:cubicBezTo>
                    <a:cubicBezTo>
                      <a:pt x="4803" y="1065"/>
                      <a:pt x="4803" y="882"/>
                      <a:pt x="4803" y="700"/>
                    </a:cubicBezTo>
                    <a:cubicBezTo>
                      <a:pt x="4803" y="487"/>
                      <a:pt x="4712" y="275"/>
                      <a:pt x="4560" y="123"/>
                    </a:cubicBezTo>
                    <a:cubicBezTo>
                      <a:pt x="4469" y="31"/>
                      <a:pt x="4347" y="1"/>
                      <a:pt x="4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78"/>
              <p:cNvSpPr/>
              <p:nvPr/>
            </p:nvSpPr>
            <p:spPr>
              <a:xfrm>
                <a:off x="2662650" y="896950"/>
                <a:ext cx="76025" cy="10107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4043" extrusionOk="0">
                    <a:moveTo>
                      <a:pt x="0" y="0"/>
                    </a:moveTo>
                    <a:cubicBezTo>
                      <a:pt x="0" y="91"/>
                      <a:pt x="0" y="183"/>
                      <a:pt x="0" y="304"/>
                    </a:cubicBezTo>
                    <a:cubicBezTo>
                      <a:pt x="31" y="486"/>
                      <a:pt x="31" y="760"/>
                      <a:pt x="61" y="1125"/>
                    </a:cubicBezTo>
                    <a:cubicBezTo>
                      <a:pt x="183" y="2067"/>
                      <a:pt x="335" y="3040"/>
                      <a:pt x="517" y="3982"/>
                    </a:cubicBezTo>
                    <a:cubicBezTo>
                      <a:pt x="548" y="4012"/>
                      <a:pt x="578" y="4043"/>
                      <a:pt x="608" y="4043"/>
                    </a:cubicBezTo>
                    <a:cubicBezTo>
                      <a:pt x="669" y="4043"/>
                      <a:pt x="700" y="4012"/>
                      <a:pt x="700" y="3952"/>
                    </a:cubicBezTo>
                    <a:cubicBezTo>
                      <a:pt x="730" y="3374"/>
                      <a:pt x="760" y="2797"/>
                      <a:pt x="852" y="2249"/>
                    </a:cubicBezTo>
                    <a:cubicBezTo>
                      <a:pt x="912" y="1854"/>
                      <a:pt x="1034" y="1520"/>
                      <a:pt x="1186" y="1155"/>
                    </a:cubicBezTo>
                    <a:cubicBezTo>
                      <a:pt x="1247" y="1094"/>
                      <a:pt x="1277" y="1003"/>
                      <a:pt x="1338" y="942"/>
                    </a:cubicBezTo>
                    <a:cubicBezTo>
                      <a:pt x="1368" y="851"/>
                      <a:pt x="1399" y="851"/>
                      <a:pt x="1429" y="851"/>
                    </a:cubicBezTo>
                    <a:cubicBezTo>
                      <a:pt x="1459" y="882"/>
                      <a:pt x="1520" y="942"/>
                      <a:pt x="1520" y="1003"/>
                    </a:cubicBezTo>
                    <a:cubicBezTo>
                      <a:pt x="1551" y="1094"/>
                      <a:pt x="1551" y="1186"/>
                      <a:pt x="1581" y="1246"/>
                    </a:cubicBezTo>
                    <a:cubicBezTo>
                      <a:pt x="1642" y="1854"/>
                      <a:pt x="1763" y="2462"/>
                      <a:pt x="1915" y="3070"/>
                    </a:cubicBezTo>
                    <a:cubicBezTo>
                      <a:pt x="1976" y="3313"/>
                      <a:pt x="2067" y="3587"/>
                      <a:pt x="2311" y="3678"/>
                    </a:cubicBezTo>
                    <a:cubicBezTo>
                      <a:pt x="2338" y="3682"/>
                      <a:pt x="2365" y="3684"/>
                      <a:pt x="2391" y="3684"/>
                    </a:cubicBezTo>
                    <a:cubicBezTo>
                      <a:pt x="2569" y="3684"/>
                      <a:pt x="2721" y="3598"/>
                      <a:pt x="2827" y="3465"/>
                    </a:cubicBezTo>
                    <a:cubicBezTo>
                      <a:pt x="2918" y="3374"/>
                      <a:pt x="2979" y="3283"/>
                      <a:pt x="3010" y="3161"/>
                    </a:cubicBezTo>
                    <a:cubicBezTo>
                      <a:pt x="3040" y="3131"/>
                      <a:pt x="3040" y="3100"/>
                      <a:pt x="3040" y="3070"/>
                    </a:cubicBezTo>
                    <a:cubicBezTo>
                      <a:pt x="3040" y="3068"/>
                      <a:pt x="3040" y="3067"/>
                      <a:pt x="3039" y="3067"/>
                    </a:cubicBezTo>
                    <a:cubicBezTo>
                      <a:pt x="3030" y="3067"/>
                      <a:pt x="2963" y="3236"/>
                      <a:pt x="2766" y="3404"/>
                    </a:cubicBezTo>
                    <a:cubicBezTo>
                      <a:pt x="2691" y="3505"/>
                      <a:pt x="2553" y="3564"/>
                      <a:pt x="2421" y="3564"/>
                    </a:cubicBezTo>
                    <a:cubicBezTo>
                      <a:pt x="2394" y="3564"/>
                      <a:pt x="2367" y="3562"/>
                      <a:pt x="2341" y="3556"/>
                    </a:cubicBezTo>
                    <a:cubicBezTo>
                      <a:pt x="2189" y="3496"/>
                      <a:pt x="2098" y="3283"/>
                      <a:pt x="2037" y="3040"/>
                    </a:cubicBezTo>
                    <a:cubicBezTo>
                      <a:pt x="1915" y="2432"/>
                      <a:pt x="1824" y="1824"/>
                      <a:pt x="1733" y="1216"/>
                    </a:cubicBezTo>
                    <a:cubicBezTo>
                      <a:pt x="1733" y="1125"/>
                      <a:pt x="1733" y="1034"/>
                      <a:pt x="1703" y="942"/>
                    </a:cubicBezTo>
                    <a:cubicBezTo>
                      <a:pt x="1672" y="851"/>
                      <a:pt x="1611" y="730"/>
                      <a:pt x="1490" y="669"/>
                    </a:cubicBezTo>
                    <a:cubicBezTo>
                      <a:pt x="1459" y="654"/>
                      <a:pt x="1429" y="646"/>
                      <a:pt x="1395" y="646"/>
                    </a:cubicBezTo>
                    <a:cubicBezTo>
                      <a:pt x="1361" y="646"/>
                      <a:pt x="1323" y="654"/>
                      <a:pt x="1277" y="669"/>
                    </a:cubicBezTo>
                    <a:cubicBezTo>
                      <a:pt x="1247" y="699"/>
                      <a:pt x="1186" y="760"/>
                      <a:pt x="1156" y="821"/>
                    </a:cubicBezTo>
                    <a:cubicBezTo>
                      <a:pt x="1095" y="912"/>
                      <a:pt x="1064" y="973"/>
                      <a:pt x="1034" y="1064"/>
                    </a:cubicBezTo>
                    <a:cubicBezTo>
                      <a:pt x="852" y="1429"/>
                      <a:pt x="730" y="1824"/>
                      <a:pt x="669" y="2219"/>
                    </a:cubicBezTo>
                    <a:cubicBezTo>
                      <a:pt x="618" y="2543"/>
                      <a:pt x="576" y="2868"/>
                      <a:pt x="550" y="3192"/>
                    </a:cubicBezTo>
                    <a:lnTo>
                      <a:pt x="550" y="3192"/>
                    </a:lnTo>
                    <a:cubicBezTo>
                      <a:pt x="390" y="2374"/>
                      <a:pt x="277" y="1661"/>
                      <a:pt x="183" y="1094"/>
                    </a:cubicBezTo>
                    <a:cubicBezTo>
                      <a:pt x="152" y="730"/>
                      <a:pt x="92" y="365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78"/>
              <p:cNvSpPr/>
              <p:nvPr/>
            </p:nvSpPr>
            <p:spPr>
              <a:xfrm>
                <a:off x="2780425" y="950625"/>
                <a:ext cx="828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448" extrusionOk="0">
                    <a:moveTo>
                      <a:pt x="2922" y="0"/>
                    </a:moveTo>
                    <a:cubicBezTo>
                      <a:pt x="2496" y="0"/>
                      <a:pt x="2060" y="40"/>
                      <a:pt x="1642" y="133"/>
                    </a:cubicBezTo>
                    <a:cubicBezTo>
                      <a:pt x="1095" y="163"/>
                      <a:pt x="548" y="285"/>
                      <a:pt x="1" y="437"/>
                    </a:cubicBezTo>
                    <a:cubicBezTo>
                      <a:pt x="130" y="444"/>
                      <a:pt x="261" y="448"/>
                      <a:pt x="393" y="448"/>
                    </a:cubicBezTo>
                    <a:cubicBezTo>
                      <a:pt x="819" y="448"/>
                      <a:pt x="1255" y="408"/>
                      <a:pt x="1673" y="315"/>
                    </a:cubicBezTo>
                    <a:cubicBezTo>
                      <a:pt x="2220" y="285"/>
                      <a:pt x="2797" y="163"/>
                      <a:pt x="3314" y="11"/>
                    </a:cubicBezTo>
                    <a:cubicBezTo>
                      <a:pt x="3185" y="4"/>
                      <a:pt x="3054" y="0"/>
                      <a:pt x="29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78"/>
              <p:cNvSpPr/>
              <p:nvPr/>
            </p:nvSpPr>
            <p:spPr>
              <a:xfrm>
                <a:off x="2813100" y="922775"/>
                <a:ext cx="5322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2342" extrusionOk="0">
                    <a:moveTo>
                      <a:pt x="1" y="1"/>
                    </a:moveTo>
                    <a:cubicBezTo>
                      <a:pt x="485" y="545"/>
                      <a:pt x="1090" y="939"/>
                      <a:pt x="1785" y="1183"/>
                    </a:cubicBezTo>
                    <a:lnTo>
                      <a:pt x="1785" y="1183"/>
                    </a:lnTo>
                    <a:cubicBezTo>
                      <a:pt x="1445" y="1376"/>
                      <a:pt x="1133" y="1610"/>
                      <a:pt x="882" y="1885"/>
                    </a:cubicBezTo>
                    <a:cubicBezTo>
                      <a:pt x="761" y="2007"/>
                      <a:pt x="639" y="2159"/>
                      <a:pt x="578" y="2341"/>
                    </a:cubicBezTo>
                    <a:cubicBezTo>
                      <a:pt x="1004" y="1916"/>
                      <a:pt x="1521" y="1551"/>
                      <a:pt x="2068" y="1247"/>
                    </a:cubicBezTo>
                    <a:cubicBezTo>
                      <a:pt x="2098" y="1247"/>
                      <a:pt x="2129" y="1216"/>
                      <a:pt x="2129" y="1186"/>
                    </a:cubicBezTo>
                    <a:cubicBezTo>
                      <a:pt x="2129" y="1156"/>
                      <a:pt x="2129" y="1095"/>
                      <a:pt x="2068" y="1064"/>
                    </a:cubicBezTo>
                    <a:lnTo>
                      <a:pt x="1855" y="1004"/>
                    </a:lnTo>
                    <a:cubicBezTo>
                      <a:pt x="1217" y="700"/>
                      <a:pt x="609" y="365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78"/>
              <p:cNvSpPr/>
              <p:nvPr/>
            </p:nvSpPr>
            <p:spPr>
              <a:xfrm>
                <a:off x="2888325" y="910625"/>
                <a:ext cx="146700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2736" extrusionOk="0">
                    <a:moveTo>
                      <a:pt x="1247" y="608"/>
                    </a:moveTo>
                    <a:cubicBezTo>
                      <a:pt x="1703" y="639"/>
                      <a:pt x="2098" y="1003"/>
                      <a:pt x="2433" y="1307"/>
                    </a:cubicBezTo>
                    <a:cubicBezTo>
                      <a:pt x="2531" y="1398"/>
                      <a:pt x="2632" y="1481"/>
                      <a:pt x="2735" y="1559"/>
                    </a:cubicBezTo>
                    <a:lnTo>
                      <a:pt x="2735" y="1559"/>
                    </a:lnTo>
                    <a:cubicBezTo>
                      <a:pt x="2695" y="1597"/>
                      <a:pt x="2656" y="1635"/>
                      <a:pt x="2615" y="1672"/>
                    </a:cubicBezTo>
                    <a:cubicBezTo>
                      <a:pt x="2372" y="1915"/>
                      <a:pt x="2098" y="2158"/>
                      <a:pt x="1825" y="2341"/>
                    </a:cubicBezTo>
                    <a:cubicBezTo>
                      <a:pt x="1642" y="2462"/>
                      <a:pt x="1490" y="2523"/>
                      <a:pt x="1278" y="2553"/>
                    </a:cubicBezTo>
                    <a:cubicBezTo>
                      <a:pt x="1095" y="2553"/>
                      <a:pt x="913" y="2523"/>
                      <a:pt x="730" y="2432"/>
                    </a:cubicBezTo>
                    <a:cubicBezTo>
                      <a:pt x="335" y="2219"/>
                      <a:pt x="153" y="1794"/>
                      <a:pt x="244" y="1368"/>
                    </a:cubicBezTo>
                    <a:cubicBezTo>
                      <a:pt x="366" y="912"/>
                      <a:pt x="791" y="608"/>
                      <a:pt x="1247" y="608"/>
                    </a:cubicBezTo>
                    <a:close/>
                    <a:moveTo>
                      <a:pt x="3952" y="0"/>
                    </a:moveTo>
                    <a:cubicBezTo>
                      <a:pt x="3952" y="0"/>
                      <a:pt x="3831" y="183"/>
                      <a:pt x="3618" y="487"/>
                    </a:cubicBezTo>
                    <a:cubicBezTo>
                      <a:pt x="3404" y="820"/>
                      <a:pt x="3152" y="1134"/>
                      <a:pt x="2864" y="1430"/>
                    </a:cubicBezTo>
                    <a:lnTo>
                      <a:pt x="2864" y="1430"/>
                    </a:lnTo>
                    <a:cubicBezTo>
                      <a:pt x="2765" y="1354"/>
                      <a:pt x="2671" y="1272"/>
                      <a:pt x="2585" y="1186"/>
                    </a:cubicBezTo>
                    <a:cubicBezTo>
                      <a:pt x="2402" y="1003"/>
                      <a:pt x="2189" y="851"/>
                      <a:pt x="2007" y="699"/>
                    </a:cubicBezTo>
                    <a:cubicBezTo>
                      <a:pt x="1794" y="547"/>
                      <a:pt x="1521" y="456"/>
                      <a:pt x="1278" y="426"/>
                    </a:cubicBezTo>
                    <a:cubicBezTo>
                      <a:pt x="1255" y="425"/>
                      <a:pt x="1233" y="424"/>
                      <a:pt x="1211" y="424"/>
                    </a:cubicBezTo>
                    <a:cubicBezTo>
                      <a:pt x="663" y="424"/>
                      <a:pt x="208" y="781"/>
                      <a:pt x="62" y="1307"/>
                    </a:cubicBezTo>
                    <a:cubicBezTo>
                      <a:pt x="1" y="1550"/>
                      <a:pt x="1" y="1824"/>
                      <a:pt x="153" y="2067"/>
                    </a:cubicBezTo>
                    <a:cubicBezTo>
                      <a:pt x="244" y="2280"/>
                      <a:pt x="427" y="2462"/>
                      <a:pt x="639" y="2584"/>
                    </a:cubicBezTo>
                    <a:cubicBezTo>
                      <a:pt x="852" y="2705"/>
                      <a:pt x="1065" y="2736"/>
                      <a:pt x="1308" y="2736"/>
                    </a:cubicBezTo>
                    <a:cubicBezTo>
                      <a:pt x="1521" y="2705"/>
                      <a:pt x="1734" y="2614"/>
                      <a:pt x="1886" y="2493"/>
                    </a:cubicBezTo>
                    <a:cubicBezTo>
                      <a:pt x="2189" y="2280"/>
                      <a:pt x="2463" y="2037"/>
                      <a:pt x="2737" y="1763"/>
                    </a:cubicBezTo>
                    <a:cubicBezTo>
                      <a:pt x="2776" y="1724"/>
                      <a:pt x="2814" y="1684"/>
                      <a:pt x="2852" y="1644"/>
                    </a:cubicBezTo>
                    <a:lnTo>
                      <a:pt x="2852" y="1644"/>
                    </a:lnTo>
                    <a:cubicBezTo>
                      <a:pt x="3095" y="1814"/>
                      <a:pt x="3351" y="1953"/>
                      <a:pt x="3618" y="2067"/>
                    </a:cubicBezTo>
                    <a:cubicBezTo>
                      <a:pt x="3855" y="2177"/>
                      <a:pt x="4114" y="2231"/>
                      <a:pt x="4375" y="2231"/>
                    </a:cubicBezTo>
                    <a:cubicBezTo>
                      <a:pt x="4549" y="2231"/>
                      <a:pt x="4724" y="2207"/>
                      <a:pt x="4895" y="2158"/>
                    </a:cubicBezTo>
                    <a:cubicBezTo>
                      <a:pt x="5290" y="2067"/>
                      <a:pt x="5594" y="1794"/>
                      <a:pt x="5746" y="1429"/>
                    </a:cubicBezTo>
                    <a:cubicBezTo>
                      <a:pt x="5867" y="1125"/>
                      <a:pt x="5807" y="791"/>
                      <a:pt x="5624" y="517"/>
                    </a:cubicBezTo>
                    <a:cubicBezTo>
                      <a:pt x="5488" y="353"/>
                      <a:pt x="5278" y="239"/>
                      <a:pt x="5061" y="239"/>
                    </a:cubicBezTo>
                    <a:cubicBezTo>
                      <a:pt x="5036" y="239"/>
                      <a:pt x="5011" y="240"/>
                      <a:pt x="4986" y="243"/>
                    </a:cubicBezTo>
                    <a:cubicBezTo>
                      <a:pt x="4959" y="238"/>
                      <a:pt x="4933" y="236"/>
                      <a:pt x="4908" y="236"/>
                    </a:cubicBezTo>
                    <a:cubicBezTo>
                      <a:pt x="4791" y="236"/>
                      <a:pt x="4691" y="290"/>
                      <a:pt x="4591" y="365"/>
                    </a:cubicBezTo>
                    <a:cubicBezTo>
                      <a:pt x="4530" y="395"/>
                      <a:pt x="4500" y="456"/>
                      <a:pt x="4500" y="487"/>
                    </a:cubicBezTo>
                    <a:cubicBezTo>
                      <a:pt x="4621" y="365"/>
                      <a:pt x="4804" y="304"/>
                      <a:pt x="5016" y="304"/>
                    </a:cubicBezTo>
                    <a:cubicBezTo>
                      <a:pt x="5229" y="335"/>
                      <a:pt x="5411" y="426"/>
                      <a:pt x="5563" y="608"/>
                    </a:cubicBezTo>
                    <a:cubicBezTo>
                      <a:pt x="5715" y="821"/>
                      <a:pt x="5715" y="1125"/>
                      <a:pt x="5624" y="1398"/>
                    </a:cubicBezTo>
                    <a:cubicBezTo>
                      <a:pt x="5472" y="1702"/>
                      <a:pt x="5199" y="1946"/>
                      <a:pt x="4864" y="2006"/>
                    </a:cubicBezTo>
                    <a:cubicBezTo>
                      <a:pt x="4716" y="2041"/>
                      <a:pt x="4564" y="2058"/>
                      <a:pt x="4412" y="2058"/>
                    </a:cubicBezTo>
                    <a:cubicBezTo>
                      <a:pt x="4159" y="2058"/>
                      <a:pt x="3907" y="2010"/>
                      <a:pt x="3679" y="1915"/>
                    </a:cubicBezTo>
                    <a:cubicBezTo>
                      <a:pt x="3436" y="1803"/>
                      <a:pt x="3194" y="1668"/>
                      <a:pt x="2972" y="1510"/>
                    </a:cubicBezTo>
                    <a:lnTo>
                      <a:pt x="2972" y="1510"/>
                    </a:lnTo>
                    <a:cubicBezTo>
                      <a:pt x="3235" y="1207"/>
                      <a:pt x="3466" y="871"/>
                      <a:pt x="3679" y="517"/>
                    </a:cubicBezTo>
                    <a:cubicBezTo>
                      <a:pt x="3800" y="365"/>
                      <a:pt x="3861" y="243"/>
                      <a:pt x="3892" y="152"/>
                    </a:cubicBezTo>
                    <a:cubicBezTo>
                      <a:pt x="3952" y="61"/>
                      <a:pt x="3952" y="0"/>
                      <a:pt x="39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78"/>
              <p:cNvSpPr/>
              <p:nvPr/>
            </p:nvSpPr>
            <p:spPr>
              <a:xfrm>
                <a:off x="3074500" y="853625"/>
                <a:ext cx="35035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183" extrusionOk="0">
                    <a:moveTo>
                      <a:pt x="6992" y="1"/>
                    </a:moveTo>
                    <a:cubicBezTo>
                      <a:pt x="3132" y="1"/>
                      <a:pt x="1" y="31"/>
                      <a:pt x="1" y="92"/>
                    </a:cubicBezTo>
                    <a:cubicBezTo>
                      <a:pt x="1" y="153"/>
                      <a:pt x="3132" y="183"/>
                      <a:pt x="6992" y="183"/>
                    </a:cubicBezTo>
                    <a:cubicBezTo>
                      <a:pt x="10883" y="183"/>
                      <a:pt x="14013" y="153"/>
                      <a:pt x="14013" y="92"/>
                    </a:cubicBezTo>
                    <a:cubicBezTo>
                      <a:pt x="14013" y="31"/>
                      <a:pt x="10883" y="1"/>
                      <a:pt x="69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78"/>
              <p:cNvSpPr/>
              <p:nvPr/>
            </p:nvSpPr>
            <p:spPr>
              <a:xfrm>
                <a:off x="3062350" y="726725"/>
                <a:ext cx="75250" cy="81325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25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1" y="304"/>
                      <a:pt x="153" y="578"/>
                      <a:pt x="244" y="882"/>
                    </a:cubicBezTo>
                    <a:cubicBezTo>
                      <a:pt x="426" y="1429"/>
                      <a:pt x="639" y="2219"/>
                      <a:pt x="821" y="3131"/>
                    </a:cubicBezTo>
                    <a:cubicBezTo>
                      <a:pt x="852" y="3162"/>
                      <a:pt x="882" y="3192"/>
                      <a:pt x="912" y="3192"/>
                    </a:cubicBezTo>
                    <a:cubicBezTo>
                      <a:pt x="924" y="3198"/>
                      <a:pt x="935" y="3200"/>
                      <a:pt x="944" y="3200"/>
                    </a:cubicBezTo>
                    <a:cubicBezTo>
                      <a:pt x="985" y="3200"/>
                      <a:pt x="1009" y="3156"/>
                      <a:pt x="1034" y="3131"/>
                    </a:cubicBezTo>
                    <a:cubicBezTo>
                      <a:pt x="1064" y="2858"/>
                      <a:pt x="1156" y="2584"/>
                      <a:pt x="1216" y="2341"/>
                    </a:cubicBezTo>
                    <a:cubicBezTo>
                      <a:pt x="1308" y="2067"/>
                      <a:pt x="1429" y="1824"/>
                      <a:pt x="1520" y="1581"/>
                    </a:cubicBezTo>
                    <a:cubicBezTo>
                      <a:pt x="1581" y="1460"/>
                      <a:pt x="1642" y="1338"/>
                      <a:pt x="1703" y="1247"/>
                    </a:cubicBezTo>
                    <a:cubicBezTo>
                      <a:pt x="1764" y="1156"/>
                      <a:pt x="1855" y="1125"/>
                      <a:pt x="1916" y="1125"/>
                    </a:cubicBezTo>
                    <a:cubicBezTo>
                      <a:pt x="2068" y="1186"/>
                      <a:pt x="2159" y="1460"/>
                      <a:pt x="2250" y="1642"/>
                    </a:cubicBezTo>
                    <a:cubicBezTo>
                      <a:pt x="2341" y="1824"/>
                      <a:pt x="2402" y="2037"/>
                      <a:pt x="2493" y="2189"/>
                    </a:cubicBezTo>
                    <a:cubicBezTo>
                      <a:pt x="2615" y="2554"/>
                      <a:pt x="2797" y="2919"/>
                      <a:pt x="3010" y="3253"/>
                    </a:cubicBezTo>
                    <a:cubicBezTo>
                      <a:pt x="2919" y="2888"/>
                      <a:pt x="2767" y="2523"/>
                      <a:pt x="2615" y="2159"/>
                    </a:cubicBezTo>
                    <a:cubicBezTo>
                      <a:pt x="2554" y="1976"/>
                      <a:pt x="2463" y="1794"/>
                      <a:pt x="2402" y="1612"/>
                    </a:cubicBezTo>
                    <a:cubicBezTo>
                      <a:pt x="2341" y="1490"/>
                      <a:pt x="2311" y="1399"/>
                      <a:pt x="2250" y="1277"/>
                    </a:cubicBezTo>
                    <a:cubicBezTo>
                      <a:pt x="2219" y="1156"/>
                      <a:pt x="2098" y="1034"/>
                      <a:pt x="1976" y="973"/>
                    </a:cubicBezTo>
                    <a:cubicBezTo>
                      <a:pt x="1956" y="969"/>
                      <a:pt x="1936" y="967"/>
                      <a:pt x="1915" y="967"/>
                    </a:cubicBezTo>
                    <a:cubicBezTo>
                      <a:pt x="1778" y="967"/>
                      <a:pt x="1630" y="1050"/>
                      <a:pt x="1551" y="1156"/>
                    </a:cubicBezTo>
                    <a:cubicBezTo>
                      <a:pt x="1490" y="1277"/>
                      <a:pt x="1399" y="1399"/>
                      <a:pt x="1368" y="1520"/>
                    </a:cubicBezTo>
                    <a:cubicBezTo>
                      <a:pt x="1247" y="1763"/>
                      <a:pt x="1125" y="2007"/>
                      <a:pt x="1034" y="2280"/>
                    </a:cubicBezTo>
                    <a:cubicBezTo>
                      <a:pt x="1005" y="2412"/>
                      <a:pt x="969" y="2536"/>
                      <a:pt x="932" y="2661"/>
                    </a:cubicBezTo>
                    <a:lnTo>
                      <a:pt x="932" y="2661"/>
                    </a:lnTo>
                    <a:cubicBezTo>
                      <a:pt x="774" y="2046"/>
                      <a:pt x="595" y="1449"/>
                      <a:pt x="396" y="852"/>
                    </a:cubicBezTo>
                    <a:cubicBezTo>
                      <a:pt x="305" y="548"/>
                      <a:pt x="153" y="244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78"/>
              <p:cNvSpPr/>
              <p:nvPr/>
            </p:nvSpPr>
            <p:spPr>
              <a:xfrm>
                <a:off x="3163425" y="689425"/>
                <a:ext cx="78275" cy="67150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2686" extrusionOk="0">
                    <a:moveTo>
                      <a:pt x="613" y="0"/>
                    </a:moveTo>
                    <a:cubicBezTo>
                      <a:pt x="531" y="0"/>
                      <a:pt x="452" y="26"/>
                      <a:pt x="395" y="64"/>
                    </a:cubicBezTo>
                    <a:cubicBezTo>
                      <a:pt x="304" y="94"/>
                      <a:pt x="213" y="155"/>
                      <a:pt x="152" y="216"/>
                    </a:cubicBezTo>
                    <a:cubicBezTo>
                      <a:pt x="31" y="307"/>
                      <a:pt x="0" y="398"/>
                      <a:pt x="0" y="398"/>
                    </a:cubicBezTo>
                    <a:cubicBezTo>
                      <a:pt x="31" y="398"/>
                      <a:pt x="91" y="338"/>
                      <a:pt x="213" y="277"/>
                    </a:cubicBezTo>
                    <a:cubicBezTo>
                      <a:pt x="302" y="188"/>
                      <a:pt x="440" y="131"/>
                      <a:pt x="579" y="131"/>
                    </a:cubicBezTo>
                    <a:cubicBezTo>
                      <a:pt x="630" y="131"/>
                      <a:pt x="681" y="139"/>
                      <a:pt x="730" y="155"/>
                    </a:cubicBezTo>
                    <a:cubicBezTo>
                      <a:pt x="943" y="307"/>
                      <a:pt x="1003" y="611"/>
                      <a:pt x="882" y="854"/>
                    </a:cubicBezTo>
                    <a:cubicBezTo>
                      <a:pt x="760" y="1158"/>
                      <a:pt x="456" y="1462"/>
                      <a:pt x="487" y="1948"/>
                    </a:cubicBezTo>
                    <a:cubicBezTo>
                      <a:pt x="517" y="2161"/>
                      <a:pt x="639" y="2374"/>
                      <a:pt x="821" y="2496"/>
                    </a:cubicBezTo>
                    <a:cubicBezTo>
                      <a:pt x="1003" y="2617"/>
                      <a:pt x="1186" y="2678"/>
                      <a:pt x="1398" y="2678"/>
                    </a:cubicBezTo>
                    <a:cubicBezTo>
                      <a:pt x="1452" y="2683"/>
                      <a:pt x="1506" y="2686"/>
                      <a:pt x="1560" y="2686"/>
                    </a:cubicBezTo>
                    <a:cubicBezTo>
                      <a:pt x="1810" y="2686"/>
                      <a:pt x="2060" y="2631"/>
                      <a:pt x="2310" y="2556"/>
                    </a:cubicBezTo>
                    <a:cubicBezTo>
                      <a:pt x="2584" y="2496"/>
                      <a:pt x="2857" y="2435"/>
                      <a:pt x="3131" y="2404"/>
                    </a:cubicBezTo>
                    <a:cubicBezTo>
                      <a:pt x="3004" y="2362"/>
                      <a:pt x="2871" y="2339"/>
                      <a:pt x="2737" y="2339"/>
                    </a:cubicBezTo>
                    <a:cubicBezTo>
                      <a:pt x="2582" y="2339"/>
                      <a:pt x="2427" y="2370"/>
                      <a:pt x="2280" y="2435"/>
                    </a:cubicBezTo>
                    <a:cubicBezTo>
                      <a:pt x="2057" y="2479"/>
                      <a:pt x="1835" y="2508"/>
                      <a:pt x="1624" y="2508"/>
                    </a:cubicBezTo>
                    <a:cubicBezTo>
                      <a:pt x="1547" y="2508"/>
                      <a:pt x="1472" y="2504"/>
                      <a:pt x="1398" y="2496"/>
                    </a:cubicBezTo>
                    <a:cubicBezTo>
                      <a:pt x="1094" y="2465"/>
                      <a:pt x="699" y="2283"/>
                      <a:pt x="669" y="1918"/>
                    </a:cubicBezTo>
                    <a:cubicBezTo>
                      <a:pt x="639" y="1584"/>
                      <a:pt x="912" y="1280"/>
                      <a:pt x="1034" y="915"/>
                    </a:cubicBezTo>
                    <a:cubicBezTo>
                      <a:pt x="1186" y="611"/>
                      <a:pt x="1064" y="216"/>
                      <a:pt x="760" y="34"/>
                    </a:cubicBezTo>
                    <a:cubicBezTo>
                      <a:pt x="714" y="10"/>
                      <a:pt x="663" y="0"/>
                      <a:pt x="6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78"/>
              <p:cNvSpPr/>
              <p:nvPr/>
            </p:nvSpPr>
            <p:spPr>
              <a:xfrm>
                <a:off x="3219650" y="788275"/>
                <a:ext cx="828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421" extrusionOk="0">
                    <a:moveTo>
                      <a:pt x="3314" y="1"/>
                    </a:moveTo>
                    <a:lnTo>
                      <a:pt x="3314" y="1"/>
                    </a:lnTo>
                    <a:cubicBezTo>
                      <a:pt x="2736" y="31"/>
                      <a:pt x="2189" y="92"/>
                      <a:pt x="1642" y="183"/>
                    </a:cubicBezTo>
                    <a:cubicBezTo>
                      <a:pt x="1095" y="183"/>
                      <a:pt x="548" y="244"/>
                      <a:pt x="1" y="335"/>
                    </a:cubicBezTo>
                    <a:cubicBezTo>
                      <a:pt x="318" y="388"/>
                      <a:pt x="647" y="420"/>
                      <a:pt x="973" y="420"/>
                    </a:cubicBezTo>
                    <a:cubicBezTo>
                      <a:pt x="1209" y="420"/>
                      <a:pt x="1443" y="404"/>
                      <a:pt x="1672" y="365"/>
                    </a:cubicBezTo>
                    <a:cubicBezTo>
                      <a:pt x="2219" y="335"/>
                      <a:pt x="2797" y="213"/>
                      <a:pt x="33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78"/>
              <p:cNvSpPr/>
              <p:nvPr/>
            </p:nvSpPr>
            <p:spPr>
              <a:xfrm>
                <a:off x="3325275" y="745725"/>
                <a:ext cx="555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3162" extrusionOk="0">
                    <a:moveTo>
                      <a:pt x="2219" y="0"/>
                    </a:moveTo>
                    <a:cubicBezTo>
                      <a:pt x="1763" y="456"/>
                      <a:pt x="1368" y="973"/>
                      <a:pt x="1034" y="1520"/>
                    </a:cubicBezTo>
                    <a:cubicBezTo>
                      <a:pt x="639" y="2037"/>
                      <a:pt x="304" y="2584"/>
                      <a:pt x="1" y="3162"/>
                    </a:cubicBezTo>
                    <a:cubicBezTo>
                      <a:pt x="456" y="2706"/>
                      <a:pt x="852" y="2189"/>
                      <a:pt x="1186" y="1642"/>
                    </a:cubicBezTo>
                    <a:cubicBezTo>
                      <a:pt x="1581" y="1125"/>
                      <a:pt x="1946" y="578"/>
                      <a:pt x="22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78"/>
              <p:cNvSpPr/>
              <p:nvPr/>
            </p:nvSpPr>
            <p:spPr>
              <a:xfrm>
                <a:off x="3319200" y="738100"/>
                <a:ext cx="8817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163" extrusionOk="0">
                    <a:moveTo>
                      <a:pt x="2" y="1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821" y="1369"/>
                      <a:pt x="2037" y="2494"/>
                      <a:pt x="3496" y="3163"/>
                    </a:cubicBezTo>
                    <a:cubicBezTo>
                      <a:pt x="3526" y="3132"/>
                      <a:pt x="2614" y="2585"/>
                      <a:pt x="1642" y="1704"/>
                    </a:cubicBezTo>
                    <a:cubicBezTo>
                      <a:pt x="686" y="837"/>
                      <a:pt x="53" y="1"/>
                      <a:pt x="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78"/>
              <p:cNvSpPr/>
              <p:nvPr/>
            </p:nvSpPr>
            <p:spPr>
              <a:xfrm>
                <a:off x="3183175" y="913650"/>
                <a:ext cx="67650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3345" extrusionOk="0">
                    <a:moveTo>
                      <a:pt x="1460" y="1"/>
                    </a:moveTo>
                    <a:cubicBezTo>
                      <a:pt x="1216" y="31"/>
                      <a:pt x="973" y="153"/>
                      <a:pt x="760" y="305"/>
                    </a:cubicBezTo>
                    <a:cubicBezTo>
                      <a:pt x="608" y="426"/>
                      <a:pt x="548" y="487"/>
                      <a:pt x="548" y="487"/>
                    </a:cubicBezTo>
                    <a:cubicBezTo>
                      <a:pt x="639" y="457"/>
                      <a:pt x="730" y="426"/>
                      <a:pt x="791" y="366"/>
                    </a:cubicBezTo>
                    <a:cubicBezTo>
                      <a:pt x="1004" y="244"/>
                      <a:pt x="1247" y="153"/>
                      <a:pt x="1490" y="122"/>
                    </a:cubicBezTo>
                    <a:cubicBezTo>
                      <a:pt x="1642" y="122"/>
                      <a:pt x="1794" y="183"/>
                      <a:pt x="1946" y="274"/>
                    </a:cubicBezTo>
                    <a:cubicBezTo>
                      <a:pt x="2067" y="366"/>
                      <a:pt x="2159" y="518"/>
                      <a:pt x="2159" y="700"/>
                    </a:cubicBezTo>
                    <a:cubicBezTo>
                      <a:pt x="2128" y="913"/>
                      <a:pt x="2037" y="1095"/>
                      <a:pt x="1855" y="1217"/>
                    </a:cubicBezTo>
                    <a:cubicBezTo>
                      <a:pt x="1835" y="1233"/>
                      <a:pt x="1815" y="1249"/>
                      <a:pt x="1794" y="1264"/>
                    </a:cubicBezTo>
                    <a:lnTo>
                      <a:pt x="1794" y="1264"/>
                    </a:lnTo>
                    <a:cubicBezTo>
                      <a:pt x="1544" y="1270"/>
                      <a:pt x="1313" y="1409"/>
                      <a:pt x="1186" y="1612"/>
                    </a:cubicBezTo>
                    <a:cubicBezTo>
                      <a:pt x="1186" y="1642"/>
                      <a:pt x="1186" y="1673"/>
                      <a:pt x="1186" y="1703"/>
                    </a:cubicBezTo>
                    <a:cubicBezTo>
                      <a:pt x="1216" y="1764"/>
                      <a:pt x="1277" y="1764"/>
                      <a:pt x="1308" y="1764"/>
                    </a:cubicBezTo>
                    <a:cubicBezTo>
                      <a:pt x="1521" y="1684"/>
                      <a:pt x="1733" y="1557"/>
                      <a:pt x="1906" y="1425"/>
                    </a:cubicBezTo>
                    <a:lnTo>
                      <a:pt x="1906" y="1425"/>
                    </a:lnTo>
                    <a:cubicBezTo>
                      <a:pt x="1919" y="1426"/>
                      <a:pt x="1933" y="1428"/>
                      <a:pt x="1946" y="1429"/>
                    </a:cubicBezTo>
                    <a:cubicBezTo>
                      <a:pt x="2189" y="1460"/>
                      <a:pt x="2402" y="1673"/>
                      <a:pt x="2463" y="1916"/>
                    </a:cubicBezTo>
                    <a:cubicBezTo>
                      <a:pt x="2523" y="2159"/>
                      <a:pt x="2463" y="2402"/>
                      <a:pt x="2341" y="2615"/>
                    </a:cubicBezTo>
                    <a:cubicBezTo>
                      <a:pt x="2067" y="2980"/>
                      <a:pt x="1672" y="3162"/>
                      <a:pt x="1216" y="3162"/>
                    </a:cubicBezTo>
                    <a:cubicBezTo>
                      <a:pt x="912" y="3162"/>
                      <a:pt x="608" y="3132"/>
                      <a:pt x="335" y="3040"/>
                    </a:cubicBezTo>
                    <a:cubicBezTo>
                      <a:pt x="213" y="3010"/>
                      <a:pt x="92" y="2980"/>
                      <a:pt x="1" y="2980"/>
                    </a:cubicBezTo>
                    <a:cubicBezTo>
                      <a:pt x="92" y="3040"/>
                      <a:pt x="183" y="3101"/>
                      <a:pt x="274" y="3162"/>
                    </a:cubicBezTo>
                    <a:cubicBezTo>
                      <a:pt x="578" y="3253"/>
                      <a:pt x="882" y="3314"/>
                      <a:pt x="1216" y="3344"/>
                    </a:cubicBezTo>
                    <a:cubicBezTo>
                      <a:pt x="1703" y="3344"/>
                      <a:pt x="2189" y="3132"/>
                      <a:pt x="2493" y="2736"/>
                    </a:cubicBezTo>
                    <a:cubicBezTo>
                      <a:pt x="2645" y="2493"/>
                      <a:pt x="2706" y="2189"/>
                      <a:pt x="2645" y="1885"/>
                    </a:cubicBezTo>
                    <a:cubicBezTo>
                      <a:pt x="2615" y="1733"/>
                      <a:pt x="2523" y="1581"/>
                      <a:pt x="2402" y="1490"/>
                    </a:cubicBezTo>
                    <a:cubicBezTo>
                      <a:pt x="2309" y="1397"/>
                      <a:pt x="2198" y="1322"/>
                      <a:pt x="2069" y="1292"/>
                    </a:cubicBezTo>
                    <a:lnTo>
                      <a:pt x="2069" y="1292"/>
                    </a:lnTo>
                    <a:cubicBezTo>
                      <a:pt x="2224" y="1141"/>
                      <a:pt x="2311" y="936"/>
                      <a:pt x="2311" y="730"/>
                    </a:cubicBezTo>
                    <a:cubicBezTo>
                      <a:pt x="2341" y="487"/>
                      <a:pt x="2219" y="274"/>
                      <a:pt x="2007" y="153"/>
                    </a:cubicBezTo>
                    <a:cubicBezTo>
                      <a:pt x="1855" y="62"/>
                      <a:pt x="1672" y="1"/>
                      <a:pt x="14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3" name="Google Shape;2673;p78"/>
            <p:cNvGrpSpPr/>
            <p:nvPr/>
          </p:nvGrpSpPr>
          <p:grpSpPr>
            <a:xfrm>
              <a:off x="6507841" y="425336"/>
              <a:ext cx="1056486" cy="291732"/>
              <a:chOff x="1880725" y="1917475"/>
              <a:chExt cx="834375" cy="230400"/>
            </a:xfrm>
          </p:grpSpPr>
          <p:sp>
            <p:nvSpPr>
              <p:cNvPr id="2674" name="Google Shape;2674;p78"/>
              <p:cNvSpPr/>
              <p:nvPr/>
            </p:nvSpPr>
            <p:spPr>
              <a:xfrm>
                <a:off x="1880725" y="1929625"/>
                <a:ext cx="87400" cy="108025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4321" extrusionOk="0">
                    <a:moveTo>
                      <a:pt x="1227" y="424"/>
                    </a:moveTo>
                    <a:cubicBezTo>
                      <a:pt x="1219" y="426"/>
                      <a:pt x="1216" y="426"/>
                      <a:pt x="1216" y="426"/>
                    </a:cubicBezTo>
                    <a:cubicBezTo>
                      <a:pt x="1220" y="426"/>
                      <a:pt x="1224" y="425"/>
                      <a:pt x="1227" y="424"/>
                    </a:cubicBezTo>
                    <a:close/>
                    <a:moveTo>
                      <a:pt x="1672" y="335"/>
                    </a:moveTo>
                    <a:cubicBezTo>
                      <a:pt x="2098" y="365"/>
                      <a:pt x="2493" y="548"/>
                      <a:pt x="2797" y="852"/>
                    </a:cubicBezTo>
                    <a:cubicBezTo>
                      <a:pt x="3009" y="1034"/>
                      <a:pt x="3161" y="1308"/>
                      <a:pt x="3222" y="1581"/>
                    </a:cubicBezTo>
                    <a:cubicBezTo>
                      <a:pt x="3313" y="1885"/>
                      <a:pt x="3283" y="2250"/>
                      <a:pt x="3192" y="2554"/>
                    </a:cubicBezTo>
                    <a:cubicBezTo>
                      <a:pt x="2979" y="3314"/>
                      <a:pt x="2402" y="3891"/>
                      <a:pt x="1642" y="4074"/>
                    </a:cubicBezTo>
                    <a:cubicBezTo>
                      <a:pt x="1526" y="4109"/>
                      <a:pt x="1410" y="4126"/>
                      <a:pt x="1298" y="4126"/>
                    </a:cubicBezTo>
                    <a:cubicBezTo>
                      <a:pt x="647" y="4126"/>
                      <a:pt x="109" y="3563"/>
                      <a:pt x="213" y="2888"/>
                    </a:cubicBezTo>
                    <a:cubicBezTo>
                      <a:pt x="213" y="2554"/>
                      <a:pt x="304" y="2220"/>
                      <a:pt x="456" y="1916"/>
                    </a:cubicBezTo>
                    <a:cubicBezTo>
                      <a:pt x="578" y="1612"/>
                      <a:pt x="699" y="1338"/>
                      <a:pt x="821" y="1095"/>
                    </a:cubicBezTo>
                    <a:cubicBezTo>
                      <a:pt x="921" y="835"/>
                      <a:pt x="1087" y="601"/>
                      <a:pt x="1293" y="411"/>
                    </a:cubicBezTo>
                    <a:lnTo>
                      <a:pt x="1293" y="411"/>
                    </a:lnTo>
                    <a:cubicBezTo>
                      <a:pt x="1419" y="386"/>
                      <a:pt x="1546" y="360"/>
                      <a:pt x="1672" y="335"/>
                    </a:cubicBezTo>
                    <a:close/>
                    <a:moveTo>
                      <a:pt x="1946" y="1"/>
                    </a:moveTo>
                    <a:cubicBezTo>
                      <a:pt x="1824" y="31"/>
                      <a:pt x="1702" y="62"/>
                      <a:pt x="1611" y="92"/>
                    </a:cubicBezTo>
                    <a:cubicBezTo>
                      <a:pt x="1186" y="305"/>
                      <a:pt x="882" y="639"/>
                      <a:pt x="699" y="1034"/>
                    </a:cubicBezTo>
                    <a:cubicBezTo>
                      <a:pt x="547" y="1277"/>
                      <a:pt x="426" y="1551"/>
                      <a:pt x="304" y="1855"/>
                    </a:cubicBezTo>
                    <a:cubicBezTo>
                      <a:pt x="152" y="2189"/>
                      <a:pt x="61" y="2524"/>
                      <a:pt x="31" y="2888"/>
                    </a:cubicBezTo>
                    <a:cubicBezTo>
                      <a:pt x="0" y="3314"/>
                      <a:pt x="152" y="3709"/>
                      <a:pt x="426" y="4013"/>
                    </a:cubicBezTo>
                    <a:cubicBezTo>
                      <a:pt x="699" y="4218"/>
                      <a:pt x="1024" y="4321"/>
                      <a:pt x="1349" y="4321"/>
                    </a:cubicBezTo>
                    <a:cubicBezTo>
                      <a:pt x="1457" y="4321"/>
                      <a:pt x="1566" y="4309"/>
                      <a:pt x="1672" y="4287"/>
                    </a:cubicBezTo>
                    <a:cubicBezTo>
                      <a:pt x="2098" y="4195"/>
                      <a:pt x="2493" y="3952"/>
                      <a:pt x="2797" y="3648"/>
                    </a:cubicBezTo>
                    <a:cubicBezTo>
                      <a:pt x="3070" y="3375"/>
                      <a:pt x="3253" y="3010"/>
                      <a:pt x="3374" y="2615"/>
                    </a:cubicBezTo>
                    <a:cubicBezTo>
                      <a:pt x="3496" y="2280"/>
                      <a:pt x="3496" y="1916"/>
                      <a:pt x="3405" y="1551"/>
                    </a:cubicBezTo>
                    <a:cubicBezTo>
                      <a:pt x="3198" y="812"/>
                      <a:pt x="2503" y="303"/>
                      <a:pt x="1738" y="303"/>
                    </a:cubicBezTo>
                    <a:cubicBezTo>
                      <a:pt x="1716" y="303"/>
                      <a:pt x="1694" y="304"/>
                      <a:pt x="1672" y="305"/>
                    </a:cubicBezTo>
                    <a:cubicBezTo>
                      <a:pt x="1555" y="305"/>
                      <a:pt x="1437" y="333"/>
                      <a:pt x="1347" y="362"/>
                    </a:cubicBezTo>
                    <a:lnTo>
                      <a:pt x="1347" y="362"/>
                    </a:lnTo>
                    <a:cubicBezTo>
                      <a:pt x="1439" y="284"/>
                      <a:pt x="1538" y="213"/>
                      <a:pt x="1642" y="153"/>
                    </a:cubicBezTo>
                    <a:cubicBezTo>
                      <a:pt x="1794" y="92"/>
                      <a:pt x="1946" y="62"/>
                      <a:pt x="20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78"/>
              <p:cNvSpPr/>
              <p:nvPr/>
            </p:nvSpPr>
            <p:spPr>
              <a:xfrm>
                <a:off x="2015225" y="1935700"/>
                <a:ext cx="6917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3983" extrusionOk="0">
                    <a:moveTo>
                      <a:pt x="2432" y="1"/>
                    </a:moveTo>
                    <a:lnTo>
                      <a:pt x="2432" y="1"/>
                    </a:lnTo>
                    <a:cubicBezTo>
                      <a:pt x="2158" y="153"/>
                      <a:pt x="1915" y="366"/>
                      <a:pt x="1702" y="578"/>
                    </a:cubicBezTo>
                    <a:cubicBezTo>
                      <a:pt x="1155" y="1095"/>
                      <a:pt x="639" y="1673"/>
                      <a:pt x="183" y="2281"/>
                    </a:cubicBezTo>
                    <a:cubicBezTo>
                      <a:pt x="152" y="2311"/>
                      <a:pt x="92" y="2372"/>
                      <a:pt x="61" y="2402"/>
                    </a:cubicBezTo>
                    <a:lnTo>
                      <a:pt x="0" y="2493"/>
                    </a:lnTo>
                    <a:lnTo>
                      <a:pt x="92" y="2554"/>
                    </a:lnTo>
                    <a:cubicBezTo>
                      <a:pt x="821" y="2980"/>
                      <a:pt x="1490" y="3344"/>
                      <a:pt x="1976" y="3588"/>
                    </a:cubicBezTo>
                    <a:cubicBezTo>
                      <a:pt x="2219" y="3740"/>
                      <a:pt x="2462" y="3861"/>
                      <a:pt x="2766" y="3983"/>
                    </a:cubicBezTo>
                    <a:cubicBezTo>
                      <a:pt x="2523" y="3770"/>
                      <a:pt x="2280" y="3618"/>
                      <a:pt x="2006" y="3466"/>
                    </a:cubicBezTo>
                    <a:cubicBezTo>
                      <a:pt x="1572" y="3205"/>
                      <a:pt x="971" y="2833"/>
                      <a:pt x="283" y="2430"/>
                    </a:cubicBezTo>
                    <a:lnTo>
                      <a:pt x="283" y="2430"/>
                    </a:lnTo>
                    <a:lnTo>
                      <a:pt x="304" y="2402"/>
                    </a:lnTo>
                    <a:cubicBezTo>
                      <a:pt x="851" y="1703"/>
                      <a:pt x="1399" y="1095"/>
                      <a:pt x="1763" y="700"/>
                    </a:cubicBezTo>
                    <a:cubicBezTo>
                      <a:pt x="2006" y="487"/>
                      <a:pt x="2219" y="244"/>
                      <a:pt x="2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78"/>
              <p:cNvSpPr/>
              <p:nvPr/>
            </p:nvSpPr>
            <p:spPr>
              <a:xfrm>
                <a:off x="2075250" y="1988600"/>
                <a:ext cx="904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3618" h="380" extrusionOk="0">
                    <a:moveTo>
                      <a:pt x="3572" y="0"/>
                    </a:moveTo>
                    <a:cubicBezTo>
                      <a:pt x="3390" y="0"/>
                      <a:pt x="2686" y="138"/>
                      <a:pt x="1824" y="165"/>
                    </a:cubicBezTo>
                    <a:cubicBezTo>
                      <a:pt x="1612" y="177"/>
                      <a:pt x="1409" y="182"/>
                      <a:pt x="1219" y="182"/>
                    </a:cubicBezTo>
                    <a:cubicBezTo>
                      <a:pt x="701" y="182"/>
                      <a:pt x="288" y="147"/>
                      <a:pt x="105" y="147"/>
                    </a:cubicBezTo>
                    <a:cubicBezTo>
                      <a:pt x="37" y="147"/>
                      <a:pt x="1" y="152"/>
                      <a:pt x="1" y="165"/>
                    </a:cubicBezTo>
                    <a:cubicBezTo>
                      <a:pt x="511" y="308"/>
                      <a:pt x="1037" y="379"/>
                      <a:pt x="1564" y="379"/>
                    </a:cubicBezTo>
                    <a:cubicBezTo>
                      <a:pt x="2262" y="379"/>
                      <a:pt x="2960" y="255"/>
                      <a:pt x="3618" y="13"/>
                    </a:cubicBezTo>
                    <a:cubicBezTo>
                      <a:pt x="3618" y="4"/>
                      <a:pt x="3602" y="0"/>
                      <a:pt x="3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78"/>
              <p:cNvSpPr/>
              <p:nvPr/>
            </p:nvSpPr>
            <p:spPr>
              <a:xfrm>
                <a:off x="2127675" y="1951375"/>
                <a:ext cx="980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3480" extrusionOk="0">
                    <a:moveTo>
                      <a:pt x="274" y="1"/>
                    </a:moveTo>
                    <a:cubicBezTo>
                      <a:pt x="183" y="1"/>
                      <a:pt x="92" y="5"/>
                      <a:pt x="1" y="12"/>
                    </a:cubicBezTo>
                    <a:cubicBezTo>
                      <a:pt x="1" y="43"/>
                      <a:pt x="396" y="73"/>
                      <a:pt x="1034" y="255"/>
                    </a:cubicBezTo>
                    <a:cubicBezTo>
                      <a:pt x="1885" y="438"/>
                      <a:pt x="2676" y="772"/>
                      <a:pt x="3436" y="1198"/>
                    </a:cubicBezTo>
                    <a:lnTo>
                      <a:pt x="3532" y="1258"/>
                    </a:lnTo>
                    <a:lnTo>
                      <a:pt x="3532" y="1258"/>
                    </a:lnTo>
                    <a:cubicBezTo>
                      <a:pt x="2890" y="1662"/>
                      <a:pt x="2305" y="2122"/>
                      <a:pt x="1825" y="2687"/>
                    </a:cubicBezTo>
                    <a:cubicBezTo>
                      <a:pt x="1581" y="2930"/>
                      <a:pt x="1369" y="3173"/>
                      <a:pt x="1217" y="3477"/>
                    </a:cubicBezTo>
                    <a:cubicBezTo>
                      <a:pt x="1218" y="3479"/>
                      <a:pt x="1220" y="3479"/>
                      <a:pt x="1222" y="3479"/>
                    </a:cubicBezTo>
                    <a:cubicBezTo>
                      <a:pt x="1270" y="3479"/>
                      <a:pt x="1510" y="3184"/>
                      <a:pt x="1916" y="2778"/>
                    </a:cubicBezTo>
                    <a:cubicBezTo>
                      <a:pt x="2463" y="2231"/>
                      <a:pt x="3101" y="1745"/>
                      <a:pt x="3770" y="1350"/>
                    </a:cubicBezTo>
                    <a:lnTo>
                      <a:pt x="3922" y="1258"/>
                    </a:lnTo>
                    <a:lnTo>
                      <a:pt x="3770" y="1167"/>
                    </a:lnTo>
                    <a:lnTo>
                      <a:pt x="3527" y="1015"/>
                    </a:lnTo>
                    <a:cubicBezTo>
                      <a:pt x="2767" y="590"/>
                      <a:pt x="1946" y="286"/>
                      <a:pt x="1065" y="103"/>
                    </a:cubicBezTo>
                    <a:cubicBezTo>
                      <a:pt x="814" y="35"/>
                      <a:pt x="546" y="1"/>
                      <a:pt x="2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78"/>
              <p:cNvSpPr/>
              <p:nvPr/>
            </p:nvSpPr>
            <p:spPr>
              <a:xfrm>
                <a:off x="2254575" y="1925075"/>
                <a:ext cx="9122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8912" extrusionOk="0">
                    <a:moveTo>
                      <a:pt x="2889" y="0"/>
                    </a:moveTo>
                    <a:lnTo>
                      <a:pt x="2706" y="61"/>
                    </a:lnTo>
                    <a:cubicBezTo>
                      <a:pt x="2889" y="487"/>
                      <a:pt x="2949" y="943"/>
                      <a:pt x="2889" y="1399"/>
                    </a:cubicBezTo>
                    <a:cubicBezTo>
                      <a:pt x="2828" y="1824"/>
                      <a:pt x="2615" y="2189"/>
                      <a:pt x="2281" y="2432"/>
                    </a:cubicBezTo>
                    <a:cubicBezTo>
                      <a:pt x="2101" y="2572"/>
                      <a:pt x="1869" y="2646"/>
                      <a:pt x="1636" y="2646"/>
                    </a:cubicBezTo>
                    <a:cubicBezTo>
                      <a:pt x="1514" y="2646"/>
                      <a:pt x="1392" y="2626"/>
                      <a:pt x="1278" y="2584"/>
                    </a:cubicBezTo>
                    <a:cubicBezTo>
                      <a:pt x="974" y="2493"/>
                      <a:pt x="730" y="2280"/>
                      <a:pt x="578" y="2006"/>
                    </a:cubicBezTo>
                    <a:cubicBezTo>
                      <a:pt x="335" y="1611"/>
                      <a:pt x="214" y="1155"/>
                      <a:pt x="183" y="699"/>
                    </a:cubicBezTo>
                    <a:cubicBezTo>
                      <a:pt x="183" y="517"/>
                      <a:pt x="153" y="335"/>
                      <a:pt x="123" y="183"/>
                    </a:cubicBezTo>
                    <a:cubicBezTo>
                      <a:pt x="123" y="213"/>
                      <a:pt x="123" y="274"/>
                      <a:pt x="123" y="304"/>
                    </a:cubicBezTo>
                    <a:lnTo>
                      <a:pt x="123" y="699"/>
                    </a:lnTo>
                    <a:cubicBezTo>
                      <a:pt x="123" y="1186"/>
                      <a:pt x="244" y="1642"/>
                      <a:pt x="487" y="2067"/>
                    </a:cubicBezTo>
                    <a:cubicBezTo>
                      <a:pt x="639" y="2371"/>
                      <a:pt x="913" y="2614"/>
                      <a:pt x="1247" y="2736"/>
                    </a:cubicBezTo>
                    <a:cubicBezTo>
                      <a:pt x="1377" y="2790"/>
                      <a:pt x="1519" y="2817"/>
                      <a:pt x="1663" y="2817"/>
                    </a:cubicBezTo>
                    <a:cubicBezTo>
                      <a:pt x="1922" y="2817"/>
                      <a:pt x="2187" y="2729"/>
                      <a:pt x="2402" y="2554"/>
                    </a:cubicBezTo>
                    <a:cubicBezTo>
                      <a:pt x="2767" y="2280"/>
                      <a:pt x="3010" y="1885"/>
                      <a:pt x="3071" y="1429"/>
                    </a:cubicBezTo>
                    <a:cubicBezTo>
                      <a:pt x="3079" y="1368"/>
                      <a:pt x="3084" y="1308"/>
                      <a:pt x="3088" y="1248"/>
                    </a:cubicBezTo>
                    <a:lnTo>
                      <a:pt x="3088" y="1248"/>
                    </a:lnTo>
                    <a:cubicBezTo>
                      <a:pt x="3180" y="1635"/>
                      <a:pt x="3255" y="2030"/>
                      <a:pt x="3314" y="2432"/>
                    </a:cubicBezTo>
                    <a:cubicBezTo>
                      <a:pt x="3466" y="3587"/>
                      <a:pt x="3466" y="4772"/>
                      <a:pt x="3284" y="5958"/>
                    </a:cubicBezTo>
                    <a:cubicBezTo>
                      <a:pt x="3193" y="6475"/>
                      <a:pt x="3071" y="6961"/>
                      <a:pt x="2889" y="7447"/>
                    </a:cubicBezTo>
                    <a:cubicBezTo>
                      <a:pt x="2737" y="7842"/>
                      <a:pt x="2463" y="8207"/>
                      <a:pt x="2098" y="8481"/>
                    </a:cubicBezTo>
                    <a:cubicBezTo>
                      <a:pt x="1825" y="8693"/>
                      <a:pt x="1460" y="8815"/>
                      <a:pt x="1095" y="8815"/>
                    </a:cubicBezTo>
                    <a:cubicBezTo>
                      <a:pt x="822" y="8785"/>
                      <a:pt x="578" y="8663"/>
                      <a:pt x="366" y="8481"/>
                    </a:cubicBezTo>
                    <a:cubicBezTo>
                      <a:pt x="183" y="8329"/>
                      <a:pt x="62" y="8116"/>
                      <a:pt x="31" y="7873"/>
                    </a:cubicBezTo>
                    <a:lnTo>
                      <a:pt x="31" y="7873"/>
                    </a:lnTo>
                    <a:cubicBezTo>
                      <a:pt x="1" y="7934"/>
                      <a:pt x="31" y="7994"/>
                      <a:pt x="62" y="8055"/>
                    </a:cubicBezTo>
                    <a:cubicBezTo>
                      <a:pt x="92" y="8238"/>
                      <a:pt x="183" y="8420"/>
                      <a:pt x="335" y="8542"/>
                    </a:cubicBezTo>
                    <a:cubicBezTo>
                      <a:pt x="548" y="8754"/>
                      <a:pt x="791" y="8876"/>
                      <a:pt x="1095" y="8906"/>
                    </a:cubicBezTo>
                    <a:cubicBezTo>
                      <a:pt x="1144" y="8910"/>
                      <a:pt x="1193" y="8912"/>
                      <a:pt x="1241" y="8912"/>
                    </a:cubicBezTo>
                    <a:cubicBezTo>
                      <a:pt x="1586" y="8912"/>
                      <a:pt x="1923" y="8816"/>
                      <a:pt x="2189" y="8602"/>
                    </a:cubicBezTo>
                    <a:cubicBezTo>
                      <a:pt x="2585" y="8329"/>
                      <a:pt x="2858" y="7934"/>
                      <a:pt x="3041" y="7508"/>
                    </a:cubicBezTo>
                    <a:cubicBezTo>
                      <a:pt x="3223" y="7022"/>
                      <a:pt x="3375" y="6505"/>
                      <a:pt x="3436" y="5988"/>
                    </a:cubicBezTo>
                    <a:cubicBezTo>
                      <a:pt x="3648" y="4803"/>
                      <a:pt x="3648" y="3587"/>
                      <a:pt x="3496" y="2402"/>
                    </a:cubicBezTo>
                    <a:cubicBezTo>
                      <a:pt x="3397" y="1728"/>
                      <a:pt x="3235" y="1054"/>
                      <a:pt x="3029" y="414"/>
                    </a:cubicBezTo>
                    <a:lnTo>
                      <a:pt x="3029" y="414"/>
                    </a:lnTo>
                    <a:cubicBezTo>
                      <a:pt x="3001" y="274"/>
                      <a:pt x="2964" y="136"/>
                      <a:pt x="2919" y="0"/>
                    </a:cubicBezTo>
                    <a:lnTo>
                      <a:pt x="2892" y="9"/>
                    </a:lnTo>
                    <a:lnTo>
                      <a:pt x="2892" y="9"/>
                    </a:lnTo>
                    <a:cubicBezTo>
                      <a:pt x="2891" y="6"/>
                      <a:pt x="2890" y="3"/>
                      <a:pt x="28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78"/>
              <p:cNvSpPr/>
              <p:nvPr/>
            </p:nvSpPr>
            <p:spPr>
              <a:xfrm>
                <a:off x="2379200" y="2039825"/>
                <a:ext cx="6917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3344" extrusionOk="0">
                    <a:moveTo>
                      <a:pt x="1369" y="0"/>
                    </a:moveTo>
                    <a:lnTo>
                      <a:pt x="1247" y="182"/>
                    </a:lnTo>
                    <a:cubicBezTo>
                      <a:pt x="795" y="860"/>
                      <a:pt x="511" y="1639"/>
                      <a:pt x="408" y="2456"/>
                    </a:cubicBezTo>
                    <a:lnTo>
                      <a:pt x="408" y="2456"/>
                    </a:lnTo>
                    <a:cubicBezTo>
                      <a:pt x="319" y="1907"/>
                      <a:pt x="244" y="1431"/>
                      <a:pt x="183" y="1064"/>
                    </a:cubicBezTo>
                    <a:cubicBezTo>
                      <a:pt x="153" y="790"/>
                      <a:pt x="92" y="486"/>
                      <a:pt x="1" y="213"/>
                    </a:cubicBezTo>
                    <a:lnTo>
                      <a:pt x="1" y="213"/>
                    </a:lnTo>
                    <a:cubicBezTo>
                      <a:pt x="1" y="517"/>
                      <a:pt x="31" y="821"/>
                      <a:pt x="62" y="1094"/>
                    </a:cubicBezTo>
                    <a:cubicBezTo>
                      <a:pt x="153" y="1641"/>
                      <a:pt x="244" y="2432"/>
                      <a:pt x="366" y="3344"/>
                    </a:cubicBezTo>
                    <a:lnTo>
                      <a:pt x="548" y="3344"/>
                    </a:lnTo>
                    <a:cubicBezTo>
                      <a:pt x="548" y="3333"/>
                      <a:pt x="547" y="3323"/>
                      <a:pt x="547" y="3313"/>
                    </a:cubicBezTo>
                    <a:lnTo>
                      <a:pt x="548" y="3313"/>
                    </a:lnTo>
                    <a:cubicBezTo>
                      <a:pt x="548" y="3311"/>
                      <a:pt x="547" y="3310"/>
                      <a:pt x="547" y="3308"/>
                    </a:cubicBezTo>
                    <a:lnTo>
                      <a:pt x="547" y="3308"/>
                    </a:lnTo>
                    <a:cubicBezTo>
                      <a:pt x="526" y="2300"/>
                      <a:pt x="789" y="1344"/>
                      <a:pt x="1312" y="488"/>
                    </a:cubicBezTo>
                    <a:lnTo>
                      <a:pt x="1312" y="488"/>
                    </a:lnTo>
                    <a:cubicBezTo>
                      <a:pt x="1582" y="1394"/>
                      <a:pt x="1781" y="2144"/>
                      <a:pt x="2007" y="2736"/>
                    </a:cubicBezTo>
                    <a:cubicBezTo>
                      <a:pt x="2068" y="2857"/>
                      <a:pt x="2189" y="2979"/>
                      <a:pt x="2341" y="3040"/>
                    </a:cubicBezTo>
                    <a:cubicBezTo>
                      <a:pt x="2364" y="3047"/>
                      <a:pt x="2389" y="3051"/>
                      <a:pt x="2415" y="3051"/>
                    </a:cubicBezTo>
                    <a:cubicBezTo>
                      <a:pt x="2493" y="3051"/>
                      <a:pt x="2585" y="3017"/>
                      <a:pt x="2676" y="2948"/>
                    </a:cubicBezTo>
                    <a:cubicBezTo>
                      <a:pt x="2736" y="2918"/>
                      <a:pt x="2767" y="2857"/>
                      <a:pt x="2767" y="2766"/>
                    </a:cubicBezTo>
                    <a:cubicBezTo>
                      <a:pt x="2767" y="2736"/>
                      <a:pt x="2737" y="2705"/>
                      <a:pt x="2736" y="2705"/>
                    </a:cubicBezTo>
                    <a:lnTo>
                      <a:pt x="2736" y="2705"/>
                    </a:lnTo>
                    <a:cubicBezTo>
                      <a:pt x="2737" y="2705"/>
                      <a:pt x="2767" y="2827"/>
                      <a:pt x="2615" y="2888"/>
                    </a:cubicBezTo>
                    <a:cubicBezTo>
                      <a:pt x="2550" y="2909"/>
                      <a:pt x="2486" y="2931"/>
                      <a:pt x="2421" y="2931"/>
                    </a:cubicBezTo>
                    <a:cubicBezTo>
                      <a:pt x="2395" y="2931"/>
                      <a:pt x="2368" y="2927"/>
                      <a:pt x="2341" y="2918"/>
                    </a:cubicBezTo>
                    <a:cubicBezTo>
                      <a:pt x="2220" y="2857"/>
                      <a:pt x="2159" y="2766"/>
                      <a:pt x="2098" y="2645"/>
                    </a:cubicBezTo>
                    <a:cubicBezTo>
                      <a:pt x="1916" y="2067"/>
                      <a:pt x="1703" y="1186"/>
                      <a:pt x="1429" y="213"/>
                    </a:cubicBezTo>
                    <a:lnTo>
                      <a:pt x="136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78"/>
              <p:cNvSpPr/>
              <p:nvPr/>
            </p:nvSpPr>
            <p:spPr>
              <a:xfrm>
                <a:off x="2534225" y="1917475"/>
                <a:ext cx="16750" cy="132250"/>
              </a:xfrm>
              <a:custGeom>
                <a:avLst/>
                <a:gdLst/>
                <a:ahLst/>
                <a:cxnLst/>
                <a:rect l="l" t="t" r="r" b="b"/>
                <a:pathLst>
                  <a:path w="670" h="529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882"/>
                      <a:pt x="92" y="1794"/>
                      <a:pt x="244" y="2645"/>
                    </a:cubicBezTo>
                    <a:cubicBezTo>
                      <a:pt x="305" y="3557"/>
                      <a:pt x="457" y="4408"/>
                      <a:pt x="669" y="5289"/>
                    </a:cubicBezTo>
                    <a:cubicBezTo>
                      <a:pt x="669" y="4408"/>
                      <a:pt x="578" y="3496"/>
                      <a:pt x="426" y="2614"/>
                    </a:cubicBezTo>
                    <a:cubicBezTo>
                      <a:pt x="365" y="1733"/>
                      <a:pt x="213" y="851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78"/>
              <p:cNvSpPr/>
              <p:nvPr/>
            </p:nvSpPr>
            <p:spPr>
              <a:xfrm>
                <a:off x="2503825" y="1989650"/>
                <a:ext cx="10110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435" extrusionOk="0">
                    <a:moveTo>
                      <a:pt x="4043" y="1"/>
                    </a:moveTo>
                    <a:cubicBezTo>
                      <a:pt x="3375" y="1"/>
                      <a:pt x="2706" y="62"/>
                      <a:pt x="2037" y="153"/>
                    </a:cubicBezTo>
                    <a:cubicBezTo>
                      <a:pt x="1338" y="183"/>
                      <a:pt x="669" y="275"/>
                      <a:pt x="1" y="366"/>
                    </a:cubicBezTo>
                    <a:cubicBezTo>
                      <a:pt x="350" y="411"/>
                      <a:pt x="692" y="434"/>
                      <a:pt x="1030" y="434"/>
                    </a:cubicBezTo>
                    <a:cubicBezTo>
                      <a:pt x="1369" y="434"/>
                      <a:pt x="1703" y="411"/>
                      <a:pt x="2037" y="366"/>
                    </a:cubicBezTo>
                    <a:cubicBezTo>
                      <a:pt x="2736" y="335"/>
                      <a:pt x="3405" y="214"/>
                      <a:pt x="40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78"/>
              <p:cNvSpPr/>
              <p:nvPr/>
            </p:nvSpPr>
            <p:spPr>
              <a:xfrm>
                <a:off x="2626925" y="1922800"/>
                <a:ext cx="18275" cy="11095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44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730"/>
                      <a:pt x="122" y="1490"/>
                      <a:pt x="274" y="2219"/>
                    </a:cubicBezTo>
                    <a:cubicBezTo>
                      <a:pt x="366" y="2979"/>
                      <a:pt x="518" y="3708"/>
                      <a:pt x="730" y="4438"/>
                    </a:cubicBezTo>
                    <a:cubicBezTo>
                      <a:pt x="730" y="3678"/>
                      <a:pt x="639" y="2918"/>
                      <a:pt x="487" y="2189"/>
                    </a:cubicBezTo>
                    <a:cubicBezTo>
                      <a:pt x="396" y="1459"/>
                      <a:pt x="244" y="699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78"/>
              <p:cNvSpPr/>
              <p:nvPr/>
            </p:nvSpPr>
            <p:spPr>
              <a:xfrm>
                <a:off x="2620100" y="1934200"/>
                <a:ext cx="95000" cy="11705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4682" extrusionOk="0">
                    <a:moveTo>
                      <a:pt x="1216" y="0"/>
                    </a:moveTo>
                    <a:cubicBezTo>
                      <a:pt x="912" y="0"/>
                      <a:pt x="608" y="61"/>
                      <a:pt x="304" y="122"/>
                    </a:cubicBezTo>
                    <a:cubicBezTo>
                      <a:pt x="183" y="152"/>
                      <a:pt x="91" y="182"/>
                      <a:pt x="0" y="243"/>
                    </a:cubicBezTo>
                    <a:cubicBezTo>
                      <a:pt x="395" y="182"/>
                      <a:pt x="821" y="152"/>
                      <a:pt x="1216" y="152"/>
                    </a:cubicBezTo>
                    <a:cubicBezTo>
                      <a:pt x="1672" y="152"/>
                      <a:pt x="2098" y="274"/>
                      <a:pt x="2493" y="486"/>
                    </a:cubicBezTo>
                    <a:cubicBezTo>
                      <a:pt x="2949" y="730"/>
                      <a:pt x="3313" y="1155"/>
                      <a:pt x="3465" y="1672"/>
                    </a:cubicBezTo>
                    <a:cubicBezTo>
                      <a:pt x="3557" y="2219"/>
                      <a:pt x="3465" y="2766"/>
                      <a:pt x="3131" y="3192"/>
                    </a:cubicBezTo>
                    <a:cubicBezTo>
                      <a:pt x="2858" y="3526"/>
                      <a:pt x="2523" y="3830"/>
                      <a:pt x="2158" y="4073"/>
                    </a:cubicBezTo>
                    <a:cubicBezTo>
                      <a:pt x="1490" y="4468"/>
                      <a:pt x="1064" y="4651"/>
                      <a:pt x="1064" y="4681"/>
                    </a:cubicBezTo>
                    <a:cubicBezTo>
                      <a:pt x="1186" y="4681"/>
                      <a:pt x="1307" y="4651"/>
                      <a:pt x="1399" y="4590"/>
                    </a:cubicBezTo>
                    <a:cubicBezTo>
                      <a:pt x="1672" y="4468"/>
                      <a:pt x="1976" y="4347"/>
                      <a:pt x="2219" y="4195"/>
                    </a:cubicBezTo>
                    <a:cubicBezTo>
                      <a:pt x="2645" y="3952"/>
                      <a:pt x="3009" y="3648"/>
                      <a:pt x="3283" y="3283"/>
                    </a:cubicBezTo>
                    <a:cubicBezTo>
                      <a:pt x="3648" y="2827"/>
                      <a:pt x="3800" y="2219"/>
                      <a:pt x="3648" y="1641"/>
                    </a:cubicBezTo>
                    <a:cubicBezTo>
                      <a:pt x="3496" y="1064"/>
                      <a:pt x="3101" y="578"/>
                      <a:pt x="2584" y="334"/>
                    </a:cubicBezTo>
                    <a:cubicBezTo>
                      <a:pt x="2158" y="91"/>
                      <a:pt x="1702" y="0"/>
                      <a:pt x="12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827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0" grpId="0"/>
    </p:bldLst>
  </p:timing>
</p:sld>
</file>

<file path=ppt/theme/theme1.xml><?xml version="1.0" encoding="utf-8"?>
<a:theme xmlns:a="http://schemas.openxmlformats.org/drawingml/2006/main" name="Math Subject for High School - 9th Grade: Linear Equations and Inequalities by Slidesgo">
  <a:themeElements>
    <a:clrScheme name="Simple Light">
      <a:dk1>
        <a:srgbClr val="263238"/>
      </a:dk1>
      <a:lt1>
        <a:srgbClr val="FFFFFF"/>
      </a:lt1>
      <a:dk2>
        <a:srgbClr val="666666"/>
      </a:dk2>
      <a:lt2>
        <a:srgbClr val="CCCCCC"/>
      </a:lt2>
      <a:accent1>
        <a:srgbClr val="D8FCE2"/>
      </a:accent1>
      <a:accent2>
        <a:srgbClr val="92E3A9"/>
      </a:accent2>
      <a:accent3>
        <a:srgbClr val="263238"/>
      </a:accent3>
      <a:accent4>
        <a:srgbClr val="FCE5CD"/>
      </a:accent4>
      <a:accent5>
        <a:srgbClr val="F9CB9C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374</Words>
  <Application>Microsoft Office PowerPoint</Application>
  <PresentationFormat>On-screen Show (16:9)</PresentationFormat>
  <Paragraphs>71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Gruppo</vt:lpstr>
      <vt:lpstr>Calibri</vt:lpstr>
      <vt:lpstr>Arial</vt:lpstr>
      <vt:lpstr>Times New Roman</vt:lpstr>
      <vt:lpstr>Cambria Math</vt:lpstr>
      <vt:lpstr>Lato</vt:lpstr>
      <vt:lpstr>Trebuchet MS</vt:lpstr>
      <vt:lpstr>Math Subject for High School - 9th Grade: Linear Equations and Inequalities by Slidesgo</vt:lpstr>
      <vt:lpstr>Equation</vt:lpstr>
      <vt:lpstr>Real Life Application  of  First Order Differential Equation</vt:lpstr>
      <vt:lpstr>First Order Differential Equation</vt:lpstr>
      <vt:lpstr>Some uses of First Order Differential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Life Applications of  First Order Differential Equation</dc:title>
  <cp:lastModifiedBy>B M Shahria Alam</cp:lastModifiedBy>
  <cp:revision>43</cp:revision>
  <dcterms:modified xsi:type="dcterms:W3CDTF">2022-05-01T11:47:14Z</dcterms:modified>
</cp:coreProperties>
</file>