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</p:sldMasterIdLst>
  <p:notesMasterIdLst>
    <p:notesMasterId r:id="rId12"/>
  </p:notesMasterIdLst>
  <p:sldIdLst>
    <p:sldId id="333" r:id="rId2"/>
    <p:sldId id="256" r:id="rId3"/>
    <p:sldId id="324" r:id="rId4"/>
    <p:sldId id="325" r:id="rId5"/>
    <p:sldId id="326" r:id="rId6"/>
    <p:sldId id="332" r:id="rId7"/>
    <p:sldId id="327" r:id="rId8"/>
    <p:sldId id="328" r:id="rId9"/>
    <p:sldId id="331" r:id="rId10"/>
    <p:sldId id="330" r:id="rId11"/>
  </p:sldIdLst>
  <p:sldSz cx="9144000" cy="5143500" type="screen16x9"/>
  <p:notesSz cx="6858000" cy="9144000"/>
  <p:embeddedFontLst>
    <p:embeddedFont>
      <p:font typeface="Lato" panose="020B0604020202020204" charset="0"/>
      <p:regular r:id="rId13"/>
      <p:bold r:id="rId14"/>
      <p:italic r:id="rId15"/>
      <p:boldItalic r:id="rId16"/>
    </p:embeddedFont>
    <p:embeddedFont>
      <p:font typeface="Trebuchet MS" panose="020B0603020202020204" pitchFamily="34" charset="0"/>
      <p:regular r:id="rId17"/>
      <p:bold r:id="rId18"/>
      <p:italic r:id="rId19"/>
      <p:boldItalic r:id="rId20"/>
    </p:embeddedFont>
    <p:embeddedFont>
      <p:font typeface="Gruppo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DCB2F83-F020-479D-92F9-D20945E431A1}">
  <a:tblStyle styleId="{9DCB2F83-F020-479D-92F9-D20945E431A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93" autoAdjust="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7" Type="http://schemas.openxmlformats.org/officeDocument/2006/relationships/image" Target="../media/image17.wmf"/><Relationship Id="rId2" Type="http://schemas.openxmlformats.org/officeDocument/2006/relationships/image" Target="../media/image13.wmf"/><Relationship Id="rId1" Type="http://schemas.openxmlformats.org/officeDocument/2006/relationships/image" Target="../media/image9.wmf"/><Relationship Id="rId6" Type="http://schemas.openxmlformats.org/officeDocument/2006/relationships/image" Target="../media/image12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bf1efc3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bf1efc3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44693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gdf29d83892_0_40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4" name="Google Shape;2634;gdf29d83892_0_40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170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e0a997435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e0a997435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dbf1efc3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dbf1efc3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075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be95e7b4e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dbe95e7b4e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6476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dbe95e7b4e_0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dbe95e7b4e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1235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dbe95e7b4e_0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dbe95e7b4e_0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2254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df29d83892_0_38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df29d83892_0_38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25232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df29d83892_0_38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df29d83892_0_38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896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df29d83892_0_38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df29d83892_0_389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1825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59900" y="839203"/>
            <a:ext cx="5824200" cy="13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100" b="1">
                <a:latin typeface="Gruppo"/>
                <a:ea typeface="Gruppo"/>
                <a:cs typeface="Gruppo"/>
                <a:sym typeface="Grupp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620800" y="3567157"/>
            <a:ext cx="3902400" cy="20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/>
          </p:nvPr>
        </p:nvSpPr>
        <p:spPr>
          <a:xfrm>
            <a:off x="2367450" y="2274575"/>
            <a:ext cx="4409100" cy="8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 b="1">
                <a:latin typeface="Gruppo"/>
                <a:ea typeface="Gruppo"/>
                <a:cs typeface="Gruppo"/>
                <a:sym typeface="Grupp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7_1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1"/>
          <p:cNvSpPr/>
          <p:nvPr/>
        </p:nvSpPr>
        <p:spPr>
          <a:xfrm flipH="1">
            <a:off x="7213751" y="4146649"/>
            <a:ext cx="1984488" cy="1024403"/>
          </a:xfrm>
          <a:custGeom>
            <a:avLst/>
            <a:gdLst/>
            <a:ahLst/>
            <a:cxnLst/>
            <a:rect l="l" t="t" r="r" b="b"/>
            <a:pathLst>
              <a:path w="70995" h="36648" extrusionOk="0">
                <a:moveTo>
                  <a:pt x="16136" y="1"/>
                </a:moveTo>
                <a:cubicBezTo>
                  <a:pt x="14905" y="1"/>
                  <a:pt x="13674" y="98"/>
                  <a:pt x="12460" y="292"/>
                </a:cubicBezTo>
                <a:cubicBezTo>
                  <a:pt x="9942" y="693"/>
                  <a:pt x="0" y="3435"/>
                  <a:pt x="401" y="6935"/>
                </a:cubicBezTo>
                <a:cubicBezTo>
                  <a:pt x="535" y="8138"/>
                  <a:pt x="557" y="9141"/>
                  <a:pt x="780" y="10323"/>
                </a:cubicBezTo>
                <a:lnTo>
                  <a:pt x="780" y="36647"/>
                </a:lnTo>
                <a:lnTo>
                  <a:pt x="70994" y="35845"/>
                </a:lnTo>
                <a:cubicBezTo>
                  <a:pt x="69323" y="31922"/>
                  <a:pt x="66581" y="28467"/>
                  <a:pt x="62368" y="26372"/>
                </a:cubicBezTo>
                <a:cubicBezTo>
                  <a:pt x="57509" y="23987"/>
                  <a:pt x="51847" y="24923"/>
                  <a:pt x="46810" y="22382"/>
                </a:cubicBezTo>
                <a:cubicBezTo>
                  <a:pt x="42574" y="20264"/>
                  <a:pt x="38830" y="16988"/>
                  <a:pt x="36355" y="12908"/>
                </a:cubicBezTo>
                <a:cubicBezTo>
                  <a:pt x="33658" y="8428"/>
                  <a:pt x="31273" y="5107"/>
                  <a:pt x="26481" y="2521"/>
                </a:cubicBezTo>
                <a:cubicBezTo>
                  <a:pt x="23312" y="829"/>
                  <a:pt x="19723" y="1"/>
                  <a:pt x="1613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41"/>
          <p:cNvSpPr/>
          <p:nvPr/>
        </p:nvSpPr>
        <p:spPr>
          <a:xfrm rot="7221063">
            <a:off x="85188" y="353622"/>
            <a:ext cx="1800503" cy="1326109"/>
          </a:xfrm>
          <a:custGeom>
            <a:avLst/>
            <a:gdLst/>
            <a:ahLst/>
            <a:cxnLst/>
            <a:rect l="l" t="t" r="r" b="b"/>
            <a:pathLst>
              <a:path w="50064" h="36871" extrusionOk="0">
                <a:moveTo>
                  <a:pt x="12788" y="0"/>
                </a:moveTo>
                <a:cubicBezTo>
                  <a:pt x="11656" y="0"/>
                  <a:pt x="10531" y="180"/>
                  <a:pt x="9451" y="574"/>
                </a:cubicBezTo>
                <a:cubicBezTo>
                  <a:pt x="6732" y="1577"/>
                  <a:pt x="4547" y="3694"/>
                  <a:pt x="2965" y="6302"/>
                </a:cubicBezTo>
                <a:cubicBezTo>
                  <a:pt x="936" y="9690"/>
                  <a:pt x="0" y="13881"/>
                  <a:pt x="379" y="17447"/>
                </a:cubicBezTo>
                <a:cubicBezTo>
                  <a:pt x="1070" y="24246"/>
                  <a:pt x="5729" y="30331"/>
                  <a:pt x="11926" y="33095"/>
                </a:cubicBezTo>
                <a:cubicBezTo>
                  <a:pt x="16986" y="35346"/>
                  <a:pt x="23200" y="36871"/>
                  <a:pt x="29281" y="36871"/>
                </a:cubicBezTo>
                <a:cubicBezTo>
                  <a:pt x="35307" y="36871"/>
                  <a:pt x="41202" y="35374"/>
                  <a:pt x="45717" y="31602"/>
                </a:cubicBezTo>
                <a:cubicBezTo>
                  <a:pt x="48593" y="29217"/>
                  <a:pt x="50064" y="25851"/>
                  <a:pt x="47367" y="22819"/>
                </a:cubicBezTo>
                <a:cubicBezTo>
                  <a:pt x="44982" y="20122"/>
                  <a:pt x="40880" y="19877"/>
                  <a:pt x="37626" y="18919"/>
                </a:cubicBezTo>
                <a:cubicBezTo>
                  <a:pt x="29602" y="16534"/>
                  <a:pt x="27439" y="8175"/>
                  <a:pt x="21488" y="3338"/>
                </a:cubicBezTo>
                <a:cubicBezTo>
                  <a:pt x="19039" y="1346"/>
                  <a:pt x="15885" y="0"/>
                  <a:pt x="127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7_1_1_1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/>
          <p:nvPr/>
        </p:nvSpPr>
        <p:spPr>
          <a:xfrm flipH="1">
            <a:off x="5699656" y="-154978"/>
            <a:ext cx="3495968" cy="1042117"/>
          </a:xfrm>
          <a:custGeom>
            <a:avLst/>
            <a:gdLst/>
            <a:ahLst/>
            <a:cxnLst/>
            <a:rect l="l" t="t" r="r" b="b"/>
            <a:pathLst>
              <a:path w="127835" h="38103" extrusionOk="0">
                <a:moveTo>
                  <a:pt x="127835" y="1"/>
                </a:moveTo>
                <a:lnTo>
                  <a:pt x="126676" y="720"/>
                </a:lnTo>
                <a:lnTo>
                  <a:pt x="126676" y="720"/>
                </a:lnTo>
                <a:cubicBezTo>
                  <a:pt x="127084" y="477"/>
                  <a:pt x="127474" y="238"/>
                  <a:pt x="127835" y="1"/>
                </a:cubicBezTo>
                <a:close/>
                <a:moveTo>
                  <a:pt x="126676" y="720"/>
                </a:moveTo>
                <a:lnTo>
                  <a:pt x="126676" y="720"/>
                </a:lnTo>
                <a:cubicBezTo>
                  <a:pt x="124668" y="1915"/>
                  <a:pt x="122221" y="3184"/>
                  <a:pt x="120590" y="4592"/>
                </a:cubicBezTo>
                <a:lnTo>
                  <a:pt x="201" y="4369"/>
                </a:lnTo>
                <a:lnTo>
                  <a:pt x="201" y="24096"/>
                </a:lnTo>
                <a:cubicBezTo>
                  <a:pt x="201" y="24498"/>
                  <a:pt x="1" y="24698"/>
                  <a:pt x="1" y="25099"/>
                </a:cubicBezTo>
                <a:cubicBezTo>
                  <a:pt x="2141" y="26236"/>
                  <a:pt x="4169" y="28577"/>
                  <a:pt x="6197" y="30048"/>
                </a:cubicBezTo>
                <a:cubicBezTo>
                  <a:pt x="13885" y="35639"/>
                  <a:pt x="23146" y="38102"/>
                  <a:pt x="32547" y="38102"/>
                </a:cubicBezTo>
                <a:cubicBezTo>
                  <a:pt x="33340" y="38102"/>
                  <a:pt x="34135" y="38085"/>
                  <a:pt x="34929" y="38050"/>
                </a:cubicBezTo>
                <a:cubicBezTo>
                  <a:pt x="44692" y="37626"/>
                  <a:pt x="54389" y="33547"/>
                  <a:pt x="62792" y="28822"/>
                </a:cubicBezTo>
                <a:cubicBezTo>
                  <a:pt x="75676" y="21600"/>
                  <a:pt x="90900" y="19794"/>
                  <a:pt x="105411" y="19527"/>
                </a:cubicBezTo>
                <a:cubicBezTo>
                  <a:pt x="109356" y="19460"/>
                  <a:pt x="113368" y="19237"/>
                  <a:pt x="117091" y="17922"/>
                </a:cubicBezTo>
                <a:cubicBezTo>
                  <a:pt x="124781" y="15203"/>
                  <a:pt x="126564" y="9028"/>
                  <a:pt x="127612" y="1628"/>
                </a:cubicBezTo>
                <a:cubicBezTo>
                  <a:pt x="127211" y="1606"/>
                  <a:pt x="126815" y="1600"/>
                  <a:pt x="126422" y="1600"/>
                </a:cubicBezTo>
                <a:cubicBezTo>
                  <a:pt x="126029" y="1600"/>
                  <a:pt x="125639" y="1606"/>
                  <a:pt x="125249" y="1606"/>
                </a:cubicBezTo>
                <a:lnTo>
                  <a:pt x="126676" y="720"/>
                </a:lnTo>
                <a:close/>
              </a:path>
            </a:pathLst>
          </a:custGeom>
          <a:solidFill>
            <a:srgbClr val="D8FC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42"/>
          <p:cNvSpPr/>
          <p:nvPr/>
        </p:nvSpPr>
        <p:spPr>
          <a:xfrm flipH="1">
            <a:off x="-151250" y="4223352"/>
            <a:ext cx="4422762" cy="966546"/>
          </a:xfrm>
          <a:custGeom>
            <a:avLst/>
            <a:gdLst/>
            <a:ahLst/>
            <a:cxnLst/>
            <a:rect l="l" t="t" r="r" b="b"/>
            <a:pathLst>
              <a:path w="106036" h="23173" extrusionOk="0">
                <a:moveTo>
                  <a:pt x="90285" y="1"/>
                </a:moveTo>
                <a:cubicBezTo>
                  <a:pt x="86197" y="1"/>
                  <a:pt x="82210" y="1051"/>
                  <a:pt x="78529" y="2978"/>
                </a:cubicBezTo>
                <a:cubicBezTo>
                  <a:pt x="73475" y="5622"/>
                  <a:pt x="69400" y="8614"/>
                  <a:pt x="63610" y="8614"/>
                </a:cubicBezTo>
                <a:cubicBezTo>
                  <a:pt x="63349" y="8614"/>
                  <a:pt x="63083" y="8608"/>
                  <a:pt x="62814" y="8595"/>
                </a:cubicBezTo>
                <a:cubicBezTo>
                  <a:pt x="56417" y="8328"/>
                  <a:pt x="50800" y="5608"/>
                  <a:pt x="44693" y="3959"/>
                </a:cubicBezTo>
                <a:cubicBezTo>
                  <a:pt x="40840" y="2929"/>
                  <a:pt x="36776" y="2292"/>
                  <a:pt x="32741" y="2292"/>
                </a:cubicBezTo>
                <a:cubicBezTo>
                  <a:pt x="27603" y="2292"/>
                  <a:pt x="22512" y="3326"/>
                  <a:pt x="17967" y="5898"/>
                </a:cubicBezTo>
                <a:cubicBezTo>
                  <a:pt x="14512" y="7837"/>
                  <a:pt x="10410" y="10111"/>
                  <a:pt x="7557" y="12808"/>
                </a:cubicBezTo>
                <a:cubicBezTo>
                  <a:pt x="4392" y="15817"/>
                  <a:pt x="2364" y="19606"/>
                  <a:pt x="1" y="23173"/>
                </a:cubicBezTo>
                <a:lnTo>
                  <a:pt x="103427" y="22950"/>
                </a:lnTo>
                <a:cubicBezTo>
                  <a:pt x="103851" y="18224"/>
                  <a:pt x="105255" y="14168"/>
                  <a:pt x="105857" y="9420"/>
                </a:cubicBezTo>
                <a:cubicBezTo>
                  <a:pt x="106035" y="7949"/>
                  <a:pt x="106013" y="6032"/>
                  <a:pt x="104854" y="4783"/>
                </a:cubicBezTo>
                <a:cubicBezTo>
                  <a:pt x="103695" y="4471"/>
                  <a:pt x="102848" y="3424"/>
                  <a:pt x="101822" y="2777"/>
                </a:cubicBezTo>
                <a:cubicBezTo>
                  <a:pt x="99437" y="1306"/>
                  <a:pt x="96651" y="704"/>
                  <a:pt x="93932" y="281"/>
                </a:cubicBezTo>
                <a:cubicBezTo>
                  <a:pt x="92711" y="93"/>
                  <a:pt x="91493" y="1"/>
                  <a:pt x="90285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 rot="-9899945">
            <a:off x="2030812" y="1074235"/>
            <a:ext cx="5082375" cy="2133810"/>
          </a:xfrm>
          <a:custGeom>
            <a:avLst/>
            <a:gdLst/>
            <a:ahLst/>
            <a:cxnLst/>
            <a:rect l="l" t="t" r="r" b="b"/>
            <a:pathLst>
              <a:path w="69346" h="40774" extrusionOk="0">
                <a:moveTo>
                  <a:pt x="49576" y="1"/>
                </a:moveTo>
                <a:cubicBezTo>
                  <a:pt x="47735" y="1"/>
                  <a:pt x="45910" y="390"/>
                  <a:pt x="44224" y="1148"/>
                </a:cubicBezTo>
                <a:cubicBezTo>
                  <a:pt x="39276" y="3444"/>
                  <a:pt x="36512" y="8994"/>
                  <a:pt x="32254" y="12204"/>
                </a:cubicBezTo>
                <a:cubicBezTo>
                  <a:pt x="24921" y="17688"/>
                  <a:pt x="14935" y="18089"/>
                  <a:pt x="7267" y="22948"/>
                </a:cubicBezTo>
                <a:cubicBezTo>
                  <a:pt x="4124" y="24932"/>
                  <a:pt x="1405" y="27852"/>
                  <a:pt x="469" y="31441"/>
                </a:cubicBezTo>
                <a:cubicBezTo>
                  <a:pt x="45" y="33090"/>
                  <a:pt x="0" y="34851"/>
                  <a:pt x="625" y="36434"/>
                </a:cubicBezTo>
                <a:cubicBezTo>
                  <a:pt x="1895" y="39621"/>
                  <a:pt x="5774" y="40602"/>
                  <a:pt x="8850" y="40758"/>
                </a:cubicBezTo>
                <a:cubicBezTo>
                  <a:pt x="9051" y="40768"/>
                  <a:pt x="9249" y="40774"/>
                  <a:pt x="9444" y="40774"/>
                </a:cubicBezTo>
                <a:cubicBezTo>
                  <a:pt x="14608" y="40774"/>
                  <a:pt x="17409" y="37170"/>
                  <a:pt x="22135" y="35431"/>
                </a:cubicBezTo>
                <a:cubicBezTo>
                  <a:pt x="25169" y="34307"/>
                  <a:pt x="28257" y="33956"/>
                  <a:pt x="31370" y="33956"/>
                </a:cubicBezTo>
                <a:cubicBezTo>
                  <a:pt x="36548" y="33956"/>
                  <a:pt x="41798" y="34926"/>
                  <a:pt x="46998" y="34926"/>
                </a:cubicBezTo>
                <a:cubicBezTo>
                  <a:pt x="48846" y="34926"/>
                  <a:pt x="50687" y="34804"/>
                  <a:pt x="52516" y="34472"/>
                </a:cubicBezTo>
                <a:cubicBezTo>
                  <a:pt x="63104" y="32577"/>
                  <a:pt x="69345" y="22012"/>
                  <a:pt x="65578" y="11714"/>
                </a:cubicBezTo>
                <a:cubicBezTo>
                  <a:pt x="63438" y="5896"/>
                  <a:pt x="57598" y="948"/>
                  <a:pt x="51357" y="123"/>
                </a:cubicBezTo>
                <a:cubicBezTo>
                  <a:pt x="50765" y="41"/>
                  <a:pt x="50169" y="1"/>
                  <a:pt x="49576" y="1"/>
                </a:cubicBezTo>
                <a:close/>
              </a:path>
            </a:pathLst>
          </a:custGeom>
          <a:solidFill>
            <a:srgbClr val="D8FC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2363400" y="1499675"/>
            <a:ext cx="44172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>
                <a:latin typeface="Gruppo"/>
                <a:ea typeface="Gruppo"/>
                <a:cs typeface="Gruppo"/>
                <a:sym typeface="Grupp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1"/>
          </p:nvPr>
        </p:nvSpPr>
        <p:spPr>
          <a:xfrm>
            <a:off x="1732500" y="3074200"/>
            <a:ext cx="5679000" cy="10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711725" y="1793100"/>
            <a:ext cx="7720500" cy="137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/>
          <p:nvPr/>
        </p:nvSpPr>
        <p:spPr>
          <a:xfrm>
            <a:off x="-31850" y="-160403"/>
            <a:ext cx="3495968" cy="1042117"/>
          </a:xfrm>
          <a:custGeom>
            <a:avLst/>
            <a:gdLst/>
            <a:ahLst/>
            <a:cxnLst/>
            <a:rect l="l" t="t" r="r" b="b"/>
            <a:pathLst>
              <a:path w="127835" h="38103" extrusionOk="0">
                <a:moveTo>
                  <a:pt x="127835" y="1"/>
                </a:moveTo>
                <a:lnTo>
                  <a:pt x="126676" y="720"/>
                </a:lnTo>
                <a:lnTo>
                  <a:pt x="126676" y="720"/>
                </a:lnTo>
                <a:cubicBezTo>
                  <a:pt x="127084" y="477"/>
                  <a:pt x="127474" y="238"/>
                  <a:pt x="127835" y="1"/>
                </a:cubicBezTo>
                <a:close/>
                <a:moveTo>
                  <a:pt x="126676" y="720"/>
                </a:moveTo>
                <a:lnTo>
                  <a:pt x="126676" y="720"/>
                </a:lnTo>
                <a:cubicBezTo>
                  <a:pt x="124668" y="1915"/>
                  <a:pt x="122221" y="3184"/>
                  <a:pt x="120590" y="4592"/>
                </a:cubicBezTo>
                <a:lnTo>
                  <a:pt x="201" y="4369"/>
                </a:lnTo>
                <a:lnTo>
                  <a:pt x="201" y="24096"/>
                </a:lnTo>
                <a:cubicBezTo>
                  <a:pt x="201" y="24498"/>
                  <a:pt x="1" y="24698"/>
                  <a:pt x="1" y="25099"/>
                </a:cubicBezTo>
                <a:cubicBezTo>
                  <a:pt x="2141" y="26236"/>
                  <a:pt x="4169" y="28577"/>
                  <a:pt x="6197" y="30048"/>
                </a:cubicBezTo>
                <a:cubicBezTo>
                  <a:pt x="13885" y="35639"/>
                  <a:pt x="23146" y="38102"/>
                  <a:pt x="32547" y="38102"/>
                </a:cubicBezTo>
                <a:cubicBezTo>
                  <a:pt x="33340" y="38102"/>
                  <a:pt x="34135" y="38085"/>
                  <a:pt x="34929" y="38050"/>
                </a:cubicBezTo>
                <a:cubicBezTo>
                  <a:pt x="44692" y="37626"/>
                  <a:pt x="54389" y="33547"/>
                  <a:pt x="62792" y="28822"/>
                </a:cubicBezTo>
                <a:cubicBezTo>
                  <a:pt x="75676" y="21600"/>
                  <a:pt x="90900" y="19794"/>
                  <a:pt x="105411" y="19527"/>
                </a:cubicBezTo>
                <a:cubicBezTo>
                  <a:pt x="109356" y="19460"/>
                  <a:pt x="113368" y="19237"/>
                  <a:pt x="117091" y="17922"/>
                </a:cubicBezTo>
                <a:cubicBezTo>
                  <a:pt x="124781" y="15203"/>
                  <a:pt x="126564" y="9028"/>
                  <a:pt x="127612" y="1628"/>
                </a:cubicBezTo>
                <a:cubicBezTo>
                  <a:pt x="127211" y="1606"/>
                  <a:pt x="126815" y="1600"/>
                  <a:pt x="126422" y="1600"/>
                </a:cubicBezTo>
                <a:cubicBezTo>
                  <a:pt x="126029" y="1600"/>
                  <a:pt x="125639" y="1606"/>
                  <a:pt x="125249" y="1606"/>
                </a:cubicBezTo>
                <a:lnTo>
                  <a:pt x="126676" y="720"/>
                </a:lnTo>
                <a:close/>
              </a:path>
            </a:pathLst>
          </a:custGeom>
          <a:solidFill>
            <a:srgbClr val="D8FC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4892237" y="4234202"/>
            <a:ext cx="4422762" cy="966546"/>
          </a:xfrm>
          <a:custGeom>
            <a:avLst/>
            <a:gdLst/>
            <a:ahLst/>
            <a:cxnLst/>
            <a:rect l="l" t="t" r="r" b="b"/>
            <a:pathLst>
              <a:path w="106036" h="23173" extrusionOk="0">
                <a:moveTo>
                  <a:pt x="90285" y="1"/>
                </a:moveTo>
                <a:cubicBezTo>
                  <a:pt x="86197" y="1"/>
                  <a:pt x="82210" y="1051"/>
                  <a:pt x="78529" y="2978"/>
                </a:cubicBezTo>
                <a:cubicBezTo>
                  <a:pt x="73475" y="5622"/>
                  <a:pt x="69400" y="8614"/>
                  <a:pt x="63610" y="8614"/>
                </a:cubicBezTo>
                <a:cubicBezTo>
                  <a:pt x="63349" y="8614"/>
                  <a:pt x="63083" y="8608"/>
                  <a:pt x="62814" y="8595"/>
                </a:cubicBezTo>
                <a:cubicBezTo>
                  <a:pt x="56417" y="8328"/>
                  <a:pt x="50800" y="5608"/>
                  <a:pt x="44693" y="3959"/>
                </a:cubicBezTo>
                <a:cubicBezTo>
                  <a:pt x="40840" y="2929"/>
                  <a:pt x="36776" y="2292"/>
                  <a:pt x="32741" y="2292"/>
                </a:cubicBezTo>
                <a:cubicBezTo>
                  <a:pt x="27603" y="2292"/>
                  <a:pt x="22512" y="3326"/>
                  <a:pt x="17967" y="5898"/>
                </a:cubicBezTo>
                <a:cubicBezTo>
                  <a:pt x="14512" y="7837"/>
                  <a:pt x="10410" y="10111"/>
                  <a:pt x="7557" y="12808"/>
                </a:cubicBezTo>
                <a:cubicBezTo>
                  <a:pt x="4392" y="15817"/>
                  <a:pt x="2364" y="19606"/>
                  <a:pt x="1" y="23173"/>
                </a:cubicBezTo>
                <a:lnTo>
                  <a:pt x="103427" y="22950"/>
                </a:lnTo>
                <a:cubicBezTo>
                  <a:pt x="103851" y="18224"/>
                  <a:pt x="105255" y="14168"/>
                  <a:pt x="105857" y="9420"/>
                </a:cubicBezTo>
                <a:cubicBezTo>
                  <a:pt x="106035" y="7949"/>
                  <a:pt x="106013" y="6032"/>
                  <a:pt x="104854" y="4783"/>
                </a:cubicBezTo>
                <a:cubicBezTo>
                  <a:pt x="103695" y="4471"/>
                  <a:pt x="102848" y="3424"/>
                  <a:pt x="101822" y="2777"/>
                </a:cubicBezTo>
                <a:cubicBezTo>
                  <a:pt x="99437" y="1306"/>
                  <a:pt x="96651" y="704"/>
                  <a:pt x="93932" y="281"/>
                </a:cubicBezTo>
                <a:cubicBezTo>
                  <a:pt x="92711" y="93"/>
                  <a:pt x="91493" y="1"/>
                  <a:pt x="90285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>
            <a:off x="711725" y="148725"/>
            <a:ext cx="77205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Gruppo"/>
                <a:ea typeface="Gruppo"/>
                <a:cs typeface="Gruppo"/>
                <a:sym typeface="Grupp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title" idx="2"/>
          </p:nvPr>
        </p:nvSpPr>
        <p:spPr>
          <a:xfrm>
            <a:off x="2001112" y="1534805"/>
            <a:ext cx="25239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2001123" y="2145830"/>
            <a:ext cx="23541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 idx="3"/>
          </p:nvPr>
        </p:nvSpPr>
        <p:spPr>
          <a:xfrm>
            <a:off x="5671187" y="1534805"/>
            <a:ext cx="25239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4"/>
          </p:nvPr>
        </p:nvSpPr>
        <p:spPr>
          <a:xfrm>
            <a:off x="5671198" y="2145830"/>
            <a:ext cx="23541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5"/>
          </p:nvPr>
        </p:nvSpPr>
        <p:spPr>
          <a:xfrm>
            <a:off x="2001112" y="3019580"/>
            <a:ext cx="25239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6"/>
          </p:nvPr>
        </p:nvSpPr>
        <p:spPr>
          <a:xfrm>
            <a:off x="2001123" y="3630605"/>
            <a:ext cx="23541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7"/>
          </p:nvPr>
        </p:nvSpPr>
        <p:spPr>
          <a:xfrm>
            <a:off x="5671187" y="3019580"/>
            <a:ext cx="2523900" cy="3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8"/>
          </p:nvPr>
        </p:nvSpPr>
        <p:spPr>
          <a:xfrm>
            <a:off x="5671198" y="3630605"/>
            <a:ext cx="23541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-86649" y="4270299"/>
            <a:ext cx="1807178" cy="932875"/>
          </a:xfrm>
          <a:custGeom>
            <a:avLst/>
            <a:gdLst/>
            <a:ahLst/>
            <a:cxnLst/>
            <a:rect l="l" t="t" r="r" b="b"/>
            <a:pathLst>
              <a:path w="70995" h="36648" extrusionOk="0">
                <a:moveTo>
                  <a:pt x="16136" y="1"/>
                </a:moveTo>
                <a:cubicBezTo>
                  <a:pt x="14905" y="1"/>
                  <a:pt x="13674" y="98"/>
                  <a:pt x="12460" y="292"/>
                </a:cubicBezTo>
                <a:cubicBezTo>
                  <a:pt x="9942" y="693"/>
                  <a:pt x="0" y="3435"/>
                  <a:pt x="401" y="6935"/>
                </a:cubicBezTo>
                <a:cubicBezTo>
                  <a:pt x="535" y="8138"/>
                  <a:pt x="557" y="9141"/>
                  <a:pt x="780" y="10323"/>
                </a:cubicBezTo>
                <a:lnTo>
                  <a:pt x="780" y="36647"/>
                </a:lnTo>
                <a:lnTo>
                  <a:pt x="70994" y="35845"/>
                </a:lnTo>
                <a:cubicBezTo>
                  <a:pt x="69323" y="31922"/>
                  <a:pt x="66581" y="28467"/>
                  <a:pt x="62368" y="26372"/>
                </a:cubicBezTo>
                <a:cubicBezTo>
                  <a:pt x="57509" y="23987"/>
                  <a:pt x="51847" y="24923"/>
                  <a:pt x="46810" y="22382"/>
                </a:cubicBezTo>
                <a:cubicBezTo>
                  <a:pt x="42574" y="20264"/>
                  <a:pt x="38830" y="16988"/>
                  <a:pt x="36355" y="12908"/>
                </a:cubicBezTo>
                <a:cubicBezTo>
                  <a:pt x="33658" y="8428"/>
                  <a:pt x="31273" y="5107"/>
                  <a:pt x="26481" y="2521"/>
                </a:cubicBezTo>
                <a:cubicBezTo>
                  <a:pt x="23312" y="829"/>
                  <a:pt x="19723" y="1"/>
                  <a:pt x="16136" y="1"/>
                </a:cubicBezTo>
                <a:close/>
              </a:path>
            </a:pathLst>
          </a:custGeom>
          <a:solidFill>
            <a:srgbClr val="D8FC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8282949" y="-45027"/>
            <a:ext cx="945086" cy="2469350"/>
          </a:xfrm>
          <a:custGeom>
            <a:avLst/>
            <a:gdLst/>
            <a:ahLst/>
            <a:cxnLst/>
            <a:rect l="l" t="t" r="r" b="b"/>
            <a:pathLst>
              <a:path w="41483" h="108388" extrusionOk="0">
                <a:moveTo>
                  <a:pt x="9686" y="0"/>
                </a:moveTo>
                <a:cubicBezTo>
                  <a:pt x="9503" y="0"/>
                  <a:pt x="9320" y="15"/>
                  <a:pt x="9139" y="57"/>
                </a:cubicBezTo>
                <a:cubicBezTo>
                  <a:pt x="3255" y="1328"/>
                  <a:pt x="402" y="9619"/>
                  <a:pt x="246" y="14858"/>
                </a:cubicBezTo>
                <a:cubicBezTo>
                  <a:pt x="0" y="23350"/>
                  <a:pt x="5149" y="28856"/>
                  <a:pt x="11836" y="33225"/>
                </a:cubicBezTo>
                <a:cubicBezTo>
                  <a:pt x="15849" y="35833"/>
                  <a:pt x="19972" y="38351"/>
                  <a:pt x="23383" y="41762"/>
                </a:cubicBezTo>
                <a:cubicBezTo>
                  <a:pt x="27997" y="46376"/>
                  <a:pt x="30137" y="52327"/>
                  <a:pt x="28799" y="58814"/>
                </a:cubicBezTo>
                <a:cubicBezTo>
                  <a:pt x="27640" y="64297"/>
                  <a:pt x="24542" y="69023"/>
                  <a:pt x="22268" y="74038"/>
                </a:cubicBezTo>
                <a:cubicBezTo>
                  <a:pt x="20017" y="79053"/>
                  <a:pt x="19482" y="84670"/>
                  <a:pt x="20730" y="90020"/>
                </a:cubicBezTo>
                <a:cubicBezTo>
                  <a:pt x="22134" y="95905"/>
                  <a:pt x="25991" y="102413"/>
                  <a:pt x="31697" y="104999"/>
                </a:cubicBezTo>
                <a:cubicBezTo>
                  <a:pt x="33190" y="105690"/>
                  <a:pt x="37492" y="107050"/>
                  <a:pt x="38228" y="108387"/>
                </a:cubicBezTo>
                <a:lnTo>
                  <a:pt x="41482" y="57"/>
                </a:lnTo>
                <a:lnTo>
                  <a:pt x="11190" y="57"/>
                </a:lnTo>
                <a:cubicBezTo>
                  <a:pt x="11095" y="66"/>
                  <a:pt x="11001" y="70"/>
                  <a:pt x="10906" y="70"/>
                </a:cubicBezTo>
                <a:cubicBezTo>
                  <a:pt x="10497" y="70"/>
                  <a:pt x="10089" y="0"/>
                  <a:pt x="9686" y="0"/>
                </a:cubicBezTo>
                <a:close/>
              </a:path>
            </a:pathLst>
          </a:custGeom>
          <a:solidFill>
            <a:srgbClr val="D8FC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2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/>
          <p:nvPr/>
        </p:nvSpPr>
        <p:spPr>
          <a:xfrm>
            <a:off x="6031795" y="3855687"/>
            <a:ext cx="2936715" cy="1086023"/>
          </a:xfrm>
          <a:custGeom>
            <a:avLst/>
            <a:gdLst/>
            <a:ahLst/>
            <a:cxnLst/>
            <a:rect l="l" t="t" r="r" b="b"/>
            <a:pathLst>
              <a:path w="100195" h="37053" extrusionOk="0">
                <a:moveTo>
                  <a:pt x="71320" y="1"/>
                </a:moveTo>
                <a:cubicBezTo>
                  <a:pt x="62952" y="1"/>
                  <a:pt x="54775" y="2969"/>
                  <a:pt x="47434" y="6772"/>
                </a:cubicBezTo>
                <a:cubicBezTo>
                  <a:pt x="41995" y="9614"/>
                  <a:pt x="36481" y="11499"/>
                  <a:pt x="30393" y="11499"/>
                </a:cubicBezTo>
                <a:cubicBezTo>
                  <a:pt x="29844" y="11499"/>
                  <a:pt x="29291" y="11484"/>
                  <a:pt x="28732" y="11453"/>
                </a:cubicBezTo>
                <a:cubicBezTo>
                  <a:pt x="24475" y="11208"/>
                  <a:pt x="20151" y="10249"/>
                  <a:pt x="16005" y="9201"/>
                </a:cubicBezTo>
                <a:cubicBezTo>
                  <a:pt x="13595" y="8592"/>
                  <a:pt x="10927" y="7694"/>
                  <a:pt x="8353" y="7694"/>
                </a:cubicBezTo>
                <a:cubicBezTo>
                  <a:pt x="7069" y="7694"/>
                  <a:pt x="5808" y="7917"/>
                  <a:pt x="4614" y="8510"/>
                </a:cubicBezTo>
                <a:cubicBezTo>
                  <a:pt x="0" y="10806"/>
                  <a:pt x="268" y="15042"/>
                  <a:pt x="3678" y="18140"/>
                </a:cubicBezTo>
                <a:cubicBezTo>
                  <a:pt x="9986" y="23868"/>
                  <a:pt x="18078" y="24247"/>
                  <a:pt x="26236" y="25340"/>
                </a:cubicBezTo>
                <a:cubicBezTo>
                  <a:pt x="34595" y="26476"/>
                  <a:pt x="43689" y="25852"/>
                  <a:pt x="51869" y="27502"/>
                </a:cubicBezTo>
                <a:cubicBezTo>
                  <a:pt x="61134" y="29366"/>
                  <a:pt x="69773" y="37053"/>
                  <a:pt x="79289" y="37053"/>
                </a:cubicBezTo>
                <a:cubicBezTo>
                  <a:pt x="80694" y="37053"/>
                  <a:pt x="82118" y="36885"/>
                  <a:pt x="83566" y="36507"/>
                </a:cubicBezTo>
                <a:cubicBezTo>
                  <a:pt x="94332" y="33676"/>
                  <a:pt x="100195" y="21684"/>
                  <a:pt x="95202" y="11564"/>
                </a:cubicBezTo>
                <a:cubicBezTo>
                  <a:pt x="95090" y="11386"/>
                  <a:pt x="95001" y="11185"/>
                  <a:pt x="94889" y="10985"/>
                </a:cubicBezTo>
                <a:cubicBezTo>
                  <a:pt x="90900" y="3674"/>
                  <a:pt x="81582" y="642"/>
                  <a:pt x="73736" y="85"/>
                </a:cubicBezTo>
                <a:cubicBezTo>
                  <a:pt x="72929" y="28"/>
                  <a:pt x="72124" y="1"/>
                  <a:pt x="713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6"/>
          <p:cNvSpPr/>
          <p:nvPr/>
        </p:nvSpPr>
        <p:spPr>
          <a:xfrm rot="1065727">
            <a:off x="280858" y="1012542"/>
            <a:ext cx="905211" cy="923509"/>
          </a:xfrm>
          <a:custGeom>
            <a:avLst/>
            <a:gdLst/>
            <a:ahLst/>
            <a:cxnLst/>
            <a:rect l="l" t="t" r="r" b="b"/>
            <a:pathLst>
              <a:path w="20976" h="21400" extrusionOk="0">
                <a:moveTo>
                  <a:pt x="11583" y="0"/>
                </a:moveTo>
                <a:cubicBezTo>
                  <a:pt x="6309" y="0"/>
                  <a:pt x="164" y="2144"/>
                  <a:pt x="90" y="8060"/>
                </a:cubicBezTo>
                <a:cubicBezTo>
                  <a:pt x="0" y="12696"/>
                  <a:pt x="3567" y="17533"/>
                  <a:pt x="7557" y="19651"/>
                </a:cubicBezTo>
                <a:cubicBezTo>
                  <a:pt x="9193" y="20531"/>
                  <a:pt x="11791" y="21400"/>
                  <a:pt x="14092" y="21400"/>
                </a:cubicBezTo>
                <a:cubicBezTo>
                  <a:pt x="15115" y="21400"/>
                  <a:pt x="16079" y="21228"/>
                  <a:pt x="16874" y="20810"/>
                </a:cubicBezTo>
                <a:cubicBezTo>
                  <a:pt x="19371" y="19473"/>
                  <a:pt x="19460" y="15862"/>
                  <a:pt x="19460" y="13432"/>
                </a:cubicBezTo>
                <a:cubicBezTo>
                  <a:pt x="19460" y="12117"/>
                  <a:pt x="19393" y="11025"/>
                  <a:pt x="19750" y="9799"/>
                </a:cubicBezTo>
                <a:cubicBezTo>
                  <a:pt x="20195" y="8171"/>
                  <a:pt x="20976" y="6767"/>
                  <a:pt x="20730" y="5006"/>
                </a:cubicBezTo>
                <a:cubicBezTo>
                  <a:pt x="20597" y="3892"/>
                  <a:pt x="20017" y="2866"/>
                  <a:pt x="19170" y="2153"/>
                </a:cubicBezTo>
                <a:cubicBezTo>
                  <a:pt x="17944" y="1105"/>
                  <a:pt x="16250" y="526"/>
                  <a:pt x="14667" y="258"/>
                </a:cubicBezTo>
                <a:cubicBezTo>
                  <a:pt x="13716" y="91"/>
                  <a:pt x="12668" y="0"/>
                  <a:pt x="1158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711725" y="148725"/>
            <a:ext cx="77205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Gruppo"/>
                <a:ea typeface="Gruppo"/>
                <a:cs typeface="Gruppo"/>
                <a:sym typeface="Grupp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title" idx="2"/>
          </p:nvPr>
        </p:nvSpPr>
        <p:spPr>
          <a:xfrm>
            <a:off x="786150" y="2462877"/>
            <a:ext cx="25239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ubTitle" idx="1"/>
          </p:nvPr>
        </p:nvSpPr>
        <p:spPr>
          <a:xfrm>
            <a:off x="871050" y="3214700"/>
            <a:ext cx="23541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title" idx="3"/>
          </p:nvPr>
        </p:nvSpPr>
        <p:spPr>
          <a:xfrm>
            <a:off x="3310050" y="2462877"/>
            <a:ext cx="25239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subTitle" idx="4"/>
          </p:nvPr>
        </p:nvSpPr>
        <p:spPr>
          <a:xfrm>
            <a:off x="3394950" y="3214700"/>
            <a:ext cx="23541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title" idx="5"/>
          </p:nvPr>
        </p:nvSpPr>
        <p:spPr>
          <a:xfrm>
            <a:off x="5833950" y="2462877"/>
            <a:ext cx="2523900" cy="5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ubTitle" idx="6"/>
          </p:nvPr>
        </p:nvSpPr>
        <p:spPr>
          <a:xfrm>
            <a:off x="5918850" y="3214700"/>
            <a:ext cx="23541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6_1_1_1_1_1_1_1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711725" y="148725"/>
            <a:ext cx="7720500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4200">
                <a:latin typeface="Gruppo"/>
                <a:ea typeface="Gruppo"/>
                <a:cs typeface="Gruppo"/>
                <a:sym typeface="Grupp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9"/>
          <p:cNvSpPr/>
          <p:nvPr/>
        </p:nvSpPr>
        <p:spPr>
          <a:xfrm>
            <a:off x="7650146" y="326272"/>
            <a:ext cx="1234568" cy="1049072"/>
          </a:xfrm>
          <a:custGeom>
            <a:avLst/>
            <a:gdLst/>
            <a:ahLst/>
            <a:cxnLst/>
            <a:rect l="l" t="t" r="r" b="b"/>
            <a:pathLst>
              <a:path w="40765" h="34640" extrusionOk="0">
                <a:moveTo>
                  <a:pt x="21166" y="0"/>
                </a:moveTo>
                <a:cubicBezTo>
                  <a:pt x="21021" y="0"/>
                  <a:pt x="20876" y="1"/>
                  <a:pt x="20731" y="3"/>
                </a:cubicBezTo>
                <a:cubicBezTo>
                  <a:pt x="19371" y="3"/>
                  <a:pt x="18011" y="181"/>
                  <a:pt x="16696" y="516"/>
                </a:cubicBezTo>
                <a:cubicBezTo>
                  <a:pt x="0" y="4839"/>
                  <a:pt x="8041" y="34639"/>
                  <a:pt x="23643" y="34639"/>
                </a:cubicBezTo>
                <a:cubicBezTo>
                  <a:pt x="24934" y="34639"/>
                  <a:pt x="26278" y="34435"/>
                  <a:pt x="27663" y="33996"/>
                </a:cubicBezTo>
                <a:cubicBezTo>
                  <a:pt x="35264" y="31588"/>
                  <a:pt x="40212" y="22717"/>
                  <a:pt x="40435" y="15093"/>
                </a:cubicBezTo>
                <a:cubicBezTo>
                  <a:pt x="40764" y="4378"/>
                  <a:pt x="30797" y="0"/>
                  <a:pt x="211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39"/>
          <p:cNvSpPr/>
          <p:nvPr/>
        </p:nvSpPr>
        <p:spPr>
          <a:xfrm rot="-5400000">
            <a:off x="7302451" y="3240878"/>
            <a:ext cx="2565049" cy="1324092"/>
          </a:xfrm>
          <a:custGeom>
            <a:avLst/>
            <a:gdLst/>
            <a:ahLst/>
            <a:cxnLst/>
            <a:rect l="l" t="t" r="r" b="b"/>
            <a:pathLst>
              <a:path w="70995" h="36648" extrusionOk="0">
                <a:moveTo>
                  <a:pt x="16136" y="1"/>
                </a:moveTo>
                <a:cubicBezTo>
                  <a:pt x="14905" y="1"/>
                  <a:pt x="13674" y="98"/>
                  <a:pt x="12460" y="292"/>
                </a:cubicBezTo>
                <a:cubicBezTo>
                  <a:pt x="9942" y="693"/>
                  <a:pt x="0" y="3435"/>
                  <a:pt x="401" y="6935"/>
                </a:cubicBezTo>
                <a:cubicBezTo>
                  <a:pt x="535" y="8138"/>
                  <a:pt x="557" y="9141"/>
                  <a:pt x="780" y="10323"/>
                </a:cubicBezTo>
                <a:lnTo>
                  <a:pt x="780" y="36647"/>
                </a:lnTo>
                <a:lnTo>
                  <a:pt x="70994" y="35845"/>
                </a:lnTo>
                <a:cubicBezTo>
                  <a:pt x="69323" y="31922"/>
                  <a:pt x="66581" y="28467"/>
                  <a:pt x="62368" y="26372"/>
                </a:cubicBezTo>
                <a:cubicBezTo>
                  <a:pt x="57509" y="23987"/>
                  <a:pt x="51847" y="24923"/>
                  <a:pt x="46810" y="22382"/>
                </a:cubicBezTo>
                <a:cubicBezTo>
                  <a:pt x="42574" y="20264"/>
                  <a:pt x="38830" y="16988"/>
                  <a:pt x="36355" y="12908"/>
                </a:cubicBezTo>
                <a:cubicBezTo>
                  <a:pt x="33658" y="8428"/>
                  <a:pt x="31273" y="5107"/>
                  <a:pt x="26481" y="2521"/>
                </a:cubicBezTo>
                <a:cubicBezTo>
                  <a:pt x="23312" y="829"/>
                  <a:pt x="19723" y="1"/>
                  <a:pt x="161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0"/>
          <p:cNvSpPr/>
          <p:nvPr/>
        </p:nvSpPr>
        <p:spPr>
          <a:xfrm flipH="1">
            <a:off x="-86649" y="-45027"/>
            <a:ext cx="945086" cy="2469350"/>
          </a:xfrm>
          <a:custGeom>
            <a:avLst/>
            <a:gdLst/>
            <a:ahLst/>
            <a:cxnLst/>
            <a:rect l="l" t="t" r="r" b="b"/>
            <a:pathLst>
              <a:path w="41483" h="108388" extrusionOk="0">
                <a:moveTo>
                  <a:pt x="9686" y="0"/>
                </a:moveTo>
                <a:cubicBezTo>
                  <a:pt x="9503" y="0"/>
                  <a:pt x="9320" y="15"/>
                  <a:pt x="9139" y="57"/>
                </a:cubicBezTo>
                <a:cubicBezTo>
                  <a:pt x="3255" y="1328"/>
                  <a:pt x="402" y="9619"/>
                  <a:pt x="246" y="14858"/>
                </a:cubicBezTo>
                <a:cubicBezTo>
                  <a:pt x="0" y="23350"/>
                  <a:pt x="5149" y="28856"/>
                  <a:pt x="11836" y="33225"/>
                </a:cubicBezTo>
                <a:cubicBezTo>
                  <a:pt x="15849" y="35833"/>
                  <a:pt x="19972" y="38351"/>
                  <a:pt x="23383" y="41762"/>
                </a:cubicBezTo>
                <a:cubicBezTo>
                  <a:pt x="27997" y="46376"/>
                  <a:pt x="30137" y="52327"/>
                  <a:pt x="28799" y="58814"/>
                </a:cubicBezTo>
                <a:cubicBezTo>
                  <a:pt x="27640" y="64297"/>
                  <a:pt x="24542" y="69023"/>
                  <a:pt x="22268" y="74038"/>
                </a:cubicBezTo>
                <a:cubicBezTo>
                  <a:pt x="20017" y="79053"/>
                  <a:pt x="19482" y="84670"/>
                  <a:pt x="20730" y="90020"/>
                </a:cubicBezTo>
                <a:cubicBezTo>
                  <a:pt x="22134" y="95905"/>
                  <a:pt x="25991" y="102413"/>
                  <a:pt x="31697" y="104999"/>
                </a:cubicBezTo>
                <a:cubicBezTo>
                  <a:pt x="33190" y="105690"/>
                  <a:pt x="37492" y="107050"/>
                  <a:pt x="38228" y="108387"/>
                </a:cubicBezTo>
                <a:lnTo>
                  <a:pt x="41482" y="57"/>
                </a:lnTo>
                <a:lnTo>
                  <a:pt x="11190" y="57"/>
                </a:lnTo>
                <a:cubicBezTo>
                  <a:pt x="11095" y="66"/>
                  <a:pt x="11001" y="70"/>
                  <a:pt x="10906" y="70"/>
                </a:cubicBezTo>
                <a:cubicBezTo>
                  <a:pt x="10497" y="70"/>
                  <a:pt x="10089" y="0"/>
                  <a:pt x="9686" y="0"/>
                </a:cubicBezTo>
                <a:close/>
              </a:path>
            </a:pathLst>
          </a:custGeom>
          <a:solidFill>
            <a:srgbClr val="D8FC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40"/>
          <p:cNvSpPr/>
          <p:nvPr/>
        </p:nvSpPr>
        <p:spPr>
          <a:xfrm rot="-2008246">
            <a:off x="7523786" y="3865189"/>
            <a:ext cx="1270230" cy="1079376"/>
          </a:xfrm>
          <a:custGeom>
            <a:avLst/>
            <a:gdLst/>
            <a:ahLst/>
            <a:cxnLst/>
            <a:rect l="l" t="t" r="r" b="b"/>
            <a:pathLst>
              <a:path w="40765" h="34640" extrusionOk="0">
                <a:moveTo>
                  <a:pt x="21166" y="0"/>
                </a:moveTo>
                <a:cubicBezTo>
                  <a:pt x="21021" y="0"/>
                  <a:pt x="20876" y="1"/>
                  <a:pt x="20731" y="3"/>
                </a:cubicBezTo>
                <a:cubicBezTo>
                  <a:pt x="19371" y="3"/>
                  <a:pt x="18011" y="181"/>
                  <a:pt x="16696" y="516"/>
                </a:cubicBezTo>
                <a:cubicBezTo>
                  <a:pt x="0" y="4839"/>
                  <a:pt x="8041" y="34639"/>
                  <a:pt x="23643" y="34639"/>
                </a:cubicBezTo>
                <a:cubicBezTo>
                  <a:pt x="24934" y="34639"/>
                  <a:pt x="26278" y="34435"/>
                  <a:pt x="27663" y="33996"/>
                </a:cubicBezTo>
                <a:cubicBezTo>
                  <a:pt x="35264" y="31588"/>
                  <a:pt x="40212" y="22717"/>
                  <a:pt x="40435" y="15093"/>
                </a:cubicBezTo>
                <a:cubicBezTo>
                  <a:pt x="40764" y="4378"/>
                  <a:pt x="30797" y="0"/>
                  <a:pt x="2116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Lato"/>
              <a:buChar char="●"/>
              <a:defRPr sz="1800"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○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■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○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■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●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○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Lato"/>
              <a:buChar char="■"/>
              <a:defRPr>
                <a:solidFill>
                  <a:schemeClr val="accent3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8" r:id="rId4"/>
    <p:sldLayoutId id="2147483659" r:id="rId5"/>
    <p:sldLayoutId id="2147483662" r:id="rId6"/>
    <p:sldLayoutId id="2147483674" r:id="rId7"/>
    <p:sldLayoutId id="2147483685" r:id="rId8"/>
    <p:sldLayoutId id="2147483686" r:id="rId9"/>
    <p:sldLayoutId id="2147483687" r:id="rId10"/>
    <p:sldLayoutId id="214748368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7.bin"/><Relationship Id="rId5" Type="http://schemas.openxmlformats.org/officeDocument/2006/relationships/image" Target="../media/image9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1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6.wmf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13.bin"/><Relationship Id="rId17" Type="http://schemas.openxmlformats.org/officeDocument/2006/relationships/image" Target="../media/image17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5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5" Type="http://schemas.openxmlformats.org/officeDocument/2006/relationships/image" Target="../media/image12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8"/>
          <p:cNvSpPr txBox="1">
            <a:spLocks noGrp="1"/>
          </p:cNvSpPr>
          <p:nvPr>
            <p:ph type="title"/>
          </p:nvPr>
        </p:nvSpPr>
        <p:spPr>
          <a:xfrm>
            <a:off x="1503489" y="1585710"/>
            <a:ext cx="6403628" cy="1052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6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WELCOME</a:t>
            </a:r>
            <a:endParaRPr sz="6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7" name="Google Shape;527;p48"/>
          <p:cNvSpPr/>
          <p:nvPr/>
        </p:nvSpPr>
        <p:spPr>
          <a:xfrm rot="5631477">
            <a:off x="220180" y="556918"/>
            <a:ext cx="1609074" cy="1185046"/>
          </a:xfrm>
          <a:custGeom>
            <a:avLst/>
            <a:gdLst/>
            <a:ahLst/>
            <a:cxnLst/>
            <a:rect l="l" t="t" r="r" b="b"/>
            <a:pathLst>
              <a:path w="50064" h="36871" extrusionOk="0">
                <a:moveTo>
                  <a:pt x="12788" y="0"/>
                </a:moveTo>
                <a:cubicBezTo>
                  <a:pt x="11656" y="0"/>
                  <a:pt x="10531" y="180"/>
                  <a:pt x="9451" y="574"/>
                </a:cubicBezTo>
                <a:cubicBezTo>
                  <a:pt x="6732" y="1577"/>
                  <a:pt x="4547" y="3694"/>
                  <a:pt x="2965" y="6302"/>
                </a:cubicBezTo>
                <a:cubicBezTo>
                  <a:pt x="936" y="9690"/>
                  <a:pt x="0" y="13881"/>
                  <a:pt x="379" y="17447"/>
                </a:cubicBezTo>
                <a:cubicBezTo>
                  <a:pt x="1070" y="24246"/>
                  <a:pt x="5729" y="30331"/>
                  <a:pt x="11926" y="33095"/>
                </a:cubicBezTo>
                <a:cubicBezTo>
                  <a:pt x="16986" y="35346"/>
                  <a:pt x="23200" y="36871"/>
                  <a:pt x="29281" y="36871"/>
                </a:cubicBezTo>
                <a:cubicBezTo>
                  <a:pt x="35307" y="36871"/>
                  <a:pt x="41202" y="35374"/>
                  <a:pt x="45717" y="31602"/>
                </a:cubicBezTo>
                <a:cubicBezTo>
                  <a:pt x="48593" y="29217"/>
                  <a:pt x="50064" y="25851"/>
                  <a:pt x="47367" y="22819"/>
                </a:cubicBezTo>
                <a:cubicBezTo>
                  <a:pt x="44982" y="20122"/>
                  <a:pt x="40880" y="19877"/>
                  <a:pt x="37626" y="18919"/>
                </a:cubicBezTo>
                <a:cubicBezTo>
                  <a:pt x="29602" y="16534"/>
                  <a:pt x="27439" y="8175"/>
                  <a:pt x="21488" y="3338"/>
                </a:cubicBezTo>
                <a:cubicBezTo>
                  <a:pt x="19039" y="1346"/>
                  <a:pt x="15885" y="0"/>
                  <a:pt x="12788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8"/>
          <p:cNvSpPr/>
          <p:nvPr/>
        </p:nvSpPr>
        <p:spPr>
          <a:xfrm rot="6544964" flipH="1">
            <a:off x="7001398" y="3405814"/>
            <a:ext cx="2118461" cy="1191226"/>
          </a:xfrm>
          <a:custGeom>
            <a:avLst/>
            <a:gdLst/>
            <a:ahLst/>
            <a:cxnLst/>
            <a:rect l="l" t="t" r="r" b="b"/>
            <a:pathLst>
              <a:path w="74253" h="41753" extrusionOk="0">
                <a:moveTo>
                  <a:pt x="43320" y="1"/>
                </a:moveTo>
                <a:cubicBezTo>
                  <a:pt x="36563" y="1"/>
                  <a:pt x="29844" y="1455"/>
                  <a:pt x="23721" y="4479"/>
                </a:cubicBezTo>
                <a:cubicBezTo>
                  <a:pt x="16633" y="8000"/>
                  <a:pt x="5889" y="15958"/>
                  <a:pt x="2880" y="24963"/>
                </a:cubicBezTo>
                <a:cubicBezTo>
                  <a:pt x="1" y="33641"/>
                  <a:pt x="5849" y="41753"/>
                  <a:pt x="14577" y="41753"/>
                </a:cubicBezTo>
                <a:cubicBezTo>
                  <a:pt x="15175" y="41753"/>
                  <a:pt x="15786" y="41715"/>
                  <a:pt x="16410" y="41636"/>
                </a:cubicBezTo>
                <a:cubicBezTo>
                  <a:pt x="21648" y="40990"/>
                  <a:pt x="26307" y="38070"/>
                  <a:pt x="30765" y="35217"/>
                </a:cubicBezTo>
                <a:cubicBezTo>
                  <a:pt x="36586" y="31512"/>
                  <a:pt x="42351" y="28812"/>
                  <a:pt x="49147" y="28812"/>
                </a:cubicBezTo>
                <a:cubicBezTo>
                  <a:pt x="49794" y="28812"/>
                  <a:pt x="50450" y="28836"/>
                  <a:pt x="51116" y="28886"/>
                </a:cubicBezTo>
                <a:cubicBezTo>
                  <a:pt x="54248" y="29117"/>
                  <a:pt x="58503" y="29923"/>
                  <a:pt x="62483" y="29923"/>
                </a:cubicBezTo>
                <a:cubicBezTo>
                  <a:pt x="67735" y="29923"/>
                  <a:pt x="72506" y="28519"/>
                  <a:pt x="73584" y="22534"/>
                </a:cubicBezTo>
                <a:cubicBezTo>
                  <a:pt x="74253" y="18900"/>
                  <a:pt x="72893" y="15156"/>
                  <a:pt x="70709" y="12191"/>
                </a:cubicBezTo>
                <a:cubicBezTo>
                  <a:pt x="66317" y="6173"/>
                  <a:pt x="59876" y="2339"/>
                  <a:pt x="52609" y="912"/>
                </a:cubicBezTo>
                <a:cubicBezTo>
                  <a:pt x="49541" y="308"/>
                  <a:pt x="46426" y="1"/>
                  <a:pt x="43320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67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8" name="Google Shape;2638;p78"/>
          <p:cNvSpPr/>
          <p:nvPr/>
        </p:nvSpPr>
        <p:spPr>
          <a:xfrm rot="-2954992" flipH="1">
            <a:off x="1239582" y="451975"/>
            <a:ext cx="5788639" cy="4463044"/>
          </a:xfrm>
          <a:custGeom>
            <a:avLst/>
            <a:gdLst/>
            <a:ahLst/>
            <a:cxnLst/>
            <a:rect l="l" t="t" r="r" b="b"/>
            <a:pathLst>
              <a:path w="83812" h="62965" extrusionOk="0">
                <a:moveTo>
                  <a:pt x="46721" y="0"/>
                </a:moveTo>
                <a:cubicBezTo>
                  <a:pt x="36936" y="0"/>
                  <a:pt x="26726" y="3722"/>
                  <a:pt x="20842" y="11502"/>
                </a:cubicBezTo>
                <a:cubicBezTo>
                  <a:pt x="17276" y="16183"/>
                  <a:pt x="15091" y="21734"/>
                  <a:pt x="12929" y="27195"/>
                </a:cubicBezTo>
                <a:cubicBezTo>
                  <a:pt x="11257" y="31452"/>
                  <a:pt x="9586" y="35732"/>
                  <a:pt x="7267" y="39655"/>
                </a:cubicBezTo>
                <a:cubicBezTo>
                  <a:pt x="5172" y="43155"/>
                  <a:pt x="2364" y="46342"/>
                  <a:pt x="1004" y="50265"/>
                </a:cubicBezTo>
                <a:cubicBezTo>
                  <a:pt x="179" y="52650"/>
                  <a:pt x="1" y="55392"/>
                  <a:pt x="1071" y="57688"/>
                </a:cubicBezTo>
                <a:cubicBezTo>
                  <a:pt x="2297" y="60340"/>
                  <a:pt x="5016" y="62079"/>
                  <a:pt x="7892" y="62658"/>
                </a:cubicBezTo>
                <a:cubicBezTo>
                  <a:pt x="8932" y="62868"/>
                  <a:pt x="9932" y="62965"/>
                  <a:pt x="10897" y="62965"/>
                </a:cubicBezTo>
                <a:cubicBezTo>
                  <a:pt x="18675" y="62965"/>
                  <a:pt x="24141" y="56644"/>
                  <a:pt x="29714" y="51647"/>
                </a:cubicBezTo>
                <a:cubicBezTo>
                  <a:pt x="33704" y="48058"/>
                  <a:pt x="38139" y="46141"/>
                  <a:pt x="43400" y="45406"/>
                </a:cubicBezTo>
                <a:cubicBezTo>
                  <a:pt x="44144" y="45300"/>
                  <a:pt x="44892" y="45254"/>
                  <a:pt x="45641" y="45254"/>
                </a:cubicBezTo>
                <a:cubicBezTo>
                  <a:pt x="50414" y="45254"/>
                  <a:pt x="55288" y="47115"/>
                  <a:pt x="60162" y="47211"/>
                </a:cubicBezTo>
                <a:cubicBezTo>
                  <a:pt x="60355" y="47215"/>
                  <a:pt x="60548" y="47216"/>
                  <a:pt x="60741" y="47216"/>
                </a:cubicBezTo>
                <a:cubicBezTo>
                  <a:pt x="65731" y="47216"/>
                  <a:pt x="70838" y="46095"/>
                  <a:pt x="74851" y="43177"/>
                </a:cubicBezTo>
                <a:cubicBezTo>
                  <a:pt x="83812" y="36690"/>
                  <a:pt x="82073" y="24453"/>
                  <a:pt x="77058" y="16005"/>
                </a:cubicBezTo>
                <a:cubicBezTo>
                  <a:pt x="73335" y="9719"/>
                  <a:pt x="66648" y="4949"/>
                  <a:pt x="59627" y="2319"/>
                </a:cubicBezTo>
                <a:cubicBezTo>
                  <a:pt x="57821" y="1650"/>
                  <a:pt x="55994" y="1115"/>
                  <a:pt x="54121" y="736"/>
                </a:cubicBezTo>
                <a:cubicBezTo>
                  <a:pt x="51737" y="248"/>
                  <a:pt x="49243" y="0"/>
                  <a:pt x="4672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9" name="Google Shape;2639;p78"/>
          <p:cNvSpPr/>
          <p:nvPr/>
        </p:nvSpPr>
        <p:spPr>
          <a:xfrm rot="9906106">
            <a:off x="5670907" y="2161736"/>
            <a:ext cx="3426690" cy="2182931"/>
          </a:xfrm>
          <a:custGeom>
            <a:avLst/>
            <a:gdLst/>
            <a:ahLst/>
            <a:cxnLst/>
            <a:rect l="l" t="t" r="r" b="b"/>
            <a:pathLst>
              <a:path w="74253" h="41753" extrusionOk="0">
                <a:moveTo>
                  <a:pt x="43320" y="1"/>
                </a:moveTo>
                <a:cubicBezTo>
                  <a:pt x="36563" y="1"/>
                  <a:pt x="29844" y="1455"/>
                  <a:pt x="23721" y="4479"/>
                </a:cubicBezTo>
                <a:cubicBezTo>
                  <a:pt x="16633" y="8000"/>
                  <a:pt x="5889" y="15958"/>
                  <a:pt x="2880" y="24963"/>
                </a:cubicBezTo>
                <a:cubicBezTo>
                  <a:pt x="1" y="33641"/>
                  <a:pt x="5849" y="41753"/>
                  <a:pt x="14577" y="41753"/>
                </a:cubicBezTo>
                <a:cubicBezTo>
                  <a:pt x="15175" y="41753"/>
                  <a:pt x="15786" y="41715"/>
                  <a:pt x="16410" y="41636"/>
                </a:cubicBezTo>
                <a:cubicBezTo>
                  <a:pt x="21648" y="40990"/>
                  <a:pt x="26307" y="38070"/>
                  <a:pt x="30765" y="35217"/>
                </a:cubicBezTo>
                <a:cubicBezTo>
                  <a:pt x="36586" y="31512"/>
                  <a:pt x="42351" y="28812"/>
                  <a:pt x="49147" y="28812"/>
                </a:cubicBezTo>
                <a:cubicBezTo>
                  <a:pt x="49794" y="28812"/>
                  <a:pt x="50450" y="28836"/>
                  <a:pt x="51116" y="28886"/>
                </a:cubicBezTo>
                <a:cubicBezTo>
                  <a:pt x="54248" y="29117"/>
                  <a:pt x="58503" y="29923"/>
                  <a:pt x="62483" y="29923"/>
                </a:cubicBezTo>
                <a:cubicBezTo>
                  <a:pt x="67735" y="29923"/>
                  <a:pt x="72506" y="28519"/>
                  <a:pt x="73584" y="22534"/>
                </a:cubicBezTo>
                <a:cubicBezTo>
                  <a:pt x="74253" y="18900"/>
                  <a:pt x="72893" y="15156"/>
                  <a:pt x="70709" y="12191"/>
                </a:cubicBezTo>
                <a:cubicBezTo>
                  <a:pt x="66317" y="6173"/>
                  <a:pt x="59876" y="2339"/>
                  <a:pt x="52609" y="912"/>
                </a:cubicBezTo>
                <a:cubicBezTo>
                  <a:pt x="49541" y="308"/>
                  <a:pt x="46426" y="1"/>
                  <a:pt x="433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0" name="Google Shape;2640;p78"/>
          <p:cNvSpPr txBox="1"/>
          <p:nvPr/>
        </p:nvSpPr>
        <p:spPr>
          <a:xfrm>
            <a:off x="1774149" y="1485096"/>
            <a:ext cx="5460050" cy="152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 smtClean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Thank You</a:t>
            </a:r>
            <a:endParaRPr sz="6000" dirty="0">
              <a:solidFill>
                <a:srgbClr val="404040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27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5"/>
          <p:cNvSpPr/>
          <p:nvPr/>
        </p:nvSpPr>
        <p:spPr>
          <a:xfrm>
            <a:off x="2346035" y="-1471387"/>
            <a:ext cx="4496400" cy="3946668"/>
          </a:xfrm>
          <a:custGeom>
            <a:avLst/>
            <a:gdLst/>
            <a:ahLst/>
            <a:cxnLst/>
            <a:rect l="l" t="t" r="r" b="b"/>
            <a:pathLst>
              <a:path w="193873" h="170170" extrusionOk="0">
                <a:moveTo>
                  <a:pt x="110750" y="1"/>
                </a:moveTo>
                <a:cubicBezTo>
                  <a:pt x="96394" y="1"/>
                  <a:pt x="81208" y="5123"/>
                  <a:pt x="70418" y="14568"/>
                </a:cubicBezTo>
                <a:cubicBezTo>
                  <a:pt x="64146" y="19972"/>
                  <a:pt x="59343" y="26911"/>
                  <a:pt x="56508" y="34683"/>
                </a:cubicBezTo>
                <a:cubicBezTo>
                  <a:pt x="53405" y="43122"/>
                  <a:pt x="52104" y="52796"/>
                  <a:pt x="45466" y="59434"/>
                </a:cubicBezTo>
                <a:cubicBezTo>
                  <a:pt x="37494" y="67406"/>
                  <a:pt x="26486" y="71209"/>
                  <a:pt x="18247" y="78814"/>
                </a:cubicBezTo>
                <a:cubicBezTo>
                  <a:pt x="1" y="95693"/>
                  <a:pt x="5338" y="126182"/>
                  <a:pt x="20715" y="142994"/>
                </a:cubicBezTo>
                <a:cubicBezTo>
                  <a:pt x="34559" y="158171"/>
                  <a:pt x="55107" y="155369"/>
                  <a:pt x="73586" y="158238"/>
                </a:cubicBezTo>
                <a:cubicBezTo>
                  <a:pt x="87596" y="160406"/>
                  <a:pt x="99738" y="168312"/>
                  <a:pt x="114082" y="169780"/>
                </a:cubicBezTo>
                <a:cubicBezTo>
                  <a:pt x="116577" y="170041"/>
                  <a:pt x="119081" y="170170"/>
                  <a:pt x="121583" y="170170"/>
                </a:cubicBezTo>
                <a:cubicBezTo>
                  <a:pt x="139857" y="170170"/>
                  <a:pt x="158011" y="163286"/>
                  <a:pt x="171390" y="150699"/>
                </a:cubicBezTo>
                <a:cubicBezTo>
                  <a:pt x="189102" y="133987"/>
                  <a:pt x="193872" y="111238"/>
                  <a:pt x="191004" y="88622"/>
                </a:cubicBezTo>
                <a:cubicBezTo>
                  <a:pt x="188735" y="70542"/>
                  <a:pt x="181564" y="52529"/>
                  <a:pt x="172257" y="37818"/>
                </a:cubicBezTo>
                <a:cubicBezTo>
                  <a:pt x="160148" y="18638"/>
                  <a:pt x="140768" y="3294"/>
                  <a:pt x="117785" y="425"/>
                </a:cubicBezTo>
                <a:cubicBezTo>
                  <a:pt x="115478" y="141"/>
                  <a:pt x="113125" y="1"/>
                  <a:pt x="11075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45"/>
          <p:cNvSpPr txBox="1">
            <a:spLocks noGrp="1"/>
          </p:cNvSpPr>
          <p:nvPr>
            <p:ph type="ctrTitle"/>
          </p:nvPr>
        </p:nvSpPr>
        <p:spPr>
          <a:xfrm>
            <a:off x="1861968" y="135024"/>
            <a:ext cx="5464534" cy="1247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4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the Hyperbola in Cooling </a:t>
            </a:r>
            <a:r>
              <a:rPr lang="en-GB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GB" sz="4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ower</a:t>
            </a:r>
            <a:r>
              <a:rPr lang="en-GB" sz="4000" dirty="0" smtClean="0"/>
              <a:t/>
            </a:r>
            <a:br>
              <a:rPr lang="en-GB" sz="4000" dirty="0" smtClean="0"/>
            </a:br>
            <a:endParaRPr lang="en-GB" sz="4000" dirty="0"/>
          </a:p>
        </p:txBody>
      </p:sp>
      <p:sp>
        <p:nvSpPr>
          <p:cNvPr id="276" name="Google Shape;276;p45"/>
          <p:cNvSpPr/>
          <p:nvPr/>
        </p:nvSpPr>
        <p:spPr>
          <a:xfrm flipH="1">
            <a:off x="173520" y="4624079"/>
            <a:ext cx="1359093" cy="23"/>
          </a:xfrm>
          <a:custGeom>
            <a:avLst/>
            <a:gdLst/>
            <a:ahLst/>
            <a:cxnLst/>
            <a:rect l="l" t="t" r="r" b="b"/>
            <a:pathLst>
              <a:path w="58143" h="1" extrusionOk="0">
                <a:moveTo>
                  <a:pt x="1" y="1"/>
                </a:moveTo>
                <a:lnTo>
                  <a:pt x="58142" y="1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45"/>
          <p:cNvSpPr/>
          <p:nvPr/>
        </p:nvSpPr>
        <p:spPr>
          <a:xfrm flipH="1">
            <a:off x="595368" y="2682367"/>
            <a:ext cx="155187" cy="335350"/>
          </a:xfrm>
          <a:custGeom>
            <a:avLst/>
            <a:gdLst/>
            <a:ahLst/>
            <a:cxnLst/>
            <a:rect l="l" t="t" r="r" b="b"/>
            <a:pathLst>
              <a:path w="6639" h="14345" fill="none" extrusionOk="0">
                <a:moveTo>
                  <a:pt x="6639" y="14344"/>
                </a:moveTo>
                <a:cubicBezTo>
                  <a:pt x="6572" y="11042"/>
                  <a:pt x="4137" y="7773"/>
                  <a:pt x="4137" y="7773"/>
                </a:cubicBezTo>
                <a:cubicBezTo>
                  <a:pt x="4137" y="7773"/>
                  <a:pt x="4337" y="4871"/>
                  <a:pt x="3237" y="3670"/>
                </a:cubicBezTo>
                <a:cubicBezTo>
                  <a:pt x="3036" y="3470"/>
                  <a:pt x="2836" y="3236"/>
                  <a:pt x="2669" y="3036"/>
                </a:cubicBezTo>
                <a:cubicBezTo>
                  <a:pt x="2503" y="2802"/>
                  <a:pt x="2336" y="2569"/>
                  <a:pt x="2169" y="2335"/>
                </a:cubicBezTo>
                <a:cubicBezTo>
                  <a:pt x="1369" y="1235"/>
                  <a:pt x="635" y="101"/>
                  <a:pt x="368" y="67"/>
                </a:cubicBezTo>
                <a:cubicBezTo>
                  <a:pt x="1" y="0"/>
                  <a:pt x="101" y="2069"/>
                  <a:pt x="501" y="3036"/>
                </a:cubicBezTo>
                <a:cubicBezTo>
                  <a:pt x="535" y="3136"/>
                  <a:pt x="568" y="3236"/>
                  <a:pt x="635" y="3336"/>
                </a:cubicBezTo>
                <a:cubicBezTo>
                  <a:pt x="735" y="3470"/>
                  <a:pt x="801" y="3636"/>
                  <a:pt x="801" y="3803"/>
                </a:cubicBezTo>
                <a:cubicBezTo>
                  <a:pt x="835" y="4504"/>
                  <a:pt x="268" y="5504"/>
                  <a:pt x="835" y="6438"/>
                </a:cubicBezTo>
              </a:path>
            </a:pathLst>
          </a:custGeom>
          <a:noFill/>
          <a:ln w="10850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45"/>
          <p:cNvSpPr/>
          <p:nvPr/>
        </p:nvSpPr>
        <p:spPr>
          <a:xfrm flipH="1">
            <a:off x="734917" y="2703430"/>
            <a:ext cx="192633" cy="91242"/>
          </a:xfrm>
          <a:custGeom>
            <a:avLst/>
            <a:gdLst/>
            <a:ahLst/>
            <a:cxnLst/>
            <a:rect l="l" t="t" r="r" b="b"/>
            <a:pathLst>
              <a:path w="8241" h="3903" fill="none" extrusionOk="0">
                <a:moveTo>
                  <a:pt x="8240" y="3903"/>
                </a:moveTo>
                <a:cubicBezTo>
                  <a:pt x="8240" y="3903"/>
                  <a:pt x="1202" y="0"/>
                  <a:pt x="1" y="1134"/>
                </a:cubicBezTo>
                <a:cubicBezTo>
                  <a:pt x="1" y="1134"/>
                  <a:pt x="3737" y="2936"/>
                  <a:pt x="4104" y="3736"/>
                </a:cubicBezTo>
              </a:path>
            </a:pathLst>
          </a:custGeom>
          <a:noFill/>
          <a:ln w="10850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45"/>
          <p:cNvSpPr/>
          <p:nvPr/>
        </p:nvSpPr>
        <p:spPr>
          <a:xfrm flipH="1">
            <a:off x="741953" y="2803229"/>
            <a:ext cx="212876" cy="131826"/>
          </a:xfrm>
          <a:custGeom>
            <a:avLst/>
            <a:gdLst/>
            <a:ahLst/>
            <a:cxnLst/>
            <a:rect l="l" t="t" r="r" b="b"/>
            <a:pathLst>
              <a:path w="9107" h="5639" fill="none" extrusionOk="0">
                <a:moveTo>
                  <a:pt x="6572" y="1335"/>
                </a:moveTo>
                <a:cubicBezTo>
                  <a:pt x="6572" y="1335"/>
                  <a:pt x="2302" y="1"/>
                  <a:pt x="1168" y="701"/>
                </a:cubicBezTo>
                <a:cubicBezTo>
                  <a:pt x="0" y="1402"/>
                  <a:pt x="5638" y="2603"/>
                  <a:pt x="5638" y="2603"/>
                </a:cubicBezTo>
                <a:cubicBezTo>
                  <a:pt x="5638" y="2603"/>
                  <a:pt x="7672" y="5638"/>
                  <a:pt x="9107" y="5471"/>
                </a:cubicBezTo>
              </a:path>
            </a:pathLst>
          </a:custGeom>
          <a:noFill/>
          <a:ln w="10850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45"/>
          <p:cNvSpPr/>
          <p:nvPr/>
        </p:nvSpPr>
        <p:spPr>
          <a:xfrm flipH="1">
            <a:off x="791064" y="2775947"/>
            <a:ext cx="177019" cy="44464"/>
          </a:xfrm>
          <a:custGeom>
            <a:avLst/>
            <a:gdLst/>
            <a:ahLst/>
            <a:cxnLst/>
            <a:rect l="l" t="t" r="r" b="b"/>
            <a:pathLst>
              <a:path w="7573" h="1902" fill="none" extrusionOk="0">
                <a:moveTo>
                  <a:pt x="1735" y="1902"/>
                </a:moveTo>
                <a:cubicBezTo>
                  <a:pt x="1735" y="1902"/>
                  <a:pt x="0" y="1601"/>
                  <a:pt x="67" y="834"/>
                </a:cubicBezTo>
                <a:cubicBezTo>
                  <a:pt x="100" y="34"/>
                  <a:pt x="5471" y="0"/>
                  <a:pt x="7572" y="1368"/>
                </a:cubicBezTo>
              </a:path>
            </a:pathLst>
          </a:custGeom>
          <a:noFill/>
          <a:ln w="10850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45"/>
          <p:cNvSpPr/>
          <p:nvPr/>
        </p:nvSpPr>
        <p:spPr>
          <a:xfrm flipH="1">
            <a:off x="731807" y="2753318"/>
            <a:ext cx="126272" cy="62652"/>
          </a:xfrm>
          <a:custGeom>
            <a:avLst/>
            <a:gdLst/>
            <a:ahLst/>
            <a:cxnLst/>
            <a:rect l="l" t="t" r="r" b="b"/>
            <a:pathLst>
              <a:path w="5402" h="2680" extrusionOk="0">
                <a:moveTo>
                  <a:pt x="5101" y="1"/>
                </a:moveTo>
                <a:lnTo>
                  <a:pt x="465" y="1869"/>
                </a:lnTo>
                <a:cubicBezTo>
                  <a:pt x="0" y="2072"/>
                  <a:pt x="193" y="2680"/>
                  <a:pt x="580" y="2680"/>
                </a:cubicBezTo>
                <a:cubicBezTo>
                  <a:pt x="638" y="2680"/>
                  <a:pt x="700" y="2666"/>
                  <a:pt x="765" y="2636"/>
                </a:cubicBezTo>
                <a:lnTo>
                  <a:pt x="5401" y="768"/>
                </a:lnTo>
                <a:cubicBezTo>
                  <a:pt x="5401" y="601"/>
                  <a:pt x="5335" y="435"/>
                  <a:pt x="5235" y="301"/>
                </a:cubicBezTo>
                <a:cubicBezTo>
                  <a:pt x="5168" y="201"/>
                  <a:pt x="5135" y="101"/>
                  <a:pt x="5101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45"/>
          <p:cNvSpPr/>
          <p:nvPr/>
        </p:nvSpPr>
        <p:spPr>
          <a:xfrm flipH="1">
            <a:off x="619117" y="2710630"/>
            <a:ext cx="80737" cy="42711"/>
          </a:xfrm>
          <a:custGeom>
            <a:avLst/>
            <a:gdLst/>
            <a:ahLst/>
            <a:cxnLst/>
            <a:rect l="l" t="t" r="r" b="b"/>
            <a:pathLst>
              <a:path w="3454" h="1827" extrusionOk="0">
                <a:moveTo>
                  <a:pt x="2876" y="0"/>
                </a:moveTo>
                <a:cubicBezTo>
                  <a:pt x="2831" y="0"/>
                  <a:pt x="2784" y="8"/>
                  <a:pt x="2735" y="26"/>
                </a:cubicBezTo>
                <a:lnTo>
                  <a:pt x="0" y="1126"/>
                </a:lnTo>
                <a:cubicBezTo>
                  <a:pt x="167" y="1360"/>
                  <a:pt x="367" y="1593"/>
                  <a:pt x="534" y="1827"/>
                </a:cubicBezTo>
                <a:lnTo>
                  <a:pt x="3036" y="793"/>
                </a:lnTo>
                <a:cubicBezTo>
                  <a:pt x="3454" y="584"/>
                  <a:pt x="3257" y="0"/>
                  <a:pt x="2876" y="0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45"/>
          <p:cNvSpPr/>
          <p:nvPr/>
        </p:nvSpPr>
        <p:spPr>
          <a:xfrm flipH="1">
            <a:off x="456568" y="2918643"/>
            <a:ext cx="570771" cy="548226"/>
          </a:xfrm>
          <a:custGeom>
            <a:avLst/>
            <a:gdLst/>
            <a:ahLst/>
            <a:cxnLst/>
            <a:rect l="l" t="t" r="r" b="b"/>
            <a:pathLst>
              <a:path w="24418" h="23451" extrusionOk="0">
                <a:moveTo>
                  <a:pt x="16645" y="1"/>
                </a:moveTo>
                <a:lnTo>
                  <a:pt x="4003" y="1502"/>
                </a:lnTo>
                <a:lnTo>
                  <a:pt x="0" y="4971"/>
                </a:lnTo>
                <a:lnTo>
                  <a:pt x="9574" y="23451"/>
                </a:lnTo>
                <a:lnTo>
                  <a:pt x="23417" y="22517"/>
                </a:lnTo>
                <a:lnTo>
                  <a:pt x="24418" y="17947"/>
                </a:lnTo>
                <a:lnTo>
                  <a:pt x="1664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45"/>
          <p:cNvSpPr/>
          <p:nvPr/>
        </p:nvSpPr>
        <p:spPr>
          <a:xfrm flipH="1">
            <a:off x="456567" y="2918643"/>
            <a:ext cx="218346" cy="526391"/>
          </a:xfrm>
          <a:custGeom>
            <a:avLst/>
            <a:gdLst/>
            <a:ahLst/>
            <a:cxnLst/>
            <a:rect l="l" t="t" r="r" b="b"/>
            <a:pathLst>
              <a:path w="9341" h="22517" extrusionOk="0">
                <a:moveTo>
                  <a:pt x="1568" y="1"/>
                </a:moveTo>
                <a:lnTo>
                  <a:pt x="1" y="3170"/>
                </a:lnTo>
                <a:lnTo>
                  <a:pt x="8340" y="22517"/>
                </a:lnTo>
                <a:lnTo>
                  <a:pt x="9341" y="17947"/>
                </a:lnTo>
                <a:lnTo>
                  <a:pt x="156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45"/>
          <p:cNvSpPr/>
          <p:nvPr/>
        </p:nvSpPr>
        <p:spPr>
          <a:xfrm flipH="1">
            <a:off x="456567" y="2918643"/>
            <a:ext cx="218346" cy="526391"/>
          </a:xfrm>
          <a:custGeom>
            <a:avLst/>
            <a:gdLst/>
            <a:ahLst/>
            <a:cxnLst/>
            <a:rect l="l" t="t" r="r" b="b"/>
            <a:pathLst>
              <a:path w="9341" h="22517" extrusionOk="0">
                <a:moveTo>
                  <a:pt x="1568" y="1"/>
                </a:moveTo>
                <a:lnTo>
                  <a:pt x="1" y="3170"/>
                </a:lnTo>
                <a:lnTo>
                  <a:pt x="8340" y="22517"/>
                </a:lnTo>
                <a:lnTo>
                  <a:pt x="9341" y="17947"/>
                </a:lnTo>
                <a:lnTo>
                  <a:pt x="156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5"/>
          <p:cNvSpPr/>
          <p:nvPr/>
        </p:nvSpPr>
        <p:spPr>
          <a:xfrm flipH="1">
            <a:off x="479966" y="2992727"/>
            <a:ext cx="547372" cy="474143"/>
          </a:xfrm>
          <a:custGeom>
            <a:avLst/>
            <a:gdLst/>
            <a:ahLst/>
            <a:cxnLst/>
            <a:rect l="l" t="t" r="r" b="b"/>
            <a:pathLst>
              <a:path w="23417" h="20282" extrusionOk="0">
                <a:moveTo>
                  <a:pt x="15078" y="1"/>
                </a:moveTo>
                <a:lnTo>
                  <a:pt x="0" y="1802"/>
                </a:lnTo>
                <a:lnTo>
                  <a:pt x="9574" y="20282"/>
                </a:lnTo>
                <a:lnTo>
                  <a:pt x="23417" y="19348"/>
                </a:lnTo>
                <a:lnTo>
                  <a:pt x="150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45"/>
          <p:cNvSpPr/>
          <p:nvPr/>
        </p:nvSpPr>
        <p:spPr>
          <a:xfrm flipH="1">
            <a:off x="479966" y="2992727"/>
            <a:ext cx="547372" cy="474143"/>
          </a:xfrm>
          <a:custGeom>
            <a:avLst/>
            <a:gdLst/>
            <a:ahLst/>
            <a:cxnLst/>
            <a:rect l="l" t="t" r="r" b="b"/>
            <a:pathLst>
              <a:path w="23417" h="20282" extrusionOk="0">
                <a:moveTo>
                  <a:pt x="15078" y="1"/>
                </a:moveTo>
                <a:lnTo>
                  <a:pt x="0" y="1802"/>
                </a:lnTo>
                <a:lnTo>
                  <a:pt x="9574" y="20282"/>
                </a:lnTo>
                <a:lnTo>
                  <a:pt x="23417" y="19348"/>
                </a:lnTo>
                <a:lnTo>
                  <a:pt x="15078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45"/>
          <p:cNvSpPr/>
          <p:nvPr/>
        </p:nvSpPr>
        <p:spPr>
          <a:xfrm flipH="1">
            <a:off x="479966" y="2992727"/>
            <a:ext cx="547372" cy="474143"/>
          </a:xfrm>
          <a:custGeom>
            <a:avLst/>
            <a:gdLst/>
            <a:ahLst/>
            <a:cxnLst/>
            <a:rect l="l" t="t" r="r" b="b"/>
            <a:pathLst>
              <a:path w="23417" h="20282" fill="none" extrusionOk="0">
                <a:moveTo>
                  <a:pt x="15078" y="1"/>
                </a:moveTo>
                <a:lnTo>
                  <a:pt x="0" y="1802"/>
                </a:lnTo>
                <a:lnTo>
                  <a:pt x="9574" y="20282"/>
                </a:lnTo>
                <a:lnTo>
                  <a:pt x="23417" y="19348"/>
                </a:lnTo>
                <a:close/>
              </a:path>
            </a:pathLst>
          </a:custGeom>
          <a:noFill/>
          <a:ln w="10850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45"/>
          <p:cNvSpPr/>
          <p:nvPr/>
        </p:nvSpPr>
        <p:spPr>
          <a:xfrm flipH="1">
            <a:off x="456568" y="2918643"/>
            <a:ext cx="570771" cy="526391"/>
          </a:xfrm>
          <a:custGeom>
            <a:avLst/>
            <a:gdLst/>
            <a:ahLst/>
            <a:cxnLst/>
            <a:rect l="l" t="t" r="r" b="b"/>
            <a:pathLst>
              <a:path w="24418" h="22517" fill="none" extrusionOk="0">
                <a:moveTo>
                  <a:pt x="23417" y="22517"/>
                </a:moveTo>
                <a:lnTo>
                  <a:pt x="24418" y="17947"/>
                </a:lnTo>
                <a:lnTo>
                  <a:pt x="16645" y="1"/>
                </a:lnTo>
                <a:lnTo>
                  <a:pt x="4003" y="1502"/>
                </a:lnTo>
                <a:lnTo>
                  <a:pt x="0" y="4971"/>
                </a:lnTo>
              </a:path>
            </a:pathLst>
          </a:custGeom>
          <a:solidFill>
            <a:schemeClr val="accent1"/>
          </a:solidFill>
          <a:ln w="10850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45"/>
          <p:cNvSpPr/>
          <p:nvPr/>
        </p:nvSpPr>
        <p:spPr>
          <a:xfrm flipH="1">
            <a:off x="762219" y="3205836"/>
            <a:ext cx="236274" cy="192420"/>
          </a:xfrm>
          <a:custGeom>
            <a:avLst/>
            <a:gdLst/>
            <a:ahLst/>
            <a:cxnLst/>
            <a:rect l="l" t="t" r="r" b="b"/>
            <a:pathLst>
              <a:path w="10108" h="8231" extrusionOk="0">
                <a:moveTo>
                  <a:pt x="4326" y="0"/>
                </a:moveTo>
                <a:cubicBezTo>
                  <a:pt x="2484" y="0"/>
                  <a:pt x="314" y="420"/>
                  <a:pt x="200" y="1059"/>
                </a:cubicBezTo>
                <a:cubicBezTo>
                  <a:pt x="0" y="1993"/>
                  <a:pt x="1768" y="2993"/>
                  <a:pt x="1768" y="2993"/>
                </a:cubicBezTo>
                <a:cubicBezTo>
                  <a:pt x="1768" y="2993"/>
                  <a:pt x="1501" y="6096"/>
                  <a:pt x="3169" y="7230"/>
                </a:cubicBezTo>
                <a:cubicBezTo>
                  <a:pt x="4043" y="7806"/>
                  <a:pt x="5264" y="7944"/>
                  <a:pt x="6230" y="7944"/>
                </a:cubicBezTo>
                <a:cubicBezTo>
                  <a:pt x="7107" y="7944"/>
                  <a:pt x="7773" y="7830"/>
                  <a:pt x="7773" y="7830"/>
                </a:cubicBezTo>
                <a:lnTo>
                  <a:pt x="9274" y="8230"/>
                </a:lnTo>
                <a:lnTo>
                  <a:pt x="10108" y="3827"/>
                </a:lnTo>
                <a:lnTo>
                  <a:pt x="8473" y="3627"/>
                </a:lnTo>
                <a:cubicBezTo>
                  <a:pt x="8473" y="3627"/>
                  <a:pt x="7939" y="925"/>
                  <a:pt x="6438" y="291"/>
                </a:cubicBezTo>
                <a:cubicBezTo>
                  <a:pt x="5963" y="91"/>
                  <a:pt x="5179" y="0"/>
                  <a:pt x="432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5"/>
          <p:cNvSpPr/>
          <p:nvPr/>
        </p:nvSpPr>
        <p:spPr>
          <a:xfrm flipH="1">
            <a:off x="786387" y="3202493"/>
            <a:ext cx="212105" cy="191088"/>
          </a:xfrm>
          <a:custGeom>
            <a:avLst/>
            <a:gdLst/>
            <a:ahLst/>
            <a:cxnLst/>
            <a:rect l="l" t="t" r="r" b="b"/>
            <a:pathLst>
              <a:path w="9074" h="8174" fill="none" extrusionOk="0">
                <a:moveTo>
                  <a:pt x="9073" y="3670"/>
                </a:moveTo>
                <a:lnTo>
                  <a:pt x="8473" y="3770"/>
                </a:lnTo>
                <a:cubicBezTo>
                  <a:pt x="8473" y="3770"/>
                  <a:pt x="7839" y="568"/>
                  <a:pt x="6171" y="301"/>
                </a:cubicBezTo>
                <a:cubicBezTo>
                  <a:pt x="4504" y="1"/>
                  <a:pt x="0" y="401"/>
                  <a:pt x="167" y="1502"/>
                </a:cubicBezTo>
                <a:cubicBezTo>
                  <a:pt x="334" y="2636"/>
                  <a:pt x="1735" y="3136"/>
                  <a:pt x="1735" y="3136"/>
                </a:cubicBezTo>
                <a:cubicBezTo>
                  <a:pt x="1735" y="3136"/>
                  <a:pt x="1668" y="6839"/>
                  <a:pt x="3469" y="7506"/>
                </a:cubicBezTo>
                <a:cubicBezTo>
                  <a:pt x="5271" y="8173"/>
                  <a:pt x="7739" y="7973"/>
                  <a:pt x="7739" y="7973"/>
                </a:cubicBezTo>
                <a:cubicBezTo>
                  <a:pt x="7439" y="7840"/>
                  <a:pt x="7973" y="8040"/>
                  <a:pt x="8540" y="8173"/>
                </a:cubicBezTo>
              </a:path>
            </a:pathLst>
          </a:custGeom>
          <a:noFill/>
          <a:ln w="10850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5"/>
          <p:cNvSpPr/>
          <p:nvPr/>
        </p:nvSpPr>
        <p:spPr>
          <a:xfrm flipH="1">
            <a:off x="-86904" y="4910290"/>
            <a:ext cx="299388" cy="162029"/>
          </a:xfrm>
          <a:custGeom>
            <a:avLst/>
            <a:gdLst/>
            <a:ahLst/>
            <a:cxnLst/>
            <a:rect l="l" t="t" r="r" b="b"/>
            <a:pathLst>
              <a:path w="12808" h="6931" extrusionOk="0">
                <a:moveTo>
                  <a:pt x="12574" y="0"/>
                </a:moveTo>
                <a:lnTo>
                  <a:pt x="11306" y="2302"/>
                </a:lnTo>
                <a:cubicBezTo>
                  <a:pt x="11306" y="2302"/>
                  <a:pt x="6703" y="500"/>
                  <a:pt x="3334" y="434"/>
                </a:cubicBezTo>
                <a:cubicBezTo>
                  <a:pt x="3315" y="433"/>
                  <a:pt x="3297" y="433"/>
                  <a:pt x="3278" y="433"/>
                </a:cubicBezTo>
                <a:cubicBezTo>
                  <a:pt x="1" y="433"/>
                  <a:pt x="232" y="3369"/>
                  <a:pt x="232" y="3369"/>
                </a:cubicBezTo>
                <a:cubicBezTo>
                  <a:pt x="232" y="3369"/>
                  <a:pt x="5736" y="6271"/>
                  <a:pt x="7437" y="6838"/>
                </a:cubicBezTo>
                <a:cubicBezTo>
                  <a:pt x="7629" y="6902"/>
                  <a:pt x="7845" y="6930"/>
                  <a:pt x="8078" y="6930"/>
                </a:cubicBezTo>
                <a:cubicBezTo>
                  <a:pt x="9918" y="6930"/>
                  <a:pt x="12807" y="5170"/>
                  <a:pt x="12807" y="5170"/>
                </a:cubicBezTo>
                <a:lnTo>
                  <a:pt x="12574" y="0"/>
                </a:lnTo>
                <a:close/>
              </a:path>
            </a:pathLst>
          </a:custGeom>
          <a:solidFill>
            <a:srgbClr val="92E3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5"/>
          <p:cNvSpPr/>
          <p:nvPr/>
        </p:nvSpPr>
        <p:spPr>
          <a:xfrm flipH="1">
            <a:off x="-86904" y="4910290"/>
            <a:ext cx="299388" cy="162029"/>
          </a:xfrm>
          <a:custGeom>
            <a:avLst/>
            <a:gdLst/>
            <a:ahLst/>
            <a:cxnLst/>
            <a:rect l="l" t="t" r="r" b="b"/>
            <a:pathLst>
              <a:path w="12808" h="6931" extrusionOk="0">
                <a:moveTo>
                  <a:pt x="12574" y="0"/>
                </a:moveTo>
                <a:lnTo>
                  <a:pt x="11306" y="2302"/>
                </a:lnTo>
                <a:cubicBezTo>
                  <a:pt x="11306" y="2302"/>
                  <a:pt x="6703" y="500"/>
                  <a:pt x="3334" y="434"/>
                </a:cubicBezTo>
                <a:cubicBezTo>
                  <a:pt x="3315" y="433"/>
                  <a:pt x="3297" y="433"/>
                  <a:pt x="3278" y="433"/>
                </a:cubicBezTo>
                <a:cubicBezTo>
                  <a:pt x="1" y="433"/>
                  <a:pt x="232" y="3369"/>
                  <a:pt x="232" y="3369"/>
                </a:cubicBezTo>
                <a:cubicBezTo>
                  <a:pt x="232" y="3369"/>
                  <a:pt x="5736" y="6271"/>
                  <a:pt x="7437" y="6838"/>
                </a:cubicBezTo>
                <a:cubicBezTo>
                  <a:pt x="7629" y="6902"/>
                  <a:pt x="7845" y="6930"/>
                  <a:pt x="8078" y="6930"/>
                </a:cubicBezTo>
                <a:cubicBezTo>
                  <a:pt x="9918" y="6930"/>
                  <a:pt x="12807" y="5170"/>
                  <a:pt x="12807" y="5170"/>
                </a:cubicBezTo>
                <a:lnTo>
                  <a:pt x="1257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5"/>
          <p:cNvSpPr/>
          <p:nvPr/>
        </p:nvSpPr>
        <p:spPr>
          <a:xfrm flipH="1">
            <a:off x="10570" y="4930558"/>
            <a:ext cx="159862" cy="51641"/>
          </a:xfrm>
          <a:custGeom>
            <a:avLst/>
            <a:gdLst/>
            <a:ahLst/>
            <a:cxnLst/>
            <a:rect l="l" t="t" r="r" b="b"/>
            <a:pathLst>
              <a:path w="6839" h="2209" extrusionOk="0">
                <a:moveTo>
                  <a:pt x="2070" y="0"/>
                </a:moveTo>
                <a:cubicBezTo>
                  <a:pt x="1315" y="0"/>
                  <a:pt x="551" y="73"/>
                  <a:pt x="1" y="301"/>
                </a:cubicBezTo>
                <a:cubicBezTo>
                  <a:pt x="1101" y="934"/>
                  <a:pt x="2236" y="1468"/>
                  <a:pt x="3436" y="1902"/>
                </a:cubicBezTo>
                <a:cubicBezTo>
                  <a:pt x="3962" y="2106"/>
                  <a:pt x="4538" y="2208"/>
                  <a:pt x="5099" y="2208"/>
                </a:cubicBezTo>
                <a:cubicBezTo>
                  <a:pt x="5179" y="2208"/>
                  <a:pt x="5259" y="2206"/>
                  <a:pt x="5338" y="2202"/>
                </a:cubicBezTo>
                <a:lnTo>
                  <a:pt x="5871" y="1868"/>
                </a:lnTo>
                <a:lnTo>
                  <a:pt x="6605" y="1501"/>
                </a:lnTo>
                <a:lnTo>
                  <a:pt x="6839" y="701"/>
                </a:lnTo>
                <a:lnTo>
                  <a:pt x="4737" y="234"/>
                </a:lnTo>
                <a:cubicBezTo>
                  <a:pt x="4737" y="234"/>
                  <a:pt x="3419" y="0"/>
                  <a:pt x="207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45"/>
          <p:cNvSpPr/>
          <p:nvPr/>
        </p:nvSpPr>
        <p:spPr>
          <a:xfrm flipH="1">
            <a:off x="-86903" y="4960972"/>
            <a:ext cx="293987" cy="106999"/>
          </a:xfrm>
          <a:custGeom>
            <a:avLst/>
            <a:gdLst/>
            <a:ahLst/>
            <a:cxnLst/>
            <a:rect l="l" t="t" r="r" b="b"/>
            <a:pathLst>
              <a:path w="12577" h="4577" extrusionOk="0">
                <a:moveTo>
                  <a:pt x="334" y="0"/>
                </a:moveTo>
                <a:lnTo>
                  <a:pt x="1" y="1201"/>
                </a:lnTo>
                <a:cubicBezTo>
                  <a:pt x="1" y="1201"/>
                  <a:pt x="4237" y="4170"/>
                  <a:pt x="6639" y="4537"/>
                </a:cubicBezTo>
                <a:cubicBezTo>
                  <a:pt x="6836" y="4564"/>
                  <a:pt x="7040" y="4577"/>
                  <a:pt x="7250" y="4577"/>
                </a:cubicBezTo>
                <a:cubicBezTo>
                  <a:pt x="9597" y="4577"/>
                  <a:pt x="12576" y="3002"/>
                  <a:pt x="12576" y="3002"/>
                </a:cubicBezTo>
                <a:lnTo>
                  <a:pt x="12543" y="2235"/>
                </a:lnTo>
                <a:cubicBezTo>
                  <a:pt x="12543" y="2235"/>
                  <a:pt x="10375" y="3469"/>
                  <a:pt x="8373" y="3536"/>
                </a:cubicBezTo>
                <a:cubicBezTo>
                  <a:pt x="8346" y="3537"/>
                  <a:pt x="8318" y="3538"/>
                  <a:pt x="8290" y="3538"/>
                </a:cubicBezTo>
                <a:cubicBezTo>
                  <a:pt x="6209" y="3538"/>
                  <a:pt x="334" y="0"/>
                  <a:pt x="33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5"/>
          <p:cNvSpPr/>
          <p:nvPr/>
        </p:nvSpPr>
        <p:spPr>
          <a:xfrm flipH="1">
            <a:off x="-86132" y="4903253"/>
            <a:ext cx="293987" cy="178604"/>
          </a:xfrm>
          <a:custGeom>
            <a:avLst/>
            <a:gdLst/>
            <a:ahLst/>
            <a:cxnLst/>
            <a:rect l="l" t="t" r="r" b="b"/>
            <a:pathLst>
              <a:path w="12577" h="7640" fill="none" extrusionOk="0">
                <a:moveTo>
                  <a:pt x="8507" y="1669"/>
                </a:moveTo>
                <a:cubicBezTo>
                  <a:pt x="8507" y="1669"/>
                  <a:pt x="3403" y="1002"/>
                  <a:pt x="1702" y="1435"/>
                </a:cubicBezTo>
                <a:cubicBezTo>
                  <a:pt x="0" y="1902"/>
                  <a:pt x="34" y="3670"/>
                  <a:pt x="34" y="3670"/>
                </a:cubicBezTo>
                <a:cubicBezTo>
                  <a:pt x="34" y="3670"/>
                  <a:pt x="5871" y="7640"/>
                  <a:pt x="8273" y="7173"/>
                </a:cubicBezTo>
                <a:cubicBezTo>
                  <a:pt x="9774" y="6872"/>
                  <a:pt x="11242" y="6305"/>
                  <a:pt x="12576" y="5471"/>
                </a:cubicBezTo>
                <a:lnTo>
                  <a:pt x="12576" y="1"/>
                </a:lnTo>
              </a:path>
            </a:pathLst>
          </a:custGeom>
          <a:noFill/>
          <a:ln w="10850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45"/>
          <p:cNvSpPr/>
          <p:nvPr/>
        </p:nvSpPr>
        <p:spPr>
          <a:xfrm flipH="1">
            <a:off x="-86904" y="4960972"/>
            <a:ext cx="286180" cy="85024"/>
          </a:xfrm>
          <a:custGeom>
            <a:avLst/>
            <a:gdLst/>
            <a:ahLst/>
            <a:cxnLst/>
            <a:rect l="l" t="t" r="r" b="b"/>
            <a:pathLst>
              <a:path w="12243" h="3637" fill="none" extrusionOk="0">
                <a:moveTo>
                  <a:pt x="0" y="0"/>
                </a:moveTo>
                <a:cubicBezTo>
                  <a:pt x="0" y="0"/>
                  <a:pt x="6005" y="3636"/>
                  <a:pt x="8039" y="3536"/>
                </a:cubicBezTo>
                <a:cubicBezTo>
                  <a:pt x="10074" y="3469"/>
                  <a:pt x="12242" y="1935"/>
                  <a:pt x="12242" y="1935"/>
                </a:cubicBezTo>
              </a:path>
            </a:pathLst>
          </a:custGeom>
          <a:noFill/>
          <a:ln w="10850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45"/>
          <p:cNvSpPr/>
          <p:nvPr/>
        </p:nvSpPr>
        <p:spPr>
          <a:xfrm flipH="1">
            <a:off x="5895" y="4942247"/>
            <a:ext cx="167645" cy="42921"/>
          </a:xfrm>
          <a:custGeom>
            <a:avLst/>
            <a:gdLst/>
            <a:ahLst/>
            <a:cxnLst/>
            <a:rect l="l" t="t" r="r" b="b"/>
            <a:pathLst>
              <a:path w="7172" h="1836" fill="none" extrusionOk="0">
                <a:moveTo>
                  <a:pt x="0" y="1"/>
                </a:moveTo>
                <a:cubicBezTo>
                  <a:pt x="1835" y="268"/>
                  <a:pt x="2836" y="1735"/>
                  <a:pt x="4704" y="1802"/>
                </a:cubicBezTo>
                <a:cubicBezTo>
                  <a:pt x="5704" y="1835"/>
                  <a:pt x="6672" y="1302"/>
                  <a:pt x="7172" y="401"/>
                </a:cubicBezTo>
              </a:path>
            </a:pathLst>
          </a:custGeom>
          <a:noFill/>
          <a:ln w="10850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45"/>
          <p:cNvSpPr/>
          <p:nvPr/>
        </p:nvSpPr>
        <p:spPr>
          <a:xfrm flipH="1">
            <a:off x="412902" y="4944328"/>
            <a:ext cx="311916" cy="210351"/>
          </a:xfrm>
          <a:custGeom>
            <a:avLst/>
            <a:gdLst/>
            <a:ahLst/>
            <a:cxnLst/>
            <a:rect l="l" t="t" r="r" b="b"/>
            <a:pathLst>
              <a:path w="13344" h="8998" extrusionOk="0">
                <a:moveTo>
                  <a:pt x="2935" y="1"/>
                </a:moveTo>
                <a:cubicBezTo>
                  <a:pt x="935" y="1"/>
                  <a:pt x="1" y="1846"/>
                  <a:pt x="1" y="1846"/>
                </a:cubicBezTo>
                <a:cubicBezTo>
                  <a:pt x="1" y="1846"/>
                  <a:pt x="4637" y="7817"/>
                  <a:pt x="6872" y="8651"/>
                </a:cubicBezTo>
                <a:cubicBezTo>
                  <a:pt x="7542" y="8907"/>
                  <a:pt x="8370" y="8998"/>
                  <a:pt x="9203" y="8998"/>
                </a:cubicBezTo>
                <a:cubicBezTo>
                  <a:pt x="11190" y="8998"/>
                  <a:pt x="13210" y="8484"/>
                  <a:pt x="13210" y="8484"/>
                </a:cubicBezTo>
                <a:lnTo>
                  <a:pt x="13344" y="1146"/>
                </a:lnTo>
                <a:lnTo>
                  <a:pt x="11309" y="3381"/>
                </a:lnTo>
                <a:cubicBezTo>
                  <a:pt x="11309" y="3381"/>
                  <a:pt x="7273" y="1413"/>
                  <a:pt x="4337" y="279"/>
                </a:cubicBezTo>
                <a:cubicBezTo>
                  <a:pt x="3822" y="82"/>
                  <a:pt x="3355" y="1"/>
                  <a:pt x="2935" y="1"/>
                </a:cubicBezTo>
                <a:close/>
              </a:path>
            </a:pathLst>
          </a:custGeom>
          <a:solidFill>
            <a:srgbClr val="92E3A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45"/>
          <p:cNvSpPr/>
          <p:nvPr/>
        </p:nvSpPr>
        <p:spPr>
          <a:xfrm flipH="1">
            <a:off x="412902" y="4944328"/>
            <a:ext cx="311916" cy="210351"/>
          </a:xfrm>
          <a:custGeom>
            <a:avLst/>
            <a:gdLst/>
            <a:ahLst/>
            <a:cxnLst/>
            <a:rect l="l" t="t" r="r" b="b"/>
            <a:pathLst>
              <a:path w="13344" h="8998" extrusionOk="0">
                <a:moveTo>
                  <a:pt x="2935" y="1"/>
                </a:moveTo>
                <a:cubicBezTo>
                  <a:pt x="935" y="1"/>
                  <a:pt x="1" y="1846"/>
                  <a:pt x="1" y="1846"/>
                </a:cubicBezTo>
                <a:cubicBezTo>
                  <a:pt x="1" y="1846"/>
                  <a:pt x="4637" y="7817"/>
                  <a:pt x="6872" y="8651"/>
                </a:cubicBezTo>
                <a:cubicBezTo>
                  <a:pt x="7542" y="8907"/>
                  <a:pt x="8370" y="8998"/>
                  <a:pt x="9203" y="8998"/>
                </a:cubicBezTo>
                <a:cubicBezTo>
                  <a:pt x="11190" y="8998"/>
                  <a:pt x="13210" y="8484"/>
                  <a:pt x="13210" y="8484"/>
                </a:cubicBezTo>
                <a:lnTo>
                  <a:pt x="13344" y="1146"/>
                </a:lnTo>
                <a:lnTo>
                  <a:pt x="11309" y="3381"/>
                </a:lnTo>
                <a:cubicBezTo>
                  <a:pt x="11309" y="3381"/>
                  <a:pt x="7273" y="1413"/>
                  <a:pt x="4337" y="279"/>
                </a:cubicBezTo>
                <a:cubicBezTo>
                  <a:pt x="3822" y="82"/>
                  <a:pt x="3355" y="1"/>
                  <a:pt x="293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45"/>
          <p:cNvSpPr/>
          <p:nvPr/>
        </p:nvSpPr>
        <p:spPr>
          <a:xfrm flipH="1">
            <a:off x="416010" y="4965648"/>
            <a:ext cx="308807" cy="187558"/>
          </a:xfrm>
          <a:custGeom>
            <a:avLst/>
            <a:gdLst/>
            <a:ahLst/>
            <a:cxnLst/>
            <a:rect l="l" t="t" r="r" b="b"/>
            <a:pathLst>
              <a:path w="13211" h="8023" extrusionOk="0">
                <a:moveTo>
                  <a:pt x="501" y="0"/>
                </a:moveTo>
                <a:lnTo>
                  <a:pt x="1" y="934"/>
                </a:lnTo>
                <a:cubicBezTo>
                  <a:pt x="1268" y="3036"/>
                  <a:pt x="5972" y="7306"/>
                  <a:pt x="7106" y="7839"/>
                </a:cubicBezTo>
                <a:cubicBezTo>
                  <a:pt x="7398" y="7973"/>
                  <a:pt x="7925" y="8023"/>
                  <a:pt x="8552" y="8023"/>
                </a:cubicBezTo>
                <a:cubicBezTo>
                  <a:pt x="10433" y="8023"/>
                  <a:pt x="13210" y="7572"/>
                  <a:pt x="13210" y="7572"/>
                </a:cubicBezTo>
                <a:lnTo>
                  <a:pt x="12977" y="6538"/>
                </a:lnTo>
                <a:cubicBezTo>
                  <a:pt x="12977" y="6538"/>
                  <a:pt x="11438" y="6815"/>
                  <a:pt x="9949" y="6815"/>
                </a:cubicBezTo>
                <a:cubicBezTo>
                  <a:pt x="9245" y="6815"/>
                  <a:pt x="8553" y="6754"/>
                  <a:pt x="8040" y="6572"/>
                </a:cubicBezTo>
                <a:cubicBezTo>
                  <a:pt x="6439" y="6005"/>
                  <a:pt x="4571" y="4203"/>
                  <a:pt x="3937" y="3603"/>
                </a:cubicBezTo>
                <a:cubicBezTo>
                  <a:pt x="3303" y="2969"/>
                  <a:pt x="501" y="0"/>
                  <a:pt x="50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5"/>
          <p:cNvSpPr/>
          <p:nvPr/>
        </p:nvSpPr>
        <p:spPr>
          <a:xfrm flipH="1">
            <a:off x="495556" y="4941335"/>
            <a:ext cx="172344" cy="82055"/>
          </a:xfrm>
          <a:custGeom>
            <a:avLst/>
            <a:gdLst/>
            <a:ahLst/>
            <a:cxnLst/>
            <a:rect l="l" t="t" r="r" b="b"/>
            <a:pathLst>
              <a:path w="7373" h="3510" extrusionOk="0">
                <a:moveTo>
                  <a:pt x="349" y="0"/>
                </a:moveTo>
                <a:cubicBezTo>
                  <a:pt x="220" y="0"/>
                  <a:pt x="103" y="13"/>
                  <a:pt x="1" y="40"/>
                </a:cubicBezTo>
                <a:cubicBezTo>
                  <a:pt x="1" y="40"/>
                  <a:pt x="1869" y="1607"/>
                  <a:pt x="2503" y="2141"/>
                </a:cubicBezTo>
                <a:cubicBezTo>
                  <a:pt x="3124" y="2665"/>
                  <a:pt x="4164" y="3510"/>
                  <a:pt x="5180" y="3510"/>
                </a:cubicBezTo>
                <a:cubicBezTo>
                  <a:pt x="5199" y="3510"/>
                  <a:pt x="5218" y="3509"/>
                  <a:pt x="5238" y="3509"/>
                </a:cubicBezTo>
                <a:cubicBezTo>
                  <a:pt x="6005" y="3409"/>
                  <a:pt x="6739" y="3175"/>
                  <a:pt x="7373" y="2742"/>
                </a:cubicBezTo>
                <a:lnTo>
                  <a:pt x="4838" y="1607"/>
                </a:lnTo>
                <a:cubicBezTo>
                  <a:pt x="4838" y="1607"/>
                  <a:pt x="1821" y="0"/>
                  <a:pt x="34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5"/>
          <p:cNvSpPr/>
          <p:nvPr/>
        </p:nvSpPr>
        <p:spPr>
          <a:xfrm flipH="1">
            <a:off x="412902" y="4940680"/>
            <a:ext cx="311916" cy="216826"/>
          </a:xfrm>
          <a:custGeom>
            <a:avLst/>
            <a:gdLst/>
            <a:ahLst/>
            <a:cxnLst/>
            <a:rect l="l" t="t" r="r" b="b"/>
            <a:pathLst>
              <a:path w="13344" h="9275" fill="none" extrusionOk="0">
                <a:moveTo>
                  <a:pt x="7806" y="2002"/>
                </a:moveTo>
                <a:cubicBezTo>
                  <a:pt x="7806" y="2002"/>
                  <a:pt x="4637" y="168"/>
                  <a:pt x="2569" y="101"/>
                </a:cubicBezTo>
                <a:cubicBezTo>
                  <a:pt x="534" y="1"/>
                  <a:pt x="1" y="2002"/>
                  <a:pt x="1" y="2002"/>
                </a:cubicBezTo>
                <a:cubicBezTo>
                  <a:pt x="1" y="2002"/>
                  <a:pt x="5004" y="8807"/>
                  <a:pt x="7806" y="9107"/>
                </a:cubicBezTo>
                <a:cubicBezTo>
                  <a:pt x="9641" y="9274"/>
                  <a:pt x="11442" y="9107"/>
                  <a:pt x="13210" y="8640"/>
                </a:cubicBezTo>
                <a:lnTo>
                  <a:pt x="13344" y="2569"/>
                </a:lnTo>
              </a:path>
            </a:pathLst>
          </a:custGeom>
          <a:noFill/>
          <a:ln w="10850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45"/>
          <p:cNvSpPr/>
          <p:nvPr/>
        </p:nvSpPr>
        <p:spPr>
          <a:xfrm flipH="1">
            <a:off x="415239" y="4964080"/>
            <a:ext cx="297096" cy="166915"/>
          </a:xfrm>
          <a:custGeom>
            <a:avLst/>
            <a:gdLst/>
            <a:ahLst/>
            <a:cxnLst/>
            <a:rect l="l" t="t" r="r" b="b"/>
            <a:pathLst>
              <a:path w="12710" h="7140" fill="none" extrusionOk="0">
                <a:moveTo>
                  <a:pt x="0" y="1"/>
                </a:moveTo>
                <a:cubicBezTo>
                  <a:pt x="0" y="1"/>
                  <a:pt x="5137" y="6005"/>
                  <a:pt x="7239" y="6572"/>
                </a:cubicBezTo>
                <a:cubicBezTo>
                  <a:pt x="9340" y="7139"/>
                  <a:pt x="12709" y="6572"/>
                  <a:pt x="12709" y="6572"/>
                </a:cubicBezTo>
              </a:path>
            </a:pathLst>
          </a:custGeom>
          <a:noFill/>
          <a:ln w="10850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45"/>
          <p:cNvSpPr/>
          <p:nvPr/>
        </p:nvSpPr>
        <p:spPr>
          <a:xfrm flipH="1">
            <a:off x="519725" y="4943812"/>
            <a:ext cx="159862" cy="83458"/>
          </a:xfrm>
          <a:custGeom>
            <a:avLst/>
            <a:gdLst/>
            <a:ahLst/>
            <a:cxnLst/>
            <a:rect l="l" t="t" r="r" b="b"/>
            <a:pathLst>
              <a:path w="6839" h="3570" fill="none" extrusionOk="0">
                <a:moveTo>
                  <a:pt x="0" y="0"/>
                </a:moveTo>
                <a:cubicBezTo>
                  <a:pt x="868" y="201"/>
                  <a:pt x="1668" y="668"/>
                  <a:pt x="2269" y="1335"/>
                </a:cubicBezTo>
                <a:cubicBezTo>
                  <a:pt x="2869" y="1968"/>
                  <a:pt x="3570" y="2536"/>
                  <a:pt x="4303" y="3036"/>
                </a:cubicBezTo>
                <a:cubicBezTo>
                  <a:pt x="5104" y="3436"/>
                  <a:pt x="6105" y="3570"/>
                  <a:pt x="6839" y="3069"/>
                </a:cubicBezTo>
              </a:path>
            </a:pathLst>
          </a:custGeom>
          <a:noFill/>
          <a:ln w="10850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45"/>
          <p:cNvSpPr/>
          <p:nvPr/>
        </p:nvSpPr>
        <p:spPr>
          <a:xfrm flipH="1">
            <a:off x="-128229" y="2658170"/>
            <a:ext cx="957533" cy="1206022"/>
          </a:xfrm>
          <a:custGeom>
            <a:avLst/>
            <a:gdLst/>
            <a:ahLst/>
            <a:cxnLst/>
            <a:rect l="l" t="t" r="r" b="b"/>
            <a:pathLst>
              <a:path w="40964" h="51589" extrusionOk="0">
                <a:moveTo>
                  <a:pt x="29610" y="0"/>
                </a:moveTo>
                <a:cubicBezTo>
                  <a:pt x="25929" y="0"/>
                  <a:pt x="22517" y="2470"/>
                  <a:pt x="22517" y="2470"/>
                </a:cubicBezTo>
                <a:lnTo>
                  <a:pt x="23351" y="4738"/>
                </a:lnTo>
                <a:lnTo>
                  <a:pt x="20382" y="6940"/>
                </a:lnTo>
                <a:cubicBezTo>
                  <a:pt x="20382" y="6940"/>
                  <a:pt x="18714" y="9942"/>
                  <a:pt x="17213" y="13311"/>
                </a:cubicBezTo>
                <a:cubicBezTo>
                  <a:pt x="15745" y="16680"/>
                  <a:pt x="13277" y="25319"/>
                  <a:pt x="13277" y="25319"/>
                </a:cubicBezTo>
                <a:lnTo>
                  <a:pt x="13177" y="26320"/>
                </a:lnTo>
                <a:lnTo>
                  <a:pt x="1335" y="25753"/>
                </a:lnTo>
                <a:cubicBezTo>
                  <a:pt x="1" y="28955"/>
                  <a:pt x="535" y="32691"/>
                  <a:pt x="535" y="32691"/>
                </a:cubicBezTo>
                <a:cubicBezTo>
                  <a:pt x="1494" y="33017"/>
                  <a:pt x="4538" y="33096"/>
                  <a:pt x="7272" y="33096"/>
                </a:cubicBezTo>
                <a:cubicBezTo>
                  <a:pt x="9863" y="33096"/>
                  <a:pt x="12176" y="33025"/>
                  <a:pt x="12176" y="33025"/>
                </a:cubicBezTo>
                <a:lnTo>
                  <a:pt x="12176" y="33025"/>
                </a:lnTo>
                <a:lnTo>
                  <a:pt x="7506" y="43166"/>
                </a:lnTo>
                <a:cubicBezTo>
                  <a:pt x="7506" y="43166"/>
                  <a:pt x="15145" y="51138"/>
                  <a:pt x="18414" y="51572"/>
                </a:cubicBezTo>
                <a:cubicBezTo>
                  <a:pt x="18501" y="51583"/>
                  <a:pt x="18597" y="51588"/>
                  <a:pt x="18700" y="51588"/>
                </a:cubicBezTo>
                <a:cubicBezTo>
                  <a:pt x="21082" y="51588"/>
                  <a:pt x="27579" y="48710"/>
                  <a:pt x="32024" y="46568"/>
                </a:cubicBezTo>
                <a:cubicBezTo>
                  <a:pt x="34626" y="45334"/>
                  <a:pt x="36527" y="44366"/>
                  <a:pt x="36527" y="44366"/>
                </a:cubicBezTo>
                <a:lnTo>
                  <a:pt x="34092" y="34593"/>
                </a:lnTo>
                <a:cubicBezTo>
                  <a:pt x="36327" y="29322"/>
                  <a:pt x="40963" y="15979"/>
                  <a:pt x="39963" y="13444"/>
                </a:cubicBezTo>
                <a:cubicBezTo>
                  <a:pt x="38995" y="10909"/>
                  <a:pt x="32591" y="3404"/>
                  <a:pt x="32591" y="3404"/>
                </a:cubicBezTo>
                <a:lnTo>
                  <a:pt x="33291" y="1035"/>
                </a:lnTo>
                <a:cubicBezTo>
                  <a:pt x="32224" y="368"/>
                  <a:pt x="30990" y="1"/>
                  <a:pt x="29755" y="1"/>
                </a:cubicBezTo>
                <a:cubicBezTo>
                  <a:pt x="29707" y="1"/>
                  <a:pt x="29658" y="0"/>
                  <a:pt x="29610" y="0"/>
                </a:cubicBezTo>
                <a:close/>
              </a:path>
            </a:pathLst>
          </a:cu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45"/>
          <p:cNvSpPr/>
          <p:nvPr/>
        </p:nvSpPr>
        <p:spPr>
          <a:xfrm flipH="1">
            <a:off x="433167" y="2478771"/>
            <a:ext cx="17952" cy="32845"/>
          </a:xfrm>
          <a:custGeom>
            <a:avLst/>
            <a:gdLst/>
            <a:ahLst/>
            <a:cxnLst/>
            <a:rect l="l" t="t" r="r" b="b"/>
            <a:pathLst>
              <a:path w="768" h="1405" extrusionOk="0">
                <a:moveTo>
                  <a:pt x="326" y="1"/>
                </a:moveTo>
                <a:cubicBezTo>
                  <a:pt x="317" y="1"/>
                  <a:pt x="309" y="2"/>
                  <a:pt x="300" y="3"/>
                </a:cubicBezTo>
                <a:cubicBezTo>
                  <a:pt x="100" y="37"/>
                  <a:pt x="0" y="337"/>
                  <a:pt x="67" y="737"/>
                </a:cubicBezTo>
                <a:cubicBezTo>
                  <a:pt x="133" y="1137"/>
                  <a:pt x="300" y="1404"/>
                  <a:pt x="467" y="1404"/>
                </a:cubicBezTo>
                <a:cubicBezTo>
                  <a:pt x="667" y="1371"/>
                  <a:pt x="767" y="1037"/>
                  <a:pt x="701" y="670"/>
                </a:cubicBezTo>
                <a:cubicBezTo>
                  <a:pt x="669" y="290"/>
                  <a:pt x="487" y="1"/>
                  <a:pt x="32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5"/>
          <p:cNvSpPr/>
          <p:nvPr/>
        </p:nvSpPr>
        <p:spPr>
          <a:xfrm flipH="1">
            <a:off x="186771" y="2435944"/>
            <a:ext cx="87352" cy="146624"/>
          </a:xfrm>
          <a:custGeom>
            <a:avLst/>
            <a:gdLst/>
            <a:ahLst/>
            <a:cxnLst/>
            <a:rect l="l" t="t" r="r" b="b"/>
            <a:pathLst>
              <a:path w="3737" h="6272" fill="none" extrusionOk="0">
                <a:moveTo>
                  <a:pt x="801" y="6272"/>
                </a:moveTo>
                <a:lnTo>
                  <a:pt x="3136" y="5605"/>
                </a:lnTo>
                <a:cubicBezTo>
                  <a:pt x="3136" y="5605"/>
                  <a:pt x="3736" y="3103"/>
                  <a:pt x="3469" y="1635"/>
                </a:cubicBezTo>
                <a:cubicBezTo>
                  <a:pt x="3202" y="134"/>
                  <a:pt x="1201" y="1"/>
                  <a:pt x="601" y="67"/>
                </a:cubicBezTo>
                <a:cubicBezTo>
                  <a:pt x="0" y="101"/>
                  <a:pt x="100" y="2336"/>
                  <a:pt x="100" y="2336"/>
                </a:cubicBezTo>
              </a:path>
            </a:pathLst>
          </a:custGeom>
          <a:noFill/>
          <a:ln w="10850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0" name="Google Shape;310;p45"/>
          <p:cNvSpPr/>
          <p:nvPr/>
        </p:nvSpPr>
        <p:spPr>
          <a:xfrm flipH="1">
            <a:off x="278004" y="2340797"/>
            <a:ext cx="243310" cy="425026"/>
          </a:xfrm>
          <a:custGeom>
            <a:avLst/>
            <a:gdLst/>
            <a:ahLst/>
            <a:cxnLst/>
            <a:rect l="l" t="t" r="r" b="b"/>
            <a:pathLst>
              <a:path w="10409" h="18181" fill="none" extrusionOk="0">
                <a:moveTo>
                  <a:pt x="3003" y="1"/>
                </a:moveTo>
                <a:lnTo>
                  <a:pt x="768" y="3637"/>
                </a:lnTo>
                <a:cubicBezTo>
                  <a:pt x="601" y="3937"/>
                  <a:pt x="535" y="4271"/>
                  <a:pt x="601" y="4604"/>
                </a:cubicBezTo>
                <a:lnTo>
                  <a:pt x="1369" y="8240"/>
                </a:lnTo>
                <a:cubicBezTo>
                  <a:pt x="1435" y="8607"/>
                  <a:pt x="1335" y="9007"/>
                  <a:pt x="1102" y="9308"/>
                </a:cubicBezTo>
                <a:cubicBezTo>
                  <a:pt x="701" y="9841"/>
                  <a:pt x="68" y="10709"/>
                  <a:pt x="34" y="11009"/>
                </a:cubicBezTo>
                <a:cubicBezTo>
                  <a:pt x="1" y="11342"/>
                  <a:pt x="401" y="11609"/>
                  <a:pt x="768" y="11843"/>
                </a:cubicBezTo>
                <a:cubicBezTo>
                  <a:pt x="1068" y="12043"/>
                  <a:pt x="1302" y="12377"/>
                  <a:pt x="1335" y="12743"/>
                </a:cubicBezTo>
                <a:cubicBezTo>
                  <a:pt x="1535" y="13911"/>
                  <a:pt x="1635" y="15145"/>
                  <a:pt x="2469" y="16446"/>
                </a:cubicBezTo>
                <a:cubicBezTo>
                  <a:pt x="3570" y="18181"/>
                  <a:pt x="4938" y="17614"/>
                  <a:pt x="4938" y="17614"/>
                </a:cubicBezTo>
                <a:lnTo>
                  <a:pt x="9107" y="15112"/>
                </a:lnTo>
                <a:cubicBezTo>
                  <a:pt x="9441" y="14912"/>
                  <a:pt x="10408" y="11443"/>
                  <a:pt x="10408" y="11443"/>
                </a:cubicBezTo>
              </a:path>
            </a:pathLst>
          </a:custGeom>
          <a:noFill/>
          <a:ln w="10850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45"/>
          <p:cNvSpPr/>
          <p:nvPr/>
        </p:nvSpPr>
        <p:spPr>
          <a:xfrm flipH="1">
            <a:off x="411335" y="2408662"/>
            <a:ext cx="60845" cy="39789"/>
          </a:xfrm>
          <a:custGeom>
            <a:avLst/>
            <a:gdLst/>
            <a:ahLst/>
            <a:cxnLst/>
            <a:rect l="l" t="t" r="r" b="b"/>
            <a:pathLst>
              <a:path w="2603" h="1702" fill="none" extrusionOk="0">
                <a:moveTo>
                  <a:pt x="0" y="1601"/>
                </a:moveTo>
                <a:cubicBezTo>
                  <a:pt x="0" y="1601"/>
                  <a:pt x="1335" y="0"/>
                  <a:pt x="2602" y="1701"/>
                </a:cubicBezTo>
              </a:path>
            </a:pathLst>
          </a:custGeom>
          <a:noFill/>
          <a:ln w="10850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45"/>
          <p:cNvSpPr/>
          <p:nvPr/>
        </p:nvSpPr>
        <p:spPr>
          <a:xfrm flipH="1">
            <a:off x="357549" y="2558372"/>
            <a:ext cx="97474" cy="93884"/>
          </a:xfrm>
          <a:custGeom>
            <a:avLst/>
            <a:gdLst/>
            <a:ahLst/>
            <a:cxnLst/>
            <a:rect l="l" t="t" r="r" b="b"/>
            <a:pathLst>
              <a:path w="4170" h="4016" extrusionOk="0">
                <a:moveTo>
                  <a:pt x="3903" y="1"/>
                </a:moveTo>
                <a:cubicBezTo>
                  <a:pt x="3403" y="1135"/>
                  <a:pt x="0" y="3336"/>
                  <a:pt x="0" y="3336"/>
                </a:cubicBezTo>
                <a:cubicBezTo>
                  <a:pt x="0" y="3336"/>
                  <a:pt x="927" y="4016"/>
                  <a:pt x="1971" y="4016"/>
                </a:cubicBezTo>
                <a:cubicBezTo>
                  <a:pt x="2256" y="4016"/>
                  <a:pt x="2550" y="3965"/>
                  <a:pt x="2836" y="3837"/>
                </a:cubicBezTo>
                <a:cubicBezTo>
                  <a:pt x="4170" y="3270"/>
                  <a:pt x="3903" y="1"/>
                  <a:pt x="3903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45"/>
          <p:cNvSpPr/>
          <p:nvPr/>
        </p:nvSpPr>
        <p:spPr>
          <a:xfrm flipH="1">
            <a:off x="142336" y="2545888"/>
            <a:ext cx="21084" cy="112329"/>
          </a:xfrm>
          <a:custGeom>
            <a:avLst/>
            <a:gdLst/>
            <a:ahLst/>
            <a:cxnLst/>
            <a:rect l="l" t="t" r="r" b="b"/>
            <a:pathLst>
              <a:path w="902" h="4805" fill="none" extrusionOk="0">
                <a:moveTo>
                  <a:pt x="901" y="4804"/>
                </a:moveTo>
                <a:cubicBezTo>
                  <a:pt x="901" y="4804"/>
                  <a:pt x="1" y="1936"/>
                  <a:pt x="501" y="1"/>
                </a:cubicBezTo>
              </a:path>
            </a:pathLst>
          </a:custGeom>
          <a:noFill/>
          <a:ln w="10850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45"/>
          <p:cNvSpPr/>
          <p:nvPr/>
        </p:nvSpPr>
        <p:spPr>
          <a:xfrm flipH="1">
            <a:off x="-110301" y="3700784"/>
            <a:ext cx="733741" cy="1339928"/>
          </a:xfrm>
          <a:custGeom>
            <a:avLst/>
            <a:gdLst/>
            <a:ahLst/>
            <a:cxnLst/>
            <a:rect l="l" t="t" r="r" b="b"/>
            <a:pathLst>
              <a:path w="31390" h="57317" extrusionOk="0">
                <a:moveTo>
                  <a:pt x="134" y="1"/>
                </a:moveTo>
                <a:lnTo>
                  <a:pt x="134" y="1"/>
                </a:lnTo>
                <a:cubicBezTo>
                  <a:pt x="134" y="1"/>
                  <a:pt x="0" y="12677"/>
                  <a:pt x="1068" y="28588"/>
                </a:cubicBezTo>
                <a:cubicBezTo>
                  <a:pt x="2102" y="44499"/>
                  <a:pt x="3603" y="56041"/>
                  <a:pt x="3603" y="56041"/>
                </a:cubicBezTo>
                <a:cubicBezTo>
                  <a:pt x="3603" y="56041"/>
                  <a:pt x="5145" y="57316"/>
                  <a:pt x="6973" y="57316"/>
                </a:cubicBezTo>
                <a:cubicBezTo>
                  <a:pt x="7887" y="57316"/>
                  <a:pt x="8873" y="56997"/>
                  <a:pt x="9774" y="56041"/>
                </a:cubicBezTo>
                <a:lnTo>
                  <a:pt x="14410" y="14778"/>
                </a:lnTo>
                <a:lnTo>
                  <a:pt x="24918" y="53172"/>
                </a:lnTo>
                <a:cubicBezTo>
                  <a:pt x="24918" y="53172"/>
                  <a:pt x="26282" y="54385"/>
                  <a:pt x="27737" y="54385"/>
                </a:cubicBezTo>
                <a:cubicBezTo>
                  <a:pt x="28088" y="54385"/>
                  <a:pt x="28444" y="54315"/>
                  <a:pt x="28787" y="54140"/>
                </a:cubicBezTo>
                <a:cubicBezTo>
                  <a:pt x="29888" y="53539"/>
                  <a:pt x="30789" y="52672"/>
                  <a:pt x="31389" y="51571"/>
                </a:cubicBezTo>
                <a:cubicBezTo>
                  <a:pt x="31389" y="51571"/>
                  <a:pt x="26619" y="10008"/>
                  <a:pt x="26619" y="268"/>
                </a:cubicBezTo>
                <a:cubicBezTo>
                  <a:pt x="26619" y="268"/>
                  <a:pt x="12168" y="6982"/>
                  <a:pt x="9746" y="6982"/>
                </a:cubicBezTo>
                <a:cubicBezTo>
                  <a:pt x="9694" y="6982"/>
                  <a:pt x="9648" y="6979"/>
                  <a:pt x="9607" y="6973"/>
                </a:cubicBezTo>
                <a:cubicBezTo>
                  <a:pt x="7639" y="6672"/>
                  <a:pt x="134" y="1"/>
                  <a:pt x="134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5"/>
          <p:cNvSpPr/>
          <p:nvPr/>
        </p:nvSpPr>
        <p:spPr>
          <a:xfrm flipH="1">
            <a:off x="198482" y="3938627"/>
            <a:ext cx="88124" cy="107653"/>
          </a:xfrm>
          <a:custGeom>
            <a:avLst/>
            <a:gdLst/>
            <a:ahLst/>
            <a:cxnLst/>
            <a:rect l="l" t="t" r="r" b="b"/>
            <a:pathLst>
              <a:path w="3770" h="4605" fill="none" extrusionOk="0">
                <a:moveTo>
                  <a:pt x="0" y="4604"/>
                </a:moveTo>
                <a:lnTo>
                  <a:pt x="0" y="1869"/>
                </a:lnTo>
                <a:lnTo>
                  <a:pt x="3770" y="1"/>
                </a:lnTo>
              </a:path>
            </a:pathLst>
          </a:custGeom>
          <a:noFill/>
          <a:ln w="108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5"/>
          <p:cNvSpPr/>
          <p:nvPr/>
        </p:nvSpPr>
        <p:spPr>
          <a:xfrm flipH="1">
            <a:off x="47199" y="3445011"/>
            <a:ext cx="151306" cy="43693"/>
          </a:xfrm>
          <a:custGeom>
            <a:avLst/>
            <a:gdLst/>
            <a:ahLst/>
            <a:cxnLst/>
            <a:rect l="l" t="t" r="r" b="b"/>
            <a:pathLst>
              <a:path w="6473" h="1869" fill="none" extrusionOk="0">
                <a:moveTo>
                  <a:pt x="1" y="1"/>
                </a:moveTo>
                <a:cubicBezTo>
                  <a:pt x="1" y="1"/>
                  <a:pt x="2202" y="1535"/>
                  <a:pt x="6472" y="1869"/>
                </a:cubicBezTo>
              </a:path>
            </a:pathLst>
          </a:custGeom>
          <a:noFill/>
          <a:ln w="10850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5"/>
          <p:cNvSpPr/>
          <p:nvPr/>
        </p:nvSpPr>
        <p:spPr>
          <a:xfrm flipH="1">
            <a:off x="69032" y="3488681"/>
            <a:ext cx="129474" cy="11736"/>
          </a:xfrm>
          <a:custGeom>
            <a:avLst/>
            <a:gdLst/>
            <a:ahLst/>
            <a:cxnLst/>
            <a:rect l="l" t="t" r="r" b="b"/>
            <a:pathLst>
              <a:path w="5539" h="502" fill="none" extrusionOk="0">
                <a:moveTo>
                  <a:pt x="1" y="1"/>
                </a:moveTo>
                <a:cubicBezTo>
                  <a:pt x="1802" y="501"/>
                  <a:pt x="3737" y="501"/>
                  <a:pt x="5538" y="1"/>
                </a:cubicBezTo>
              </a:path>
            </a:pathLst>
          </a:custGeom>
          <a:noFill/>
          <a:ln w="10850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45"/>
          <p:cNvSpPr/>
          <p:nvPr/>
        </p:nvSpPr>
        <p:spPr>
          <a:xfrm flipH="1">
            <a:off x="58910" y="2216477"/>
            <a:ext cx="511515" cy="350779"/>
          </a:xfrm>
          <a:custGeom>
            <a:avLst/>
            <a:gdLst/>
            <a:ahLst/>
            <a:cxnLst/>
            <a:rect l="l" t="t" r="r" b="b"/>
            <a:pathLst>
              <a:path w="21883" h="15005" extrusionOk="0">
                <a:moveTo>
                  <a:pt x="14197" y="1"/>
                </a:moveTo>
                <a:cubicBezTo>
                  <a:pt x="12491" y="1"/>
                  <a:pt x="10216" y="865"/>
                  <a:pt x="8907" y="1316"/>
                </a:cubicBezTo>
                <a:cubicBezTo>
                  <a:pt x="8345" y="1500"/>
                  <a:pt x="7805" y="1568"/>
                  <a:pt x="7280" y="1568"/>
                </a:cubicBezTo>
                <a:cubicBezTo>
                  <a:pt x="5903" y="1568"/>
                  <a:pt x="4621" y="1107"/>
                  <a:pt x="3269" y="1083"/>
                </a:cubicBezTo>
                <a:cubicBezTo>
                  <a:pt x="1368" y="1083"/>
                  <a:pt x="0" y="2017"/>
                  <a:pt x="868" y="4185"/>
                </a:cubicBezTo>
                <a:cubicBezTo>
                  <a:pt x="1255" y="5164"/>
                  <a:pt x="3087" y="5319"/>
                  <a:pt x="4211" y="5319"/>
                </a:cubicBezTo>
                <a:cubicBezTo>
                  <a:pt x="4734" y="5319"/>
                  <a:pt x="5104" y="5286"/>
                  <a:pt x="5104" y="5286"/>
                </a:cubicBezTo>
                <a:cubicBezTo>
                  <a:pt x="5171" y="6253"/>
                  <a:pt x="6071" y="7020"/>
                  <a:pt x="7005" y="7320"/>
                </a:cubicBezTo>
                <a:cubicBezTo>
                  <a:pt x="7406" y="7387"/>
                  <a:pt x="7839" y="7554"/>
                  <a:pt x="8206" y="7754"/>
                </a:cubicBezTo>
                <a:cubicBezTo>
                  <a:pt x="8707" y="8088"/>
                  <a:pt x="8940" y="8755"/>
                  <a:pt x="9107" y="9355"/>
                </a:cubicBezTo>
                <a:cubicBezTo>
                  <a:pt x="9407" y="10256"/>
                  <a:pt x="9674" y="11190"/>
                  <a:pt x="9974" y="12091"/>
                </a:cubicBezTo>
                <a:cubicBezTo>
                  <a:pt x="10041" y="12457"/>
                  <a:pt x="10208" y="12791"/>
                  <a:pt x="10441" y="13058"/>
                </a:cubicBezTo>
                <a:cubicBezTo>
                  <a:pt x="10643" y="13235"/>
                  <a:pt x="10903" y="13316"/>
                  <a:pt x="11162" y="13316"/>
                </a:cubicBezTo>
                <a:cubicBezTo>
                  <a:pt x="11245" y="13316"/>
                  <a:pt x="11328" y="13308"/>
                  <a:pt x="11409" y="13291"/>
                </a:cubicBezTo>
                <a:cubicBezTo>
                  <a:pt x="12980" y="13195"/>
                  <a:pt x="12516" y="10878"/>
                  <a:pt x="12716" y="10878"/>
                </a:cubicBezTo>
                <a:cubicBezTo>
                  <a:pt x="12724" y="10878"/>
                  <a:pt x="12733" y="10882"/>
                  <a:pt x="12743" y="10890"/>
                </a:cubicBezTo>
                <a:cubicBezTo>
                  <a:pt x="12743" y="10890"/>
                  <a:pt x="12565" y="9491"/>
                  <a:pt x="13918" y="9491"/>
                </a:cubicBezTo>
                <a:cubicBezTo>
                  <a:pt x="14115" y="9491"/>
                  <a:pt x="14344" y="9521"/>
                  <a:pt x="14611" y="9589"/>
                </a:cubicBezTo>
                <a:cubicBezTo>
                  <a:pt x="16746" y="10122"/>
                  <a:pt x="16245" y="13458"/>
                  <a:pt x="16245" y="13458"/>
                </a:cubicBezTo>
                <a:cubicBezTo>
                  <a:pt x="16245" y="13458"/>
                  <a:pt x="16512" y="14859"/>
                  <a:pt x="17446" y="14993"/>
                </a:cubicBezTo>
                <a:cubicBezTo>
                  <a:pt x="17502" y="15001"/>
                  <a:pt x="17553" y="15004"/>
                  <a:pt x="17599" y="15004"/>
                </a:cubicBezTo>
                <a:cubicBezTo>
                  <a:pt x="18333" y="15004"/>
                  <a:pt x="18033" y="14028"/>
                  <a:pt x="19915" y="12491"/>
                </a:cubicBezTo>
                <a:cubicBezTo>
                  <a:pt x="21883" y="10856"/>
                  <a:pt x="19714" y="5552"/>
                  <a:pt x="18780" y="2951"/>
                </a:cubicBezTo>
                <a:cubicBezTo>
                  <a:pt x="18149" y="1230"/>
                  <a:pt x="17261" y="932"/>
                  <a:pt x="16721" y="932"/>
                </a:cubicBezTo>
                <a:cubicBezTo>
                  <a:pt x="16434" y="932"/>
                  <a:pt x="16245" y="1016"/>
                  <a:pt x="16245" y="1016"/>
                </a:cubicBezTo>
                <a:cubicBezTo>
                  <a:pt x="15912" y="266"/>
                  <a:pt x="15142" y="1"/>
                  <a:pt x="14197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45"/>
          <p:cNvSpPr/>
          <p:nvPr/>
        </p:nvSpPr>
        <p:spPr>
          <a:xfrm flipH="1">
            <a:off x="189903" y="2194196"/>
            <a:ext cx="28868" cy="52272"/>
          </a:xfrm>
          <a:custGeom>
            <a:avLst/>
            <a:gdLst/>
            <a:ahLst/>
            <a:cxnLst/>
            <a:rect l="l" t="t" r="r" b="b"/>
            <a:pathLst>
              <a:path w="1235" h="2236" fill="none" extrusionOk="0">
                <a:moveTo>
                  <a:pt x="0" y="1"/>
                </a:moveTo>
                <a:cubicBezTo>
                  <a:pt x="834" y="401"/>
                  <a:pt x="1235" y="1368"/>
                  <a:pt x="934" y="2236"/>
                </a:cubicBezTo>
              </a:path>
            </a:pathLst>
          </a:custGeom>
          <a:noFill/>
          <a:ln w="10850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45"/>
          <p:cNvSpPr/>
          <p:nvPr/>
        </p:nvSpPr>
        <p:spPr>
          <a:xfrm flipH="1">
            <a:off x="118937" y="2224608"/>
            <a:ext cx="71761" cy="24991"/>
          </a:xfrm>
          <a:custGeom>
            <a:avLst/>
            <a:gdLst/>
            <a:ahLst/>
            <a:cxnLst/>
            <a:rect l="l" t="t" r="r" b="b"/>
            <a:pathLst>
              <a:path w="3070" h="1069" fill="none" extrusionOk="0">
                <a:moveTo>
                  <a:pt x="0" y="668"/>
                </a:moveTo>
                <a:cubicBezTo>
                  <a:pt x="968" y="1"/>
                  <a:pt x="2302" y="201"/>
                  <a:pt x="3069" y="1068"/>
                </a:cubicBezTo>
              </a:path>
            </a:pathLst>
          </a:custGeom>
          <a:noFill/>
          <a:ln w="10850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5"/>
          <p:cNvSpPr/>
          <p:nvPr/>
        </p:nvSpPr>
        <p:spPr>
          <a:xfrm flipH="1">
            <a:off x="51898" y="2655058"/>
            <a:ext cx="251094" cy="109196"/>
          </a:xfrm>
          <a:custGeom>
            <a:avLst/>
            <a:gdLst/>
            <a:ahLst/>
            <a:cxnLst/>
            <a:rect l="l" t="t" r="r" b="b"/>
            <a:pathLst>
              <a:path w="10742" h="4671" fill="none" extrusionOk="0">
                <a:moveTo>
                  <a:pt x="768" y="4671"/>
                </a:moveTo>
                <a:lnTo>
                  <a:pt x="1" y="2569"/>
                </a:lnTo>
                <a:cubicBezTo>
                  <a:pt x="1" y="2569"/>
                  <a:pt x="3337" y="501"/>
                  <a:pt x="6706" y="134"/>
                </a:cubicBezTo>
                <a:cubicBezTo>
                  <a:pt x="8173" y="1"/>
                  <a:pt x="9341" y="701"/>
                  <a:pt x="10742" y="1135"/>
                </a:cubicBezTo>
                <a:lnTo>
                  <a:pt x="10075" y="3503"/>
                </a:lnTo>
              </a:path>
            </a:pathLst>
          </a:custGeom>
          <a:noFill/>
          <a:ln w="10850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45"/>
          <p:cNvSpPr/>
          <p:nvPr/>
        </p:nvSpPr>
        <p:spPr>
          <a:xfrm flipH="1">
            <a:off x="-136015" y="2699524"/>
            <a:ext cx="789865" cy="1173621"/>
          </a:xfrm>
          <a:custGeom>
            <a:avLst/>
            <a:gdLst/>
            <a:ahLst/>
            <a:cxnLst/>
            <a:rect l="l" t="t" r="r" b="b"/>
            <a:pathLst>
              <a:path w="33791" h="50203" fill="none" extrusionOk="0">
                <a:moveTo>
                  <a:pt x="4670" y="31256"/>
                </a:moveTo>
                <a:lnTo>
                  <a:pt x="0" y="41397"/>
                </a:lnTo>
                <a:cubicBezTo>
                  <a:pt x="2202" y="44165"/>
                  <a:pt x="9874" y="49369"/>
                  <a:pt x="10908" y="49769"/>
                </a:cubicBezTo>
                <a:cubicBezTo>
                  <a:pt x="11942" y="50203"/>
                  <a:pt x="29021" y="42597"/>
                  <a:pt x="29021" y="42597"/>
                </a:cubicBezTo>
                <a:lnTo>
                  <a:pt x="26586" y="32824"/>
                </a:lnTo>
                <a:cubicBezTo>
                  <a:pt x="26586" y="32824"/>
                  <a:pt x="33791" y="15378"/>
                  <a:pt x="32690" y="12209"/>
                </a:cubicBezTo>
                <a:cubicBezTo>
                  <a:pt x="31556" y="9007"/>
                  <a:pt x="25285" y="1401"/>
                  <a:pt x="24017" y="701"/>
                </a:cubicBezTo>
                <a:cubicBezTo>
                  <a:pt x="22716" y="0"/>
                  <a:pt x="19481" y="1168"/>
                  <a:pt x="19481" y="1168"/>
                </a:cubicBezTo>
                <a:cubicBezTo>
                  <a:pt x="19481" y="1168"/>
                  <a:pt x="14911" y="2969"/>
                  <a:pt x="13310" y="4570"/>
                </a:cubicBezTo>
                <a:cubicBezTo>
                  <a:pt x="11709" y="6205"/>
                  <a:pt x="7872" y="15378"/>
                  <a:pt x="7105" y="19347"/>
                </a:cubicBezTo>
              </a:path>
            </a:pathLst>
          </a:custGeom>
          <a:noFill/>
          <a:ln w="10850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45"/>
          <p:cNvSpPr/>
          <p:nvPr/>
        </p:nvSpPr>
        <p:spPr>
          <a:xfrm flipH="1">
            <a:off x="171969" y="2931896"/>
            <a:ext cx="666678" cy="510027"/>
          </a:xfrm>
          <a:custGeom>
            <a:avLst/>
            <a:gdLst/>
            <a:ahLst/>
            <a:cxnLst/>
            <a:rect l="l" t="t" r="r" b="b"/>
            <a:pathLst>
              <a:path w="28521" h="21817" fill="none" extrusionOk="0">
                <a:moveTo>
                  <a:pt x="13577" y="14611"/>
                </a:moveTo>
                <a:lnTo>
                  <a:pt x="1735" y="14011"/>
                </a:lnTo>
                <a:cubicBezTo>
                  <a:pt x="1" y="18180"/>
                  <a:pt x="935" y="20982"/>
                  <a:pt x="935" y="20982"/>
                </a:cubicBezTo>
                <a:cubicBezTo>
                  <a:pt x="4404" y="21816"/>
                  <a:pt x="20248" y="20982"/>
                  <a:pt x="20248" y="20982"/>
                </a:cubicBezTo>
                <a:cubicBezTo>
                  <a:pt x="23918" y="17246"/>
                  <a:pt x="28287" y="6672"/>
                  <a:pt x="28287" y="6672"/>
                </a:cubicBezTo>
                <a:cubicBezTo>
                  <a:pt x="28521" y="4371"/>
                  <a:pt x="28054" y="2036"/>
                  <a:pt x="26920" y="1"/>
                </a:cubicBezTo>
              </a:path>
            </a:pathLst>
          </a:custGeom>
          <a:noFill/>
          <a:ln w="10850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45"/>
          <p:cNvSpPr/>
          <p:nvPr/>
        </p:nvSpPr>
        <p:spPr>
          <a:xfrm flipH="1">
            <a:off x="283464" y="2857812"/>
            <a:ext cx="241722" cy="443752"/>
          </a:xfrm>
          <a:custGeom>
            <a:avLst/>
            <a:gdLst/>
            <a:ahLst/>
            <a:cxnLst/>
            <a:rect l="l" t="t" r="r" b="b"/>
            <a:pathLst>
              <a:path w="10341" h="18982" extrusionOk="0">
                <a:moveTo>
                  <a:pt x="10341" y="1"/>
                </a:moveTo>
                <a:lnTo>
                  <a:pt x="6838" y="1835"/>
                </a:lnTo>
                <a:cubicBezTo>
                  <a:pt x="4670" y="5004"/>
                  <a:pt x="2969" y="8474"/>
                  <a:pt x="1768" y="12143"/>
                </a:cubicBezTo>
                <a:cubicBezTo>
                  <a:pt x="67" y="17680"/>
                  <a:pt x="234" y="18981"/>
                  <a:pt x="234" y="18981"/>
                </a:cubicBezTo>
                <a:cubicBezTo>
                  <a:pt x="0" y="16312"/>
                  <a:pt x="9507" y="2603"/>
                  <a:pt x="9507" y="2603"/>
                </a:cubicBezTo>
                <a:lnTo>
                  <a:pt x="103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45"/>
          <p:cNvSpPr/>
          <p:nvPr/>
        </p:nvSpPr>
        <p:spPr>
          <a:xfrm flipH="1">
            <a:off x="271762" y="2852363"/>
            <a:ext cx="252660" cy="499086"/>
          </a:xfrm>
          <a:custGeom>
            <a:avLst/>
            <a:gdLst/>
            <a:ahLst/>
            <a:cxnLst/>
            <a:rect l="l" t="t" r="r" b="b"/>
            <a:pathLst>
              <a:path w="10809" h="21349" fill="none" extrusionOk="0">
                <a:moveTo>
                  <a:pt x="1035" y="21349"/>
                </a:moveTo>
                <a:cubicBezTo>
                  <a:pt x="301" y="20181"/>
                  <a:pt x="0" y="18780"/>
                  <a:pt x="167" y="17413"/>
                </a:cubicBezTo>
                <a:cubicBezTo>
                  <a:pt x="467" y="15144"/>
                  <a:pt x="3736" y="6705"/>
                  <a:pt x="6805" y="2068"/>
                </a:cubicBezTo>
                <a:lnTo>
                  <a:pt x="10808" y="0"/>
                </a:lnTo>
              </a:path>
            </a:pathLst>
          </a:custGeom>
          <a:noFill/>
          <a:ln w="10850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5"/>
          <p:cNvSpPr/>
          <p:nvPr/>
        </p:nvSpPr>
        <p:spPr>
          <a:xfrm flipH="1">
            <a:off x="296644" y="2693885"/>
            <a:ext cx="11711" cy="17182"/>
          </a:xfrm>
          <a:custGeom>
            <a:avLst/>
            <a:gdLst/>
            <a:ahLst/>
            <a:cxnLst/>
            <a:rect l="l" t="t" r="r" b="b"/>
            <a:pathLst>
              <a:path w="501" h="735" fill="none" extrusionOk="0">
                <a:moveTo>
                  <a:pt x="501" y="735"/>
                </a:moveTo>
                <a:lnTo>
                  <a:pt x="0" y="1"/>
                </a:lnTo>
              </a:path>
            </a:pathLst>
          </a:custGeom>
          <a:noFill/>
          <a:ln w="10850" cap="rnd" cmpd="sng">
            <a:solidFill>
              <a:srgbClr val="2632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228;p58"/>
          <p:cNvSpPr txBox="1">
            <a:spLocks noGrp="1"/>
          </p:cNvSpPr>
          <p:nvPr>
            <p:ph type="subTitle" idx="1"/>
          </p:nvPr>
        </p:nvSpPr>
        <p:spPr>
          <a:xfrm>
            <a:off x="1744981" y="3380625"/>
            <a:ext cx="2655300" cy="12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GB" sz="155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M Shahria Alam</a:t>
            </a:r>
            <a:endParaRPr lang="en-GB" sz="155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/>
            <a:r>
              <a:rPr lang="en-GB" sz="15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2021-3-60-016</a:t>
            </a:r>
          </a:p>
          <a:p>
            <a:pPr marL="0" lvl="0" indent="0" algn="l"/>
            <a:r>
              <a:rPr lang="en-GB" sz="15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number: 15</a:t>
            </a:r>
            <a:endParaRPr lang="en-GB" sz="15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/>
            <a:r>
              <a:rPr lang="en-GB" sz="15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</a:t>
            </a:r>
            <a:r>
              <a:rPr lang="en-GB" sz="15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</a:t>
            </a:r>
            <a:r>
              <a:rPr lang="en-GB" sz="15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</a:t>
            </a:r>
          </a:p>
          <a:p>
            <a:pPr marL="0" indent="0" algn="l"/>
            <a:r>
              <a:rPr lang="en-GB" sz="15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East West University</a:t>
            </a:r>
          </a:p>
          <a:p>
            <a:pPr marL="0" lvl="0" indent="0" algn="l"/>
            <a:endParaRPr lang="en-GB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238;p58"/>
          <p:cNvSpPr/>
          <p:nvPr/>
        </p:nvSpPr>
        <p:spPr>
          <a:xfrm rot="16358856">
            <a:off x="2592926" y="2601892"/>
            <a:ext cx="65518" cy="1579951"/>
          </a:xfrm>
          <a:custGeom>
            <a:avLst/>
            <a:gdLst/>
            <a:ahLst/>
            <a:cxnLst/>
            <a:rect l="l" t="t" r="r" b="b"/>
            <a:pathLst>
              <a:path w="1368" h="3325" extrusionOk="0">
                <a:moveTo>
                  <a:pt x="252" y="0"/>
                </a:moveTo>
                <a:cubicBezTo>
                  <a:pt x="226" y="0"/>
                  <a:pt x="197" y="7"/>
                  <a:pt x="167" y="22"/>
                </a:cubicBezTo>
                <a:cubicBezTo>
                  <a:pt x="67" y="55"/>
                  <a:pt x="0" y="155"/>
                  <a:pt x="34" y="289"/>
                </a:cubicBezTo>
                <a:lnTo>
                  <a:pt x="934" y="3157"/>
                </a:lnTo>
                <a:cubicBezTo>
                  <a:pt x="934" y="3257"/>
                  <a:pt x="1034" y="3324"/>
                  <a:pt x="1134" y="3324"/>
                </a:cubicBezTo>
                <a:lnTo>
                  <a:pt x="1201" y="3324"/>
                </a:lnTo>
                <a:cubicBezTo>
                  <a:pt x="1301" y="3291"/>
                  <a:pt x="1368" y="3157"/>
                  <a:pt x="1335" y="3057"/>
                </a:cubicBezTo>
                <a:lnTo>
                  <a:pt x="434" y="155"/>
                </a:lnTo>
                <a:cubicBezTo>
                  <a:pt x="408" y="78"/>
                  <a:pt x="342" y="0"/>
                  <a:pt x="2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smtClean="0"/>
              <a:t> </a:t>
            </a:r>
            <a:endParaRPr dirty="0"/>
          </a:p>
        </p:txBody>
      </p:sp>
      <p:sp>
        <p:nvSpPr>
          <p:cNvPr id="181" name="Google Shape;1239;p58"/>
          <p:cNvSpPr/>
          <p:nvPr/>
        </p:nvSpPr>
        <p:spPr>
          <a:xfrm rot="-5326600">
            <a:off x="6369609" y="2607491"/>
            <a:ext cx="65518" cy="1579951"/>
          </a:xfrm>
          <a:custGeom>
            <a:avLst/>
            <a:gdLst/>
            <a:ahLst/>
            <a:cxnLst/>
            <a:rect l="l" t="t" r="r" b="b"/>
            <a:pathLst>
              <a:path w="1368" h="3325" extrusionOk="0">
                <a:moveTo>
                  <a:pt x="252" y="0"/>
                </a:moveTo>
                <a:cubicBezTo>
                  <a:pt x="226" y="0"/>
                  <a:pt x="197" y="7"/>
                  <a:pt x="167" y="22"/>
                </a:cubicBezTo>
                <a:cubicBezTo>
                  <a:pt x="67" y="55"/>
                  <a:pt x="0" y="155"/>
                  <a:pt x="34" y="289"/>
                </a:cubicBezTo>
                <a:lnTo>
                  <a:pt x="934" y="3157"/>
                </a:lnTo>
                <a:cubicBezTo>
                  <a:pt x="934" y="3257"/>
                  <a:pt x="1034" y="3324"/>
                  <a:pt x="1134" y="3324"/>
                </a:cubicBezTo>
                <a:lnTo>
                  <a:pt x="1201" y="3324"/>
                </a:lnTo>
                <a:cubicBezTo>
                  <a:pt x="1301" y="3291"/>
                  <a:pt x="1368" y="3157"/>
                  <a:pt x="1335" y="3057"/>
                </a:cubicBezTo>
                <a:lnTo>
                  <a:pt x="434" y="155"/>
                </a:lnTo>
                <a:cubicBezTo>
                  <a:pt x="408" y="78"/>
                  <a:pt x="342" y="0"/>
                  <a:pt x="252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528;p48"/>
          <p:cNvSpPr/>
          <p:nvPr/>
        </p:nvSpPr>
        <p:spPr>
          <a:xfrm rot="20754894" flipH="1">
            <a:off x="1786927" y="2453982"/>
            <a:ext cx="1583152" cy="890218"/>
          </a:xfrm>
          <a:custGeom>
            <a:avLst/>
            <a:gdLst/>
            <a:ahLst/>
            <a:cxnLst/>
            <a:rect l="l" t="t" r="r" b="b"/>
            <a:pathLst>
              <a:path w="74253" h="41753" extrusionOk="0">
                <a:moveTo>
                  <a:pt x="43320" y="1"/>
                </a:moveTo>
                <a:cubicBezTo>
                  <a:pt x="36563" y="1"/>
                  <a:pt x="29844" y="1455"/>
                  <a:pt x="23721" y="4479"/>
                </a:cubicBezTo>
                <a:cubicBezTo>
                  <a:pt x="16633" y="8000"/>
                  <a:pt x="5889" y="15958"/>
                  <a:pt x="2880" y="24963"/>
                </a:cubicBezTo>
                <a:cubicBezTo>
                  <a:pt x="1" y="33641"/>
                  <a:pt x="5849" y="41753"/>
                  <a:pt x="14577" y="41753"/>
                </a:cubicBezTo>
                <a:cubicBezTo>
                  <a:pt x="15175" y="41753"/>
                  <a:pt x="15786" y="41715"/>
                  <a:pt x="16410" y="41636"/>
                </a:cubicBezTo>
                <a:cubicBezTo>
                  <a:pt x="21648" y="40990"/>
                  <a:pt x="26307" y="38070"/>
                  <a:pt x="30765" y="35217"/>
                </a:cubicBezTo>
                <a:cubicBezTo>
                  <a:pt x="36586" y="31512"/>
                  <a:pt x="42351" y="28812"/>
                  <a:pt x="49147" y="28812"/>
                </a:cubicBezTo>
                <a:cubicBezTo>
                  <a:pt x="49794" y="28812"/>
                  <a:pt x="50450" y="28836"/>
                  <a:pt x="51116" y="28886"/>
                </a:cubicBezTo>
                <a:cubicBezTo>
                  <a:pt x="54248" y="29117"/>
                  <a:pt x="58503" y="29923"/>
                  <a:pt x="62483" y="29923"/>
                </a:cubicBezTo>
                <a:cubicBezTo>
                  <a:pt x="67735" y="29923"/>
                  <a:pt x="72506" y="28519"/>
                  <a:pt x="73584" y="22534"/>
                </a:cubicBezTo>
                <a:cubicBezTo>
                  <a:pt x="74253" y="18900"/>
                  <a:pt x="72893" y="15156"/>
                  <a:pt x="70709" y="12191"/>
                </a:cubicBezTo>
                <a:cubicBezTo>
                  <a:pt x="66317" y="6173"/>
                  <a:pt x="59876" y="2339"/>
                  <a:pt x="52609" y="912"/>
                </a:cubicBezTo>
                <a:cubicBezTo>
                  <a:pt x="49541" y="308"/>
                  <a:pt x="46426" y="1"/>
                  <a:pt x="43320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227;p58"/>
          <p:cNvSpPr txBox="1">
            <a:spLocks/>
          </p:cNvSpPr>
          <p:nvPr/>
        </p:nvSpPr>
        <p:spPr>
          <a:xfrm>
            <a:off x="1763083" y="2673943"/>
            <a:ext cx="3075778" cy="597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42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9pPr>
          </a:lstStyle>
          <a:p>
            <a:r>
              <a:rPr lang="en-US" sz="2000" b="0" dirty="0" smtClean="0">
                <a:latin typeface="+mn-lt"/>
              </a:rPr>
              <a:t>Submitted by</a:t>
            </a:r>
            <a:endParaRPr lang="en-US" sz="2000" b="0" dirty="0">
              <a:latin typeface="+mn-lt"/>
            </a:endParaRPr>
          </a:p>
        </p:txBody>
      </p:sp>
      <p:sp>
        <p:nvSpPr>
          <p:cNvPr id="186" name="Subtitle 2"/>
          <p:cNvSpPr txBox="1">
            <a:spLocks/>
          </p:cNvSpPr>
          <p:nvPr/>
        </p:nvSpPr>
        <p:spPr>
          <a:xfrm>
            <a:off x="5485710" y="3435428"/>
            <a:ext cx="3062734" cy="12558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A. K. M.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Nazimuddin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Senior Lecturer</a:t>
            </a:r>
          </a:p>
          <a:p>
            <a:r>
              <a:rPr lang="en-GB" sz="1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MPS</a:t>
            </a:r>
            <a:endParaRPr lang="en-GB" sz="1600" dirty="0" smtClean="0"/>
          </a:p>
          <a:p>
            <a:r>
              <a:rPr lang="en-GB" sz="1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East West University</a:t>
            </a:r>
          </a:p>
          <a:p>
            <a:endParaRPr lang="en-US" b="1" dirty="0"/>
          </a:p>
        </p:txBody>
      </p:sp>
      <p:sp>
        <p:nvSpPr>
          <p:cNvPr id="187" name="Google Shape;528;p48"/>
          <p:cNvSpPr/>
          <p:nvPr/>
        </p:nvSpPr>
        <p:spPr>
          <a:xfrm rot="20754894" flipH="1">
            <a:off x="5482702" y="2464382"/>
            <a:ext cx="1583152" cy="890218"/>
          </a:xfrm>
          <a:custGeom>
            <a:avLst/>
            <a:gdLst/>
            <a:ahLst/>
            <a:cxnLst/>
            <a:rect l="l" t="t" r="r" b="b"/>
            <a:pathLst>
              <a:path w="74253" h="41753" extrusionOk="0">
                <a:moveTo>
                  <a:pt x="43320" y="1"/>
                </a:moveTo>
                <a:cubicBezTo>
                  <a:pt x="36563" y="1"/>
                  <a:pt x="29844" y="1455"/>
                  <a:pt x="23721" y="4479"/>
                </a:cubicBezTo>
                <a:cubicBezTo>
                  <a:pt x="16633" y="8000"/>
                  <a:pt x="5889" y="15958"/>
                  <a:pt x="2880" y="24963"/>
                </a:cubicBezTo>
                <a:cubicBezTo>
                  <a:pt x="1" y="33641"/>
                  <a:pt x="5849" y="41753"/>
                  <a:pt x="14577" y="41753"/>
                </a:cubicBezTo>
                <a:cubicBezTo>
                  <a:pt x="15175" y="41753"/>
                  <a:pt x="15786" y="41715"/>
                  <a:pt x="16410" y="41636"/>
                </a:cubicBezTo>
                <a:cubicBezTo>
                  <a:pt x="21648" y="40990"/>
                  <a:pt x="26307" y="38070"/>
                  <a:pt x="30765" y="35217"/>
                </a:cubicBezTo>
                <a:cubicBezTo>
                  <a:pt x="36586" y="31512"/>
                  <a:pt x="42351" y="28812"/>
                  <a:pt x="49147" y="28812"/>
                </a:cubicBezTo>
                <a:cubicBezTo>
                  <a:pt x="49794" y="28812"/>
                  <a:pt x="50450" y="28836"/>
                  <a:pt x="51116" y="28886"/>
                </a:cubicBezTo>
                <a:cubicBezTo>
                  <a:pt x="54248" y="29117"/>
                  <a:pt x="58503" y="29923"/>
                  <a:pt x="62483" y="29923"/>
                </a:cubicBezTo>
                <a:cubicBezTo>
                  <a:pt x="67735" y="29923"/>
                  <a:pt x="72506" y="28519"/>
                  <a:pt x="73584" y="22534"/>
                </a:cubicBezTo>
                <a:cubicBezTo>
                  <a:pt x="74253" y="18900"/>
                  <a:pt x="72893" y="15156"/>
                  <a:pt x="70709" y="12191"/>
                </a:cubicBezTo>
                <a:cubicBezTo>
                  <a:pt x="66317" y="6173"/>
                  <a:pt x="59876" y="2339"/>
                  <a:pt x="52609" y="912"/>
                </a:cubicBezTo>
                <a:cubicBezTo>
                  <a:pt x="49541" y="308"/>
                  <a:pt x="46426" y="1"/>
                  <a:pt x="43320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227;p58"/>
          <p:cNvSpPr txBox="1">
            <a:spLocks/>
          </p:cNvSpPr>
          <p:nvPr/>
        </p:nvSpPr>
        <p:spPr>
          <a:xfrm>
            <a:off x="5482489" y="2653906"/>
            <a:ext cx="3634615" cy="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42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Gruppo"/>
              <a:buNone/>
              <a:defRPr sz="2800" b="1" i="0" u="none" strike="noStrike" cap="none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defRPr>
            </a:lvl9pPr>
          </a:lstStyle>
          <a:p>
            <a:r>
              <a:rPr lang="en-US" sz="2000" b="0" dirty="0" smtClean="0">
                <a:latin typeface="+mn-lt"/>
              </a:rPr>
              <a:t>Submitted to</a:t>
            </a:r>
            <a:endParaRPr lang="en-US" sz="2000" b="0" dirty="0">
              <a:latin typeface="+mn-lt"/>
            </a:endParaRPr>
          </a:p>
        </p:txBody>
      </p:sp>
      <p:grpSp>
        <p:nvGrpSpPr>
          <p:cNvPr id="147" name="Google Shape;275;p45"/>
          <p:cNvGrpSpPr/>
          <p:nvPr/>
        </p:nvGrpSpPr>
        <p:grpSpPr>
          <a:xfrm>
            <a:off x="7605678" y="2188590"/>
            <a:ext cx="1668624" cy="2963309"/>
            <a:chOff x="6876525" y="6007525"/>
            <a:chExt cx="1784625" cy="3168975"/>
          </a:xfrm>
        </p:grpSpPr>
        <p:sp>
          <p:nvSpPr>
            <p:cNvPr id="148" name="Google Shape;276;p45"/>
            <p:cNvSpPr/>
            <p:nvPr/>
          </p:nvSpPr>
          <p:spPr>
            <a:xfrm>
              <a:off x="6876525" y="8606050"/>
              <a:ext cx="1453575" cy="25"/>
            </a:xfrm>
            <a:custGeom>
              <a:avLst/>
              <a:gdLst/>
              <a:ahLst/>
              <a:cxnLst/>
              <a:rect l="l" t="t" r="r" b="b"/>
              <a:pathLst>
                <a:path w="58143" h="1" extrusionOk="0">
                  <a:moveTo>
                    <a:pt x="1" y="1"/>
                  </a:moveTo>
                  <a:lnTo>
                    <a:pt x="58142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277;p45"/>
            <p:cNvSpPr/>
            <p:nvPr/>
          </p:nvSpPr>
          <p:spPr>
            <a:xfrm flipV="1">
              <a:off x="7591565" y="8647353"/>
              <a:ext cx="820616" cy="48892"/>
            </a:xfrm>
            <a:custGeom>
              <a:avLst/>
              <a:gdLst/>
              <a:ahLst/>
              <a:cxnLst/>
              <a:rect l="l" t="t" r="r" b="b"/>
              <a:pathLst>
                <a:path w="58143" h="1" fill="none" extrusionOk="0">
                  <a:moveTo>
                    <a:pt x="1" y="1"/>
                  </a:moveTo>
                  <a:lnTo>
                    <a:pt x="58142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278;p45"/>
            <p:cNvSpPr/>
            <p:nvPr/>
          </p:nvSpPr>
          <p:spPr>
            <a:xfrm>
              <a:off x="7712950" y="6529575"/>
              <a:ext cx="165975" cy="358625"/>
            </a:xfrm>
            <a:custGeom>
              <a:avLst/>
              <a:gdLst/>
              <a:ahLst/>
              <a:cxnLst/>
              <a:rect l="l" t="t" r="r" b="b"/>
              <a:pathLst>
                <a:path w="6639" h="14345" fill="none" extrusionOk="0">
                  <a:moveTo>
                    <a:pt x="6639" y="14344"/>
                  </a:moveTo>
                  <a:cubicBezTo>
                    <a:pt x="6572" y="11042"/>
                    <a:pt x="4137" y="7773"/>
                    <a:pt x="4137" y="7773"/>
                  </a:cubicBezTo>
                  <a:cubicBezTo>
                    <a:pt x="4137" y="7773"/>
                    <a:pt x="4337" y="4871"/>
                    <a:pt x="3237" y="3670"/>
                  </a:cubicBezTo>
                  <a:cubicBezTo>
                    <a:pt x="3036" y="3470"/>
                    <a:pt x="2836" y="3236"/>
                    <a:pt x="2669" y="3036"/>
                  </a:cubicBezTo>
                  <a:cubicBezTo>
                    <a:pt x="2503" y="2802"/>
                    <a:pt x="2336" y="2569"/>
                    <a:pt x="2169" y="2335"/>
                  </a:cubicBezTo>
                  <a:cubicBezTo>
                    <a:pt x="1369" y="1235"/>
                    <a:pt x="635" y="101"/>
                    <a:pt x="368" y="67"/>
                  </a:cubicBezTo>
                  <a:cubicBezTo>
                    <a:pt x="1" y="0"/>
                    <a:pt x="101" y="2069"/>
                    <a:pt x="501" y="3036"/>
                  </a:cubicBezTo>
                  <a:cubicBezTo>
                    <a:pt x="535" y="3136"/>
                    <a:pt x="568" y="3236"/>
                    <a:pt x="635" y="3336"/>
                  </a:cubicBezTo>
                  <a:cubicBezTo>
                    <a:pt x="735" y="3470"/>
                    <a:pt x="801" y="3636"/>
                    <a:pt x="801" y="3803"/>
                  </a:cubicBezTo>
                  <a:cubicBezTo>
                    <a:pt x="835" y="4504"/>
                    <a:pt x="268" y="5504"/>
                    <a:pt x="835" y="643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279;p45"/>
            <p:cNvSpPr/>
            <p:nvPr/>
          </p:nvSpPr>
          <p:spPr>
            <a:xfrm>
              <a:off x="7523650" y="6552100"/>
              <a:ext cx="206025" cy="97575"/>
            </a:xfrm>
            <a:custGeom>
              <a:avLst/>
              <a:gdLst/>
              <a:ahLst/>
              <a:cxnLst/>
              <a:rect l="l" t="t" r="r" b="b"/>
              <a:pathLst>
                <a:path w="8241" h="3903" fill="none" extrusionOk="0">
                  <a:moveTo>
                    <a:pt x="8240" y="3903"/>
                  </a:moveTo>
                  <a:cubicBezTo>
                    <a:pt x="8240" y="3903"/>
                    <a:pt x="1202" y="0"/>
                    <a:pt x="1" y="1134"/>
                  </a:cubicBezTo>
                  <a:cubicBezTo>
                    <a:pt x="1" y="1134"/>
                    <a:pt x="3737" y="2936"/>
                    <a:pt x="4104" y="37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280;p45"/>
            <p:cNvSpPr/>
            <p:nvPr/>
          </p:nvSpPr>
          <p:spPr>
            <a:xfrm>
              <a:off x="7494475" y="6658825"/>
              <a:ext cx="227675" cy="140975"/>
            </a:xfrm>
            <a:custGeom>
              <a:avLst/>
              <a:gdLst/>
              <a:ahLst/>
              <a:cxnLst/>
              <a:rect l="l" t="t" r="r" b="b"/>
              <a:pathLst>
                <a:path w="9107" h="5639" fill="none" extrusionOk="0">
                  <a:moveTo>
                    <a:pt x="6572" y="1335"/>
                  </a:moveTo>
                  <a:cubicBezTo>
                    <a:pt x="6572" y="1335"/>
                    <a:pt x="2302" y="1"/>
                    <a:pt x="1168" y="701"/>
                  </a:cubicBezTo>
                  <a:cubicBezTo>
                    <a:pt x="0" y="1402"/>
                    <a:pt x="5638" y="2603"/>
                    <a:pt x="5638" y="2603"/>
                  </a:cubicBezTo>
                  <a:cubicBezTo>
                    <a:pt x="5638" y="2603"/>
                    <a:pt x="7672" y="5638"/>
                    <a:pt x="9107" y="547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281;p45"/>
            <p:cNvSpPr/>
            <p:nvPr/>
          </p:nvSpPr>
          <p:spPr>
            <a:xfrm>
              <a:off x="7480300" y="6629650"/>
              <a:ext cx="189325" cy="47550"/>
            </a:xfrm>
            <a:custGeom>
              <a:avLst/>
              <a:gdLst/>
              <a:ahLst/>
              <a:cxnLst/>
              <a:rect l="l" t="t" r="r" b="b"/>
              <a:pathLst>
                <a:path w="7573" h="1902" fill="none" extrusionOk="0">
                  <a:moveTo>
                    <a:pt x="1735" y="1902"/>
                  </a:moveTo>
                  <a:cubicBezTo>
                    <a:pt x="1735" y="1902"/>
                    <a:pt x="0" y="1601"/>
                    <a:pt x="67" y="834"/>
                  </a:cubicBezTo>
                  <a:cubicBezTo>
                    <a:pt x="100" y="34"/>
                    <a:pt x="5471" y="0"/>
                    <a:pt x="7572" y="13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282;p45"/>
            <p:cNvSpPr/>
            <p:nvPr/>
          </p:nvSpPr>
          <p:spPr>
            <a:xfrm>
              <a:off x="7597950" y="6605450"/>
              <a:ext cx="135050" cy="67000"/>
            </a:xfrm>
            <a:custGeom>
              <a:avLst/>
              <a:gdLst/>
              <a:ahLst/>
              <a:cxnLst/>
              <a:rect l="l" t="t" r="r" b="b"/>
              <a:pathLst>
                <a:path w="5402" h="2680" extrusionOk="0">
                  <a:moveTo>
                    <a:pt x="5101" y="1"/>
                  </a:moveTo>
                  <a:lnTo>
                    <a:pt x="465" y="1869"/>
                  </a:lnTo>
                  <a:cubicBezTo>
                    <a:pt x="0" y="2072"/>
                    <a:pt x="193" y="2680"/>
                    <a:pt x="580" y="2680"/>
                  </a:cubicBezTo>
                  <a:cubicBezTo>
                    <a:pt x="638" y="2680"/>
                    <a:pt x="700" y="2666"/>
                    <a:pt x="765" y="2636"/>
                  </a:cubicBezTo>
                  <a:lnTo>
                    <a:pt x="5401" y="768"/>
                  </a:lnTo>
                  <a:cubicBezTo>
                    <a:pt x="5401" y="601"/>
                    <a:pt x="5335" y="435"/>
                    <a:pt x="5235" y="301"/>
                  </a:cubicBezTo>
                  <a:cubicBezTo>
                    <a:pt x="5168" y="201"/>
                    <a:pt x="5135" y="101"/>
                    <a:pt x="510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283;p45"/>
            <p:cNvSpPr/>
            <p:nvPr/>
          </p:nvSpPr>
          <p:spPr>
            <a:xfrm>
              <a:off x="7767175" y="6559800"/>
              <a:ext cx="86350" cy="45675"/>
            </a:xfrm>
            <a:custGeom>
              <a:avLst/>
              <a:gdLst/>
              <a:ahLst/>
              <a:cxnLst/>
              <a:rect l="l" t="t" r="r" b="b"/>
              <a:pathLst>
                <a:path w="3454" h="1827" extrusionOk="0">
                  <a:moveTo>
                    <a:pt x="2876" y="0"/>
                  </a:moveTo>
                  <a:cubicBezTo>
                    <a:pt x="2831" y="0"/>
                    <a:pt x="2784" y="8"/>
                    <a:pt x="2735" y="26"/>
                  </a:cubicBezTo>
                  <a:lnTo>
                    <a:pt x="0" y="1126"/>
                  </a:lnTo>
                  <a:cubicBezTo>
                    <a:pt x="167" y="1360"/>
                    <a:pt x="367" y="1593"/>
                    <a:pt x="534" y="1827"/>
                  </a:cubicBezTo>
                  <a:lnTo>
                    <a:pt x="3036" y="793"/>
                  </a:lnTo>
                  <a:cubicBezTo>
                    <a:pt x="3454" y="584"/>
                    <a:pt x="3257" y="0"/>
                    <a:pt x="287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284;p45"/>
            <p:cNvSpPr/>
            <p:nvPr/>
          </p:nvSpPr>
          <p:spPr>
            <a:xfrm>
              <a:off x="7416925" y="6782250"/>
              <a:ext cx="610450" cy="586275"/>
            </a:xfrm>
            <a:custGeom>
              <a:avLst/>
              <a:gdLst/>
              <a:ahLst/>
              <a:cxnLst/>
              <a:rect l="l" t="t" r="r" b="b"/>
              <a:pathLst>
                <a:path w="24418" h="23451" extrusionOk="0">
                  <a:moveTo>
                    <a:pt x="16645" y="1"/>
                  </a:moveTo>
                  <a:lnTo>
                    <a:pt x="4003" y="1502"/>
                  </a:lnTo>
                  <a:lnTo>
                    <a:pt x="0" y="4971"/>
                  </a:lnTo>
                  <a:lnTo>
                    <a:pt x="9574" y="23451"/>
                  </a:lnTo>
                  <a:lnTo>
                    <a:pt x="23417" y="22517"/>
                  </a:lnTo>
                  <a:lnTo>
                    <a:pt x="24418" y="17947"/>
                  </a:lnTo>
                  <a:lnTo>
                    <a:pt x="166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285;p45"/>
            <p:cNvSpPr/>
            <p:nvPr/>
          </p:nvSpPr>
          <p:spPr>
            <a:xfrm>
              <a:off x="7793850" y="6782250"/>
              <a:ext cx="233525" cy="562925"/>
            </a:xfrm>
            <a:custGeom>
              <a:avLst/>
              <a:gdLst/>
              <a:ahLst/>
              <a:cxnLst/>
              <a:rect l="l" t="t" r="r" b="b"/>
              <a:pathLst>
                <a:path w="9341" h="22517" extrusionOk="0">
                  <a:moveTo>
                    <a:pt x="1568" y="1"/>
                  </a:moveTo>
                  <a:lnTo>
                    <a:pt x="1" y="3170"/>
                  </a:lnTo>
                  <a:lnTo>
                    <a:pt x="8340" y="22517"/>
                  </a:lnTo>
                  <a:lnTo>
                    <a:pt x="9341" y="17947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286;p45"/>
            <p:cNvSpPr/>
            <p:nvPr/>
          </p:nvSpPr>
          <p:spPr>
            <a:xfrm>
              <a:off x="7793850" y="6782250"/>
              <a:ext cx="233525" cy="562925"/>
            </a:xfrm>
            <a:custGeom>
              <a:avLst/>
              <a:gdLst/>
              <a:ahLst/>
              <a:cxnLst/>
              <a:rect l="l" t="t" r="r" b="b"/>
              <a:pathLst>
                <a:path w="9341" h="22517" extrusionOk="0">
                  <a:moveTo>
                    <a:pt x="1568" y="1"/>
                  </a:moveTo>
                  <a:lnTo>
                    <a:pt x="1" y="3170"/>
                  </a:lnTo>
                  <a:lnTo>
                    <a:pt x="8340" y="22517"/>
                  </a:lnTo>
                  <a:lnTo>
                    <a:pt x="9341" y="17947"/>
                  </a:lnTo>
                  <a:lnTo>
                    <a:pt x="15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287;p45"/>
            <p:cNvSpPr/>
            <p:nvPr/>
          </p:nvSpPr>
          <p:spPr>
            <a:xfrm>
              <a:off x="7416925" y="6861475"/>
              <a:ext cx="585425" cy="507050"/>
            </a:xfrm>
            <a:custGeom>
              <a:avLst/>
              <a:gdLst/>
              <a:ahLst/>
              <a:cxnLst/>
              <a:rect l="l" t="t" r="r" b="b"/>
              <a:pathLst>
                <a:path w="23417" h="20282" extrusionOk="0">
                  <a:moveTo>
                    <a:pt x="15078" y="1"/>
                  </a:moveTo>
                  <a:lnTo>
                    <a:pt x="0" y="1802"/>
                  </a:lnTo>
                  <a:lnTo>
                    <a:pt x="9574" y="20282"/>
                  </a:lnTo>
                  <a:lnTo>
                    <a:pt x="23417" y="19348"/>
                  </a:lnTo>
                  <a:lnTo>
                    <a:pt x="1507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288;p45"/>
            <p:cNvSpPr/>
            <p:nvPr/>
          </p:nvSpPr>
          <p:spPr>
            <a:xfrm>
              <a:off x="7416925" y="6861475"/>
              <a:ext cx="585425" cy="507050"/>
            </a:xfrm>
            <a:custGeom>
              <a:avLst/>
              <a:gdLst/>
              <a:ahLst/>
              <a:cxnLst/>
              <a:rect l="l" t="t" r="r" b="b"/>
              <a:pathLst>
                <a:path w="23417" h="20282" extrusionOk="0">
                  <a:moveTo>
                    <a:pt x="15078" y="1"/>
                  </a:moveTo>
                  <a:lnTo>
                    <a:pt x="0" y="1802"/>
                  </a:lnTo>
                  <a:lnTo>
                    <a:pt x="9574" y="20282"/>
                  </a:lnTo>
                  <a:lnTo>
                    <a:pt x="23417" y="19348"/>
                  </a:lnTo>
                  <a:lnTo>
                    <a:pt x="1507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289;p45"/>
            <p:cNvSpPr/>
            <p:nvPr/>
          </p:nvSpPr>
          <p:spPr>
            <a:xfrm>
              <a:off x="7416925" y="6861475"/>
              <a:ext cx="585425" cy="507050"/>
            </a:xfrm>
            <a:custGeom>
              <a:avLst/>
              <a:gdLst/>
              <a:ahLst/>
              <a:cxnLst/>
              <a:rect l="l" t="t" r="r" b="b"/>
              <a:pathLst>
                <a:path w="23417" h="20282" fill="none" extrusionOk="0">
                  <a:moveTo>
                    <a:pt x="15078" y="1"/>
                  </a:moveTo>
                  <a:lnTo>
                    <a:pt x="0" y="1802"/>
                  </a:lnTo>
                  <a:lnTo>
                    <a:pt x="9574" y="20282"/>
                  </a:lnTo>
                  <a:lnTo>
                    <a:pt x="23417" y="19348"/>
                  </a:ln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290;p45"/>
            <p:cNvSpPr/>
            <p:nvPr/>
          </p:nvSpPr>
          <p:spPr>
            <a:xfrm>
              <a:off x="7416925" y="6782250"/>
              <a:ext cx="610450" cy="562925"/>
            </a:xfrm>
            <a:custGeom>
              <a:avLst/>
              <a:gdLst/>
              <a:ahLst/>
              <a:cxnLst/>
              <a:rect l="l" t="t" r="r" b="b"/>
              <a:pathLst>
                <a:path w="24418" h="22517" fill="none" extrusionOk="0">
                  <a:moveTo>
                    <a:pt x="23417" y="22517"/>
                  </a:moveTo>
                  <a:lnTo>
                    <a:pt x="24418" y="17947"/>
                  </a:lnTo>
                  <a:lnTo>
                    <a:pt x="16645" y="1"/>
                  </a:lnTo>
                  <a:lnTo>
                    <a:pt x="4003" y="1502"/>
                  </a:lnTo>
                  <a:lnTo>
                    <a:pt x="0" y="4971"/>
                  </a:lnTo>
                </a:path>
              </a:pathLst>
            </a:custGeom>
            <a:solidFill>
              <a:schemeClr val="accent1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291;p45"/>
            <p:cNvSpPr/>
            <p:nvPr/>
          </p:nvSpPr>
          <p:spPr>
            <a:xfrm>
              <a:off x="7447775" y="7089375"/>
              <a:ext cx="252700" cy="205775"/>
            </a:xfrm>
            <a:custGeom>
              <a:avLst/>
              <a:gdLst/>
              <a:ahLst/>
              <a:cxnLst/>
              <a:rect l="l" t="t" r="r" b="b"/>
              <a:pathLst>
                <a:path w="10108" h="8231" extrusionOk="0">
                  <a:moveTo>
                    <a:pt x="4326" y="0"/>
                  </a:moveTo>
                  <a:cubicBezTo>
                    <a:pt x="2484" y="0"/>
                    <a:pt x="314" y="420"/>
                    <a:pt x="200" y="1059"/>
                  </a:cubicBezTo>
                  <a:cubicBezTo>
                    <a:pt x="0" y="1993"/>
                    <a:pt x="1768" y="2993"/>
                    <a:pt x="1768" y="2993"/>
                  </a:cubicBezTo>
                  <a:cubicBezTo>
                    <a:pt x="1768" y="2993"/>
                    <a:pt x="1501" y="6096"/>
                    <a:pt x="3169" y="7230"/>
                  </a:cubicBezTo>
                  <a:cubicBezTo>
                    <a:pt x="4043" y="7806"/>
                    <a:pt x="5264" y="7944"/>
                    <a:pt x="6230" y="7944"/>
                  </a:cubicBezTo>
                  <a:cubicBezTo>
                    <a:pt x="7107" y="7944"/>
                    <a:pt x="7773" y="7830"/>
                    <a:pt x="7773" y="7830"/>
                  </a:cubicBezTo>
                  <a:lnTo>
                    <a:pt x="9274" y="8230"/>
                  </a:lnTo>
                  <a:lnTo>
                    <a:pt x="10108" y="3827"/>
                  </a:lnTo>
                  <a:lnTo>
                    <a:pt x="8473" y="3627"/>
                  </a:lnTo>
                  <a:cubicBezTo>
                    <a:pt x="8473" y="3627"/>
                    <a:pt x="7939" y="925"/>
                    <a:pt x="6438" y="291"/>
                  </a:cubicBezTo>
                  <a:cubicBezTo>
                    <a:pt x="5963" y="91"/>
                    <a:pt x="5179" y="0"/>
                    <a:pt x="43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92;p45"/>
            <p:cNvSpPr/>
            <p:nvPr/>
          </p:nvSpPr>
          <p:spPr>
            <a:xfrm>
              <a:off x="7447775" y="7085800"/>
              <a:ext cx="226850" cy="204350"/>
            </a:xfrm>
            <a:custGeom>
              <a:avLst/>
              <a:gdLst/>
              <a:ahLst/>
              <a:cxnLst/>
              <a:rect l="l" t="t" r="r" b="b"/>
              <a:pathLst>
                <a:path w="9074" h="8174" fill="none" extrusionOk="0">
                  <a:moveTo>
                    <a:pt x="9073" y="3670"/>
                  </a:moveTo>
                  <a:lnTo>
                    <a:pt x="8473" y="3770"/>
                  </a:lnTo>
                  <a:cubicBezTo>
                    <a:pt x="8473" y="3770"/>
                    <a:pt x="7839" y="568"/>
                    <a:pt x="6171" y="301"/>
                  </a:cubicBezTo>
                  <a:cubicBezTo>
                    <a:pt x="4504" y="1"/>
                    <a:pt x="0" y="401"/>
                    <a:pt x="167" y="1502"/>
                  </a:cubicBezTo>
                  <a:cubicBezTo>
                    <a:pt x="334" y="2636"/>
                    <a:pt x="1735" y="3136"/>
                    <a:pt x="1735" y="3136"/>
                  </a:cubicBezTo>
                  <a:cubicBezTo>
                    <a:pt x="1735" y="3136"/>
                    <a:pt x="1668" y="6839"/>
                    <a:pt x="3469" y="7506"/>
                  </a:cubicBezTo>
                  <a:cubicBezTo>
                    <a:pt x="5271" y="8173"/>
                    <a:pt x="7739" y="7973"/>
                    <a:pt x="7739" y="7973"/>
                  </a:cubicBezTo>
                  <a:cubicBezTo>
                    <a:pt x="7439" y="7840"/>
                    <a:pt x="7973" y="8040"/>
                    <a:pt x="8540" y="8173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93;p45"/>
            <p:cNvSpPr/>
            <p:nvPr/>
          </p:nvSpPr>
          <p:spPr>
            <a:xfrm>
              <a:off x="8288425" y="8912125"/>
              <a:ext cx="320200" cy="173275"/>
            </a:xfrm>
            <a:custGeom>
              <a:avLst/>
              <a:gdLst/>
              <a:ahLst/>
              <a:cxnLst/>
              <a:rect l="l" t="t" r="r" b="b"/>
              <a:pathLst>
                <a:path w="12808" h="6931" extrusionOk="0">
                  <a:moveTo>
                    <a:pt x="12574" y="0"/>
                  </a:moveTo>
                  <a:lnTo>
                    <a:pt x="11306" y="2302"/>
                  </a:lnTo>
                  <a:cubicBezTo>
                    <a:pt x="11306" y="2302"/>
                    <a:pt x="6703" y="500"/>
                    <a:pt x="3334" y="434"/>
                  </a:cubicBezTo>
                  <a:cubicBezTo>
                    <a:pt x="3315" y="433"/>
                    <a:pt x="3297" y="433"/>
                    <a:pt x="3278" y="433"/>
                  </a:cubicBezTo>
                  <a:cubicBezTo>
                    <a:pt x="1" y="433"/>
                    <a:pt x="232" y="3369"/>
                    <a:pt x="232" y="3369"/>
                  </a:cubicBezTo>
                  <a:cubicBezTo>
                    <a:pt x="232" y="3369"/>
                    <a:pt x="5736" y="6271"/>
                    <a:pt x="7437" y="6838"/>
                  </a:cubicBezTo>
                  <a:cubicBezTo>
                    <a:pt x="7629" y="6902"/>
                    <a:pt x="7845" y="6930"/>
                    <a:pt x="8078" y="6930"/>
                  </a:cubicBezTo>
                  <a:cubicBezTo>
                    <a:pt x="9918" y="6930"/>
                    <a:pt x="12807" y="5170"/>
                    <a:pt x="12807" y="5170"/>
                  </a:cubicBezTo>
                  <a:lnTo>
                    <a:pt x="12574" y="0"/>
                  </a:ln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294;p45"/>
            <p:cNvSpPr/>
            <p:nvPr/>
          </p:nvSpPr>
          <p:spPr>
            <a:xfrm>
              <a:off x="8288425" y="8912125"/>
              <a:ext cx="320200" cy="173275"/>
            </a:xfrm>
            <a:custGeom>
              <a:avLst/>
              <a:gdLst/>
              <a:ahLst/>
              <a:cxnLst/>
              <a:rect l="l" t="t" r="r" b="b"/>
              <a:pathLst>
                <a:path w="12808" h="6931" extrusionOk="0">
                  <a:moveTo>
                    <a:pt x="12574" y="0"/>
                  </a:moveTo>
                  <a:lnTo>
                    <a:pt x="11306" y="2302"/>
                  </a:lnTo>
                  <a:cubicBezTo>
                    <a:pt x="11306" y="2302"/>
                    <a:pt x="6703" y="500"/>
                    <a:pt x="3334" y="434"/>
                  </a:cubicBezTo>
                  <a:cubicBezTo>
                    <a:pt x="3315" y="433"/>
                    <a:pt x="3297" y="433"/>
                    <a:pt x="3278" y="433"/>
                  </a:cubicBezTo>
                  <a:cubicBezTo>
                    <a:pt x="1" y="433"/>
                    <a:pt x="232" y="3369"/>
                    <a:pt x="232" y="3369"/>
                  </a:cubicBezTo>
                  <a:cubicBezTo>
                    <a:pt x="232" y="3369"/>
                    <a:pt x="5736" y="6271"/>
                    <a:pt x="7437" y="6838"/>
                  </a:cubicBezTo>
                  <a:cubicBezTo>
                    <a:pt x="7629" y="6902"/>
                    <a:pt x="7845" y="6930"/>
                    <a:pt x="8078" y="6930"/>
                  </a:cubicBezTo>
                  <a:cubicBezTo>
                    <a:pt x="9918" y="6930"/>
                    <a:pt x="12807" y="5170"/>
                    <a:pt x="12807" y="5170"/>
                  </a:cubicBezTo>
                  <a:lnTo>
                    <a:pt x="125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95;p45"/>
            <p:cNvSpPr/>
            <p:nvPr/>
          </p:nvSpPr>
          <p:spPr>
            <a:xfrm>
              <a:off x="8333400" y="8933800"/>
              <a:ext cx="170975" cy="55225"/>
            </a:xfrm>
            <a:custGeom>
              <a:avLst/>
              <a:gdLst/>
              <a:ahLst/>
              <a:cxnLst/>
              <a:rect l="l" t="t" r="r" b="b"/>
              <a:pathLst>
                <a:path w="6839" h="2209" extrusionOk="0">
                  <a:moveTo>
                    <a:pt x="2070" y="0"/>
                  </a:moveTo>
                  <a:cubicBezTo>
                    <a:pt x="1315" y="0"/>
                    <a:pt x="551" y="73"/>
                    <a:pt x="1" y="301"/>
                  </a:cubicBezTo>
                  <a:cubicBezTo>
                    <a:pt x="1101" y="934"/>
                    <a:pt x="2236" y="1468"/>
                    <a:pt x="3436" y="1902"/>
                  </a:cubicBezTo>
                  <a:cubicBezTo>
                    <a:pt x="3962" y="2106"/>
                    <a:pt x="4538" y="2208"/>
                    <a:pt x="5099" y="2208"/>
                  </a:cubicBezTo>
                  <a:cubicBezTo>
                    <a:pt x="5179" y="2208"/>
                    <a:pt x="5259" y="2206"/>
                    <a:pt x="5338" y="2202"/>
                  </a:cubicBezTo>
                  <a:lnTo>
                    <a:pt x="5871" y="1868"/>
                  </a:lnTo>
                  <a:lnTo>
                    <a:pt x="6605" y="1501"/>
                  </a:lnTo>
                  <a:lnTo>
                    <a:pt x="6839" y="701"/>
                  </a:lnTo>
                  <a:lnTo>
                    <a:pt x="4737" y="234"/>
                  </a:lnTo>
                  <a:cubicBezTo>
                    <a:pt x="4737" y="234"/>
                    <a:pt x="3419" y="0"/>
                    <a:pt x="2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296;p45"/>
            <p:cNvSpPr/>
            <p:nvPr/>
          </p:nvSpPr>
          <p:spPr>
            <a:xfrm>
              <a:off x="8294200" y="8966325"/>
              <a:ext cx="314425" cy="114425"/>
            </a:xfrm>
            <a:custGeom>
              <a:avLst/>
              <a:gdLst/>
              <a:ahLst/>
              <a:cxnLst/>
              <a:rect l="l" t="t" r="r" b="b"/>
              <a:pathLst>
                <a:path w="12577" h="4577" extrusionOk="0">
                  <a:moveTo>
                    <a:pt x="334" y="0"/>
                  </a:moveTo>
                  <a:lnTo>
                    <a:pt x="1" y="1201"/>
                  </a:lnTo>
                  <a:cubicBezTo>
                    <a:pt x="1" y="1201"/>
                    <a:pt x="4237" y="4170"/>
                    <a:pt x="6639" y="4537"/>
                  </a:cubicBezTo>
                  <a:cubicBezTo>
                    <a:pt x="6836" y="4564"/>
                    <a:pt x="7040" y="4577"/>
                    <a:pt x="7250" y="4577"/>
                  </a:cubicBezTo>
                  <a:cubicBezTo>
                    <a:pt x="9597" y="4577"/>
                    <a:pt x="12576" y="3002"/>
                    <a:pt x="12576" y="3002"/>
                  </a:cubicBezTo>
                  <a:lnTo>
                    <a:pt x="12543" y="2235"/>
                  </a:lnTo>
                  <a:cubicBezTo>
                    <a:pt x="12543" y="2235"/>
                    <a:pt x="10375" y="3469"/>
                    <a:pt x="8373" y="3536"/>
                  </a:cubicBezTo>
                  <a:cubicBezTo>
                    <a:pt x="8346" y="3537"/>
                    <a:pt x="8318" y="3538"/>
                    <a:pt x="8290" y="3538"/>
                  </a:cubicBezTo>
                  <a:cubicBezTo>
                    <a:pt x="6209" y="3538"/>
                    <a:pt x="334" y="0"/>
                    <a:pt x="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297;p45"/>
            <p:cNvSpPr/>
            <p:nvPr/>
          </p:nvSpPr>
          <p:spPr>
            <a:xfrm>
              <a:off x="8293375" y="8904600"/>
              <a:ext cx="314425" cy="191000"/>
            </a:xfrm>
            <a:custGeom>
              <a:avLst/>
              <a:gdLst/>
              <a:ahLst/>
              <a:cxnLst/>
              <a:rect l="l" t="t" r="r" b="b"/>
              <a:pathLst>
                <a:path w="12577" h="7640" fill="none" extrusionOk="0">
                  <a:moveTo>
                    <a:pt x="8507" y="1669"/>
                  </a:moveTo>
                  <a:cubicBezTo>
                    <a:pt x="8507" y="1669"/>
                    <a:pt x="3403" y="1002"/>
                    <a:pt x="1702" y="1435"/>
                  </a:cubicBezTo>
                  <a:cubicBezTo>
                    <a:pt x="0" y="1902"/>
                    <a:pt x="34" y="3670"/>
                    <a:pt x="34" y="3670"/>
                  </a:cubicBezTo>
                  <a:cubicBezTo>
                    <a:pt x="34" y="3670"/>
                    <a:pt x="5871" y="7640"/>
                    <a:pt x="8273" y="7173"/>
                  </a:cubicBezTo>
                  <a:cubicBezTo>
                    <a:pt x="9774" y="6872"/>
                    <a:pt x="11242" y="6305"/>
                    <a:pt x="12576" y="5471"/>
                  </a:cubicBezTo>
                  <a:lnTo>
                    <a:pt x="12576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298;p45"/>
            <p:cNvSpPr/>
            <p:nvPr/>
          </p:nvSpPr>
          <p:spPr>
            <a:xfrm>
              <a:off x="8302550" y="8966325"/>
              <a:ext cx="306075" cy="90925"/>
            </a:xfrm>
            <a:custGeom>
              <a:avLst/>
              <a:gdLst/>
              <a:ahLst/>
              <a:cxnLst/>
              <a:rect l="l" t="t" r="r" b="b"/>
              <a:pathLst>
                <a:path w="12243" h="3637" fill="none" extrusionOk="0">
                  <a:moveTo>
                    <a:pt x="0" y="0"/>
                  </a:moveTo>
                  <a:cubicBezTo>
                    <a:pt x="0" y="0"/>
                    <a:pt x="6005" y="3636"/>
                    <a:pt x="8039" y="3536"/>
                  </a:cubicBezTo>
                  <a:cubicBezTo>
                    <a:pt x="10074" y="3469"/>
                    <a:pt x="12242" y="1935"/>
                    <a:pt x="12242" y="1935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299;p45"/>
            <p:cNvSpPr/>
            <p:nvPr/>
          </p:nvSpPr>
          <p:spPr>
            <a:xfrm>
              <a:off x="8330075" y="8946300"/>
              <a:ext cx="179300" cy="45900"/>
            </a:xfrm>
            <a:custGeom>
              <a:avLst/>
              <a:gdLst/>
              <a:ahLst/>
              <a:cxnLst/>
              <a:rect l="l" t="t" r="r" b="b"/>
              <a:pathLst>
                <a:path w="7172" h="1836" fill="none" extrusionOk="0">
                  <a:moveTo>
                    <a:pt x="0" y="1"/>
                  </a:moveTo>
                  <a:cubicBezTo>
                    <a:pt x="1835" y="268"/>
                    <a:pt x="2836" y="1735"/>
                    <a:pt x="4704" y="1802"/>
                  </a:cubicBezTo>
                  <a:cubicBezTo>
                    <a:pt x="5704" y="1835"/>
                    <a:pt x="6672" y="1302"/>
                    <a:pt x="7172" y="4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300;p45"/>
            <p:cNvSpPr/>
            <p:nvPr/>
          </p:nvSpPr>
          <p:spPr>
            <a:xfrm>
              <a:off x="7740475" y="8948525"/>
              <a:ext cx="333600" cy="224950"/>
            </a:xfrm>
            <a:custGeom>
              <a:avLst/>
              <a:gdLst/>
              <a:ahLst/>
              <a:cxnLst/>
              <a:rect l="l" t="t" r="r" b="b"/>
              <a:pathLst>
                <a:path w="13344" h="8998" extrusionOk="0">
                  <a:moveTo>
                    <a:pt x="2935" y="1"/>
                  </a:moveTo>
                  <a:cubicBezTo>
                    <a:pt x="935" y="1"/>
                    <a:pt x="1" y="1846"/>
                    <a:pt x="1" y="1846"/>
                  </a:cubicBezTo>
                  <a:cubicBezTo>
                    <a:pt x="1" y="1846"/>
                    <a:pt x="4637" y="7817"/>
                    <a:pt x="6872" y="8651"/>
                  </a:cubicBezTo>
                  <a:cubicBezTo>
                    <a:pt x="7542" y="8907"/>
                    <a:pt x="8370" y="8998"/>
                    <a:pt x="9203" y="8998"/>
                  </a:cubicBezTo>
                  <a:cubicBezTo>
                    <a:pt x="11190" y="8998"/>
                    <a:pt x="13210" y="8484"/>
                    <a:pt x="13210" y="8484"/>
                  </a:cubicBezTo>
                  <a:lnTo>
                    <a:pt x="13344" y="1146"/>
                  </a:lnTo>
                  <a:lnTo>
                    <a:pt x="11309" y="3381"/>
                  </a:lnTo>
                  <a:cubicBezTo>
                    <a:pt x="11309" y="3381"/>
                    <a:pt x="7273" y="1413"/>
                    <a:pt x="4337" y="279"/>
                  </a:cubicBezTo>
                  <a:cubicBezTo>
                    <a:pt x="3822" y="82"/>
                    <a:pt x="3355" y="1"/>
                    <a:pt x="2935" y="1"/>
                  </a:cubicBezTo>
                  <a:close/>
                </a:path>
              </a:pathLst>
            </a:custGeom>
            <a:solidFill>
              <a:srgbClr val="92E3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301;p45"/>
            <p:cNvSpPr/>
            <p:nvPr/>
          </p:nvSpPr>
          <p:spPr>
            <a:xfrm>
              <a:off x="7740475" y="8948525"/>
              <a:ext cx="333600" cy="224950"/>
            </a:xfrm>
            <a:custGeom>
              <a:avLst/>
              <a:gdLst/>
              <a:ahLst/>
              <a:cxnLst/>
              <a:rect l="l" t="t" r="r" b="b"/>
              <a:pathLst>
                <a:path w="13344" h="8998" extrusionOk="0">
                  <a:moveTo>
                    <a:pt x="2935" y="1"/>
                  </a:moveTo>
                  <a:cubicBezTo>
                    <a:pt x="935" y="1"/>
                    <a:pt x="1" y="1846"/>
                    <a:pt x="1" y="1846"/>
                  </a:cubicBezTo>
                  <a:cubicBezTo>
                    <a:pt x="1" y="1846"/>
                    <a:pt x="4637" y="7817"/>
                    <a:pt x="6872" y="8651"/>
                  </a:cubicBezTo>
                  <a:cubicBezTo>
                    <a:pt x="7542" y="8907"/>
                    <a:pt x="8370" y="8998"/>
                    <a:pt x="9203" y="8998"/>
                  </a:cubicBezTo>
                  <a:cubicBezTo>
                    <a:pt x="11190" y="8998"/>
                    <a:pt x="13210" y="8484"/>
                    <a:pt x="13210" y="8484"/>
                  </a:cubicBezTo>
                  <a:lnTo>
                    <a:pt x="13344" y="1146"/>
                  </a:lnTo>
                  <a:lnTo>
                    <a:pt x="11309" y="3381"/>
                  </a:lnTo>
                  <a:cubicBezTo>
                    <a:pt x="11309" y="3381"/>
                    <a:pt x="7273" y="1413"/>
                    <a:pt x="4337" y="279"/>
                  </a:cubicBezTo>
                  <a:cubicBezTo>
                    <a:pt x="3822" y="82"/>
                    <a:pt x="3355" y="1"/>
                    <a:pt x="29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302;p45"/>
            <p:cNvSpPr/>
            <p:nvPr/>
          </p:nvSpPr>
          <p:spPr>
            <a:xfrm>
              <a:off x="7740475" y="8971325"/>
              <a:ext cx="330275" cy="200575"/>
            </a:xfrm>
            <a:custGeom>
              <a:avLst/>
              <a:gdLst/>
              <a:ahLst/>
              <a:cxnLst/>
              <a:rect l="l" t="t" r="r" b="b"/>
              <a:pathLst>
                <a:path w="13211" h="8023" extrusionOk="0">
                  <a:moveTo>
                    <a:pt x="501" y="0"/>
                  </a:moveTo>
                  <a:lnTo>
                    <a:pt x="1" y="934"/>
                  </a:lnTo>
                  <a:cubicBezTo>
                    <a:pt x="1268" y="3036"/>
                    <a:pt x="5972" y="7306"/>
                    <a:pt x="7106" y="7839"/>
                  </a:cubicBezTo>
                  <a:cubicBezTo>
                    <a:pt x="7398" y="7973"/>
                    <a:pt x="7925" y="8023"/>
                    <a:pt x="8552" y="8023"/>
                  </a:cubicBezTo>
                  <a:cubicBezTo>
                    <a:pt x="10433" y="8023"/>
                    <a:pt x="13210" y="7572"/>
                    <a:pt x="13210" y="7572"/>
                  </a:cubicBezTo>
                  <a:lnTo>
                    <a:pt x="12977" y="6538"/>
                  </a:lnTo>
                  <a:cubicBezTo>
                    <a:pt x="12977" y="6538"/>
                    <a:pt x="11438" y="6815"/>
                    <a:pt x="9949" y="6815"/>
                  </a:cubicBezTo>
                  <a:cubicBezTo>
                    <a:pt x="9245" y="6815"/>
                    <a:pt x="8553" y="6754"/>
                    <a:pt x="8040" y="6572"/>
                  </a:cubicBezTo>
                  <a:cubicBezTo>
                    <a:pt x="6439" y="6005"/>
                    <a:pt x="4571" y="4203"/>
                    <a:pt x="3937" y="3603"/>
                  </a:cubicBezTo>
                  <a:cubicBezTo>
                    <a:pt x="3303" y="2969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303;p45"/>
            <p:cNvSpPr/>
            <p:nvPr/>
          </p:nvSpPr>
          <p:spPr>
            <a:xfrm>
              <a:off x="7801350" y="8945325"/>
              <a:ext cx="184325" cy="87750"/>
            </a:xfrm>
            <a:custGeom>
              <a:avLst/>
              <a:gdLst/>
              <a:ahLst/>
              <a:cxnLst/>
              <a:rect l="l" t="t" r="r" b="b"/>
              <a:pathLst>
                <a:path w="7373" h="3510" extrusionOk="0">
                  <a:moveTo>
                    <a:pt x="349" y="0"/>
                  </a:moveTo>
                  <a:cubicBezTo>
                    <a:pt x="220" y="0"/>
                    <a:pt x="103" y="13"/>
                    <a:pt x="1" y="40"/>
                  </a:cubicBezTo>
                  <a:cubicBezTo>
                    <a:pt x="1" y="40"/>
                    <a:pt x="1869" y="1607"/>
                    <a:pt x="2503" y="2141"/>
                  </a:cubicBezTo>
                  <a:cubicBezTo>
                    <a:pt x="3124" y="2665"/>
                    <a:pt x="4164" y="3510"/>
                    <a:pt x="5180" y="3510"/>
                  </a:cubicBezTo>
                  <a:cubicBezTo>
                    <a:pt x="5199" y="3510"/>
                    <a:pt x="5218" y="3509"/>
                    <a:pt x="5238" y="3509"/>
                  </a:cubicBezTo>
                  <a:cubicBezTo>
                    <a:pt x="6005" y="3409"/>
                    <a:pt x="6739" y="3175"/>
                    <a:pt x="7373" y="2742"/>
                  </a:cubicBezTo>
                  <a:lnTo>
                    <a:pt x="4838" y="1607"/>
                  </a:lnTo>
                  <a:cubicBezTo>
                    <a:pt x="4838" y="1607"/>
                    <a:pt x="1821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304;p45"/>
            <p:cNvSpPr/>
            <p:nvPr/>
          </p:nvSpPr>
          <p:spPr>
            <a:xfrm>
              <a:off x="7740475" y="8944625"/>
              <a:ext cx="333600" cy="231875"/>
            </a:xfrm>
            <a:custGeom>
              <a:avLst/>
              <a:gdLst/>
              <a:ahLst/>
              <a:cxnLst/>
              <a:rect l="l" t="t" r="r" b="b"/>
              <a:pathLst>
                <a:path w="13344" h="9275" fill="none" extrusionOk="0">
                  <a:moveTo>
                    <a:pt x="7806" y="2002"/>
                  </a:moveTo>
                  <a:cubicBezTo>
                    <a:pt x="7806" y="2002"/>
                    <a:pt x="4637" y="168"/>
                    <a:pt x="2569" y="101"/>
                  </a:cubicBezTo>
                  <a:cubicBezTo>
                    <a:pt x="534" y="1"/>
                    <a:pt x="1" y="2002"/>
                    <a:pt x="1" y="2002"/>
                  </a:cubicBezTo>
                  <a:cubicBezTo>
                    <a:pt x="1" y="2002"/>
                    <a:pt x="5004" y="8807"/>
                    <a:pt x="7806" y="9107"/>
                  </a:cubicBezTo>
                  <a:cubicBezTo>
                    <a:pt x="9641" y="9274"/>
                    <a:pt x="11442" y="9107"/>
                    <a:pt x="13210" y="8640"/>
                  </a:cubicBezTo>
                  <a:lnTo>
                    <a:pt x="13344" y="2569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305;p45"/>
            <p:cNvSpPr/>
            <p:nvPr/>
          </p:nvSpPr>
          <p:spPr>
            <a:xfrm>
              <a:off x="7753825" y="8969650"/>
              <a:ext cx="317750" cy="178500"/>
            </a:xfrm>
            <a:custGeom>
              <a:avLst/>
              <a:gdLst/>
              <a:ahLst/>
              <a:cxnLst/>
              <a:rect l="l" t="t" r="r" b="b"/>
              <a:pathLst>
                <a:path w="12710" h="7140" fill="none" extrusionOk="0">
                  <a:moveTo>
                    <a:pt x="0" y="1"/>
                  </a:moveTo>
                  <a:cubicBezTo>
                    <a:pt x="0" y="1"/>
                    <a:pt x="5137" y="6005"/>
                    <a:pt x="7239" y="6572"/>
                  </a:cubicBezTo>
                  <a:cubicBezTo>
                    <a:pt x="9340" y="7139"/>
                    <a:pt x="12709" y="6572"/>
                    <a:pt x="12709" y="657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306;p45"/>
            <p:cNvSpPr/>
            <p:nvPr/>
          </p:nvSpPr>
          <p:spPr>
            <a:xfrm>
              <a:off x="7788850" y="8947975"/>
              <a:ext cx="170975" cy="89250"/>
            </a:xfrm>
            <a:custGeom>
              <a:avLst/>
              <a:gdLst/>
              <a:ahLst/>
              <a:cxnLst/>
              <a:rect l="l" t="t" r="r" b="b"/>
              <a:pathLst>
                <a:path w="6839" h="3570" fill="none" extrusionOk="0">
                  <a:moveTo>
                    <a:pt x="0" y="0"/>
                  </a:moveTo>
                  <a:cubicBezTo>
                    <a:pt x="868" y="201"/>
                    <a:pt x="1668" y="668"/>
                    <a:pt x="2269" y="1335"/>
                  </a:cubicBezTo>
                  <a:cubicBezTo>
                    <a:pt x="2869" y="1968"/>
                    <a:pt x="3570" y="2536"/>
                    <a:pt x="4303" y="3036"/>
                  </a:cubicBezTo>
                  <a:cubicBezTo>
                    <a:pt x="5104" y="3436"/>
                    <a:pt x="6105" y="3570"/>
                    <a:pt x="6839" y="3069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307;p45"/>
            <p:cNvSpPr/>
            <p:nvPr/>
          </p:nvSpPr>
          <p:spPr>
            <a:xfrm>
              <a:off x="7628725" y="6503700"/>
              <a:ext cx="1024100" cy="1289725"/>
            </a:xfrm>
            <a:custGeom>
              <a:avLst/>
              <a:gdLst/>
              <a:ahLst/>
              <a:cxnLst/>
              <a:rect l="l" t="t" r="r" b="b"/>
              <a:pathLst>
                <a:path w="40964" h="51589" extrusionOk="0">
                  <a:moveTo>
                    <a:pt x="29610" y="0"/>
                  </a:moveTo>
                  <a:cubicBezTo>
                    <a:pt x="25929" y="0"/>
                    <a:pt x="22517" y="2470"/>
                    <a:pt x="22517" y="2470"/>
                  </a:cubicBezTo>
                  <a:lnTo>
                    <a:pt x="23351" y="4738"/>
                  </a:lnTo>
                  <a:lnTo>
                    <a:pt x="20382" y="6940"/>
                  </a:lnTo>
                  <a:cubicBezTo>
                    <a:pt x="20382" y="6940"/>
                    <a:pt x="18714" y="9942"/>
                    <a:pt x="17213" y="13311"/>
                  </a:cubicBezTo>
                  <a:cubicBezTo>
                    <a:pt x="15745" y="16680"/>
                    <a:pt x="13277" y="25319"/>
                    <a:pt x="13277" y="25319"/>
                  </a:cubicBezTo>
                  <a:lnTo>
                    <a:pt x="13177" y="26320"/>
                  </a:lnTo>
                  <a:lnTo>
                    <a:pt x="1335" y="25753"/>
                  </a:lnTo>
                  <a:cubicBezTo>
                    <a:pt x="1" y="28955"/>
                    <a:pt x="535" y="32691"/>
                    <a:pt x="535" y="32691"/>
                  </a:cubicBezTo>
                  <a:cubicBezTo>
                    <a:pt x="1494" y="33017"/>
                    <a:pt x="4538" y="33096"/>
                    <a:pt x="7272" y="33096"/>
                  </a:cubicBezTo>
                  <a:cubicBezTo>
                    <a:pt x="9863" y="33096"/>
                    <a:pt x="12176" y="33025"/>
                    <a:pt x="12176" y="33025"/>
                  </a:cubicBezTo>
                  <a:lnTo>
                    <a:pt x="12176" y="33025"/>
                  </a:lnTo>
                  <a:lnTo>
                    <a:pt x="7506" y="43166"/>
                  </a:lnTo>
                  <a:cubicBezTo>
                    <a:pt x="7506" y="43166"/>
                    <a:pt x="15145" y="51138"/>
                    <a:pt x="18414" y="51572"/>
                  </a:cubicBezTo>
                  <a:cubicBezTo>
                    <a:pt x="18501" y="51583"/>
                    <a:pt x="18597" y="51588"/>
                    <a:pt x="18700" y="51588"/>
                  </a:cubicBezTo>
                  <a:cubicBezTo>
                    <a:pt x="21082" y="51588"/>
                    <a:pt x="27579" y="48710"/>
                    <a:pt x="32024" y="46568"/>
                  </a:cubicBezTo>
                  <a:cubicBezTo>
                    <a:pt x="34626" y="45334"/>
                    <a:pt x="36527" y="44366"/>
                    <a:pt x="36527" y="44366"/>
                  </a:cubicBezTo>
                  <a:lnTo>
                    <a:pt x="34092" y="34593"/>
                  </a:lnTo>
                  <a:cubicBezTo>
                    <a:pt x="36327" y="29322"/>
                    <a:pt x="40963" y="15979"/>
                    <a:pt x="39963" y="13444"/>
                  </a:cubicBezTo>
                  <a:cubicBezTo>
                    <a:pt x="38995" y="10909"/>
                    <a:pt x="32591" y="3404"/>
                    <a:pt x="32591" y="3404"/>
                  </a:cubicBezTo>
                  <a:lnTo>
                    <a:pt x="33291" y="1035"/>
                  </a:lnTo>
                  <a:cubicBezTo>
                    <a:pt x="32224" y="368"/>
                    <a:pt x="30990" y="1"/>
                    <a:pt x="29755" y="1"/>
                  </a:cubicBezTo>
                  <a:cubicBezTo>
                    <a:pt x="29707" y="1"/>
                    <a:pt x="29658" y="0"/>
                    <a:pt x="29610" y="0"/>
                  </a:cubicBezTo>
                  <a:close/>
                </a:path>
              </a:pathLst>
            </a:custGeom>
            <a:solidFill>
              <a:srgbClr val="F9CB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308;p45"/>
            <p:cNvSpPr/>
            <p:nvPr/>
          </p:nvSpPr>
          <p:spPr>
            <a:xfrm>
              <a:off x="8033200" y="6311850"/>
              <a:ext cx="19200" cy="35125"/>
            </a:xfrm>
            <a:custGeom>
              <a:avLst/>
              <a:gdLst/>
              <a:ahLst/>
              <a:cxnLst/>
              <a:rect l="l" t="t" r="r" b="b"/>
              <a:pathLst>
                <a:path w="768" h="1405" extrusionOk="0">
                  <a:moveTo>
                    <a:pt x="326" y="1"/>
                  </a:moveTo>
                  <a:cubicBezTo>
                    <a:pt x="317" y="1"/>
                    <a:pt x="309" y="2"/>
                    <a:pt x="300" y="3"/>
                  </a:cubicBezTo>
                  <a:cubicBezTo>
                    <a:pt x="100" y="37"/>
                    <a:pt x="0" y="337"/>
                    <a:pt x="67" y="737"/>
                  </a:cubicBezTo>
                  <a:cubicBezTo>
                    <a:pt x="133" y="1137"/>
                    <a:pt x="300" y="1404"/>
                    <a:pt x="467" y="1404"/>
                  </a:cubicBezTo>
                  <a:cubicBezTo>
                    <a:pt x="667" y="1371"/>
                    <a:pt x="767" y="1037"/>
                    <a:pt x="701" y="670"/>
                  </a:cubicBezTo>
                  <a:cubicBezTo>
                    <a:pt x="669" y="290"/>
                    <a:pt x="487" y="1"/>
                    <a:pt x="3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309;p45"/>
            <p:cNvSpPr/>
            <p:nvPr/>
          </p:nvSpPr>
          <p:spPr>
            <a:xfrm>
              <a:off x="8222500" y="6266050"/>
              <a:ext cx="93425" cy="156800"/>
            </a:xfrm>
            <a:custGeom>
              <a:avLst/>
              <a:gdLst/>
              <a:ahLst/>
              <a:cxnLst/>
              <a:rect l="l" t="t" r="r" b="b"/>
              <a:pathLst>
                <a:path w="3737" h="6272" fill="none" extrusionOk="0">
                  <a:moveTo>
                    <a:pt x="801" y="6272"/>
                  </a:moveTo>
                  <a:lnTo>
                    <a:pt x="3136" y="5605"/>
                  </a:lnTo>
                  <a:cubicBezTo>
                    <a:pt x="3136" y="5605"/>
                    <a:pt x="3736" y="3103"/>
                    <a:pt x="3469" y="1635"/>
                  </a:cubicBezTo>
                  <a:cubicBezTo>
                    <a:pt x="3202" y="134"/>
                    <a:pt x="1201" y="1"/>
                    <a:pt x="601" y="67"/>
                  </a:cubicBezTo>
                  <a:cubicBezTo>
                    <a:pt x="0" y="101"/>
                    <a:pt x="100" y="2336"/>
                    <a:pt x="100" y="23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310;p45"/>
            <p:cNvSpPr/>
            <p:nvPr/>
          </p:nvSpPr>
          <p:spPr>
            <a:xfrm>
              <a:off x="7958125" y="6164300"/>
              <a:ext cx="260225" cy="454525"/>
            </a:xfrm>
            <a:custGeom>
              <a:avLst/>
              <a:gdLst/>
              <a:ahLst/>
              <a:cxnLst/>
              <a:rect l="l" t="t" r="r" b="b"/>
              <a:pathLst>
                <a:path w="10409" h="18181" fill="none" extrusionOk="0">
                  <a:moveTo>
                    <a:pt x="3003" y="1"/>
                  </a:moveTo>
                  <a:lnTo>
                    <a:pt x="768" y="3637"/>
                  </a:lnTo>
                  <a:cubicBezTo>
                    <a:pt x="601" y="3937"/>
                    <a:pt x="535" y="4271"/>
                    <a:pt x="601" y="4604"/>
                  </a:cubicBezTo>
                  <a:lnTo>
                    <a:pt x="1369" y="8240"/>
                  </a:lnTo>
                  <a:cubicBezTo>
                    <a:pt x="1435" y="8607"/>
                    <a:pt x="1335" y="9007"/>
                    <a:pt x="1102" y="9308"/>
                  </a:cubicBezTo>
                  <a:cubicBezTo>
                    <a:pt x="701" y="9841"/>
                    <a:pt x="68" y="10709"/>
                    <a:pt x="34" y="11009"/>
                  </a:cubicBezTo>
                  <a:cubicBezTo>
                    <a:pt x="1" y="11342"/>
                    <a:pt x="401" y="11609"/>
                    <a:pt x="768" y="11843"/>
                  </a:cubicBezTo>
                  <a:cubicBezTo>
                    <a:pt x="1068" y="12043"/>
                    <a:pt x="1302" y="12377"/>
                    <a:pt x="1335" y="12743"/>
                  </a:cubicBezTo>
                  <a:cubicBezTo>
                    <a:pt x="1535" y="13911"/>
                    <a:pt x="1635" y="15145"/>
                    <a:pt x="2469" y="16446"/>
                  </a:cubicBezTo>
                  <a:cubicBezTo>
                    <a:pt x="3570" y="18181"/>
                    <a:pt x="4938" y="17614"/>
                    <a:pt x="4938" y="17614"/>
                  </a:cubicBezTo>
                  <a:lnTo>
                    <a:pt x="9107" y="15112"/>
                  </a:lnTo>
                  <a:cubicBezTo>
                    <a:pt x="9441" y="14912"/>
                    <a:pt x="10408" y="11443"/>
                    <a:pt x="10408" y="11443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311;p45"/>
            <p:cNvSpPr/>
            <p:nvPr/>
          </p:nvSpPr>
          <p:spPr>
            <a:xfrm>
              <a:off x="8010675" y="6236875"/>
              <a:ext cx="65075" cy="42550"/>
            </a:xfrm>
            <a:custGeom>
              <a:avLst/>
              <a:gdLst/>
              <a:ahLst/>
              <a:cxnLst/>
              <a:rect l="l" t="t" r="r" b="b"/>
              <a:pathLst>
                <a:path w="2603" h="1702" fill="none" extrusionOk="0">
                  <a:moveTo>
                    <a:pt x="0" y="1601"/>
                  </a:moveTo>
                  <a:cubicBezTo>
                    <a:pt x="0" y="1601"/>
                    <a:pt x="1335" y="0"/>
                    <a:pt x="2602" y="17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312;p45"/>
            <p:cNvSpPr/>
            <p:nvPr/>
          </p:nvSpPr>
          <p:spPr>
            <a:xfrm>
              <a:off x="8029025" y="6396975"/>
              <a:ext cx="104250" cy="100400"/>
            </a:xfrm>
            <a:custGeom>
              <a:avLst/>
              <a:gdLst/>
              <a:ahLst/>
              <a:cxnLst/>
              <a:rect l="l" t="t" r="r" b="b"/>
              <a:pathLst>
                <a:path w="4170" h="4016" extrusionOk="0">
                  <a:moveTo>
                    <a:pt x="3903" y="1"/>
                  </a:moveTo>
                  <a:cubicBezTo>
                    <a:pt x="3403" y="1135"/>
                    <a:pt x="0" y="3336"/>
                    <a:pt x="0" y="3336"/>
                  </a:cubicBezTo>
                  <a:cubicBezTo>
                    <a:pt x="0" y="3336"/>
                    <a:pt x="927" y="4016"/>
                    <a:pt x="1971" y="4016"/>
                  </a:cubicBezTo>
                  <a:cubicBezTo>
                    <a:pt x="2256" y="4016"/>
                    <a:pt x="2550" y="3965"/>
                    <a:pt x="2836" y="3837"/>
                  </a:cubicBezTo>
                  <a:cubicBezTo>
                    <a:pt x="4170" y="3270"/>
                    <a:pt x="3903" y="1"/>
                    <a:pt x="390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313;p45"/>
            <p:cNvSpPr/>
            <p:nvPr/>
          </p:nvSpPr>
          <p:spPr>
            <a:xfrm>
              <a:off x="8340900" y="6383625"/>
              <a:ext cx="22550" cy="120125"/>
            </a:xfrm>
            <a:custGeom>
              <a:avLst/>
              <a:gdLst/>
              <a:ahLst/>
              <a:cxnLst/>
              <a:rect l="l" t="t" r="r" b="b"/>
              <a:pathLst>
                <a:path w="902" h="4805" fill="none" extrusionOk="0">
                  <a:moveTo>
                    <a:pt x="901" y="4804"/>
                  </a:moveTo>
                  <a:cubicBezTo>
                    <a:pt x="901" y="4804"/>
                    <a:pt x="1" y="1936"/>
                    <a:pt x="501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314;p45"/>
            <p:cNvSpPr/>
            <p:nvPr/>
          </p:nvSpPr>
          <p:spPr>
            <a:xfrm>
              <a:off x="7848900" y="7618675"/>
              <a:ext cx="784750" cy="1432925"/>
            </a:xfrm>
            <a:custGeom>
              <a:avLst/>
              <a:gdLst/>
              <a:ahLst/>
              <a:cxnLst/>
              <a:rect l="l" t="t" r="r" b="b"/>
              <a:pathLst>
                <a:path w="31390" h="57317" extrusionOk="0">
                  <a:moveTo>
                    <a:pt x="134" y="1"/>
                  </a:moveTo>
                  <a:lnTo>
                    <a:pt x="134" y="1"/>
                  </a:lnTo>
                  <a:cubicBezTo>
                    <a:pt x="134" y="1"/>
                    <a:pt x="0" y="12677"/>
                    <a:pt x="1068" y="28588"/>
                  </a:cubicBezTo>
                  <a:cubicBezTo>
                    <a:pt x="2102" y="44499"/>
                    <a:pt x="3603" y="56041"/>
                    <a:pt x="3603" y="56041"/>
                  </a:cubicBezTo>
                  <a:cubicBezTo>
                    <a:pt x="3603" y="56041"/>
                    <a:pt x="5145" y="57316"/>
                    <a:pt x="6973" y="57316"/>
                  </a:cubicBezTo>
                  <a:cubicBezTo>
                    <a:pt x="7887" y="57316"/>
                    <a:pt x="8873" y="56997"/>
                    <a:pt x="9774" y="56041"/>
                  </a:cubicBezTo>
                  <a:lnTo>
                    <a:pt x="14410" y="14778"/>
                  </a:lnTo>
                  <a:lnTo>
                    <a:pt x="24918" y="53172"/>
                  </a:lnTo>
                  <a:cubicBezTo>
                    <a:pt x="24918" y="53172"/>
                    <a:pt x="26282" y="54385"/>
                    <a:pt x="27737" y="54385"/>
                  </a:cubicBezTo>
                  <a:cubicBezTo>
                    <a:pt x="28088" y="54385"/>
                    <a:pt x="28444" y="54315"/>
                    <a:pt x="28787" y="54140"/>
                  </a:cubicBezTo>
                  <a:cubicBezTo>
                    <a:pt x="29888" y="53539"/>
                    <a:pt x="30789" y="52672"/>
                    <a:pt x="31389" y="51571"/>
                  </a:cubicBezTo>
                  <a:cubicBezTo>
                    <a:pt x="31389" y="51571"/>
                    <a:pt x="26619" y="10008"/>
                    <a:pt x="26619" y="268"/>
                  </a:cubicBezTo>
                  <a:cubicBezTo>
                    <a:pt x="26619" y="268"/>
                    <a:pt x="12168" y="6982"/>
                    <a:pt x="9746" y="6982"/>
                  </a:cubicBezTo>
                  <a:cubicBezTo>
                    <a:pt x="9694" y="6982"/>
                    <a:pt x="9648" y="6979"/>
                    <a:pt x="9607" y="6973"/>
                  </a:cubicBezTo>
                  <a:cubicBezTo>
                    <a:pt x="7639" y="6672"/>
                    <a:pt x="134" y="1"/>
                    <a:pt x="1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315;p45"/>
            <p:cNvSpPr/>
            <p:nvPr/>
          </p:nvSpPr>
          <p:spPr>
            <a:xfrm>
              <a:off x="8209150" y="7873025"/>
              <a:ext cx="94250" cy="115125"/>
            </a:xfrm>
            <a:custGeom>
              <a:avLst/>
              <a:gdLst/>
              <a:ahLst/>
              <a:cxnLst/>
              <a:rect l="l" t="t" r="r" b="b"/>
              <a:pathLst>
                <a:path w="3770" h="4605" fill="none" extrusionOk="0">
                  <a:moveTo>
                    <a:pt x="0" y="4604"/>
                  </a:moveTo>
                  <a:lnTo>
                    <a:pt x="0" y="1869"/>
                  </a:lnTo>
                  <a:lnTo>
                    <a:pt x="3770" y="1"/>
                  </a:lnTo>
                </a:path>
              </a:pathLst>
            </a:custGeom>
            <a:noFill/>
            <a:ln w="108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316;p45"/>
            <p:cNvSpPr/>
            <p:nvPr/>
          </p:nvSpPr>
          <p:spPr>
            <a:xfrm>
              <a:off x="8303375" y="7345150"/>
              <a:ext cx="161825" cy="46725"/>
            </a:xfrm>
            <a:custGeom>
              <a:avLst/>
              <a:gdLst/>
              <a:ahLst/>
              <a:cxnLst/>
              <a:rect l="l" t="t" r="r" b="b"/>
              <a:pathLst>
                <a:path w="6473" h="1869" fill="none" extrusionOk="0">
                  <a:moveTo>
                    <a:pt x="1" y="1"/>
                  </a:moveTo>
                  <a:cubicBezTo>
                    <a:pt x="1" y="1"/>
                    <a:pt x="2202" y="1535"/>
                    <a:pt x="6472" y="1869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317;p45"/>
            <p:cNvSpPr/>
            <p:nvPr/>
          </p:nvSpPr>
          <p:spPr>
            <a:xfrm>
              <a:off x="8303375" y="7391850"/>
              <a:ext cx="138475" cy="12550"/>
            </a:xfrm>
            <a:custGeom>
              <a:avLst/>
              <a:gdLst/>
              <a:ahLst/>
              <a:cxnLst/>
              <a:rect l="l" t="t" r="r" b="b"/>
              <a:pathLst>
                <a:path w="5539" h="502" fill="none" extrusionOk="0">
                  <a:moveTo>
                    <a:pt x="1" y="1"/>
                  </a:moveTo>
                  <a:cubicBezTo>
                    <a:pt x="1802" y="501"/>
                    <a:pt x="3737" y="501"/>
                    <a:pt x="5538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318;p45"/>
            <p:cNvSpPr/>
            <p:nvPr/>
          </p:nvSpPr>
          <p:spPr>
            <a:xfrm>
              <a:off x="7905600" y="6031350"/>
              <a:ext cx="547075" cy="375125"/>
            </a:xfrm>
            <a:custGeom>
              <a:avLst/>
              <a:gdLst/>
              <a:ahLst/>
              <a:cxnLst/>
              <a:rect l="l" t="t" r="r" b="b"/>
              <a:pathLst>
                <a:path w="21883" h="15005" extrusionOk="0">
                  <a:moveTo>
                    <a:pt x="14197" y="1"/>
                  </a:moveTo>
                  <a:cubicBezTo>
                    <a:pt x="12491" y="1"/>
                    <a:pt x="10216" y="865"/>
                    <a:pt x="8907" y="1316"/>
                  </a:cubicBezTo>
                  <a:cubicBezTo>
                    <a:pt x="8345" y="1500"/>
                    <a:pt x="7805" y="1568"/>
                    <a:pt x="7280" y="1568"/>
                  </a:cubicBezTo>
                  <a:cubicBezTo>
                    <a:pt x="5903" y="1568"/>
                    <a:pt x="4621" y="1107"/>
                    <a:pt x="3269" y="1083"/>
                  </a:cubicBezTo>
                  <a:cubicBezTo>
                    <a:pt x="1368" y="1083"/>
                    <a:pt x="0" y="2017"/>
                    <a:pt x="868" y="4185"/>
                  </a:cubicBezTo>
                  <a:cubicBezTo>
                    <a:pt x="1255" y="5164"/>
                    <a:pt x="3087" y="5319"/>
                    <a:pt x="4211" y="5319"/>
                  </a:cubicBezTo>
                  <a:cubicBezTo>
                    <a:pt x="4734" y="5319"/>
                    <a:pt x="5104" y="5286"/>
                    <a:pt x="5104" y="5286"/>
                  </a:cubicBezTo>
                  <a:cubicBezTo>
                    <a:pt x="5171" y="6253"/>
                    <a:pt x="6071" y="7020"/>
                    <a:pt x="7005" y="7320"/>
                  </a:cubicBezTo>
                  <a:cubicBezTo>
                    <a:pt x="7406" y="7387"/>
                    <a:pt x="7839" y="7554"/>
                    <a:pt x="8206" y="7754"/>
                  </a:cubicBezTo>
                  <a:cubicBezTo>
                    <a:pt x="8707" y="8088"/>
                    <a:pt x="8940" y="8755"/>
                    <a:pt x="9107" y="9355"/>
                  </a:cubicBezTo>
                  <a:cubicBezTo>
                    <a:pt x="9407" y="10256"/>
                    <a:pt x="9674" y="11190"/>
                    <a:pt x="9974" y="12091"/>
                  </a:cubicBezTo>
                  <a:cubicBezTo>
                    <a:pt x="10041" y="12457"/>
                    <a:pt x="10208" y="12791"/>
                    <a:pt x="10441" y="13058"/>
                  </a:cubicBezTo>
                  <a:cubicBezTo>
                    <a:pt x="10643" y="13235"/>
                    <a:pt x="10903" y="13316"/>
                    <a:pt x="11162" y="13316"/>
                  </a:cubicBezTo>
                  <a:cubicBezTo>
                    <a:pt x="11245" y="13316"/>
                    <a:pt x="11328" y="13308"/>
                    <a:pt x="11409" y="13291"/>
                  </a:cubicBezTo>
                  <a:cubicBezTo>
                    <a:pt x="12980" y="13195"/>
                    <a:pt x="12516" y="10878"/>
                    <a:pt x="12716" y="10878"/>
                  </a:cubicBezTo>
                  <a:cubicBezTo>
                    <a:pt x="12724" y="10878"/>
                    <a:pt x="12733" y="10882"/>
                    <a:pt x="12743" y="10890"/>
                  </a:cubicBezTo>
                  <a:cubicBezTo>
                    <a:pt x="12743" y="10890"/>
                    <a:pt x="12565" y="9491"/>
                    <a:pt x="13918" y="9491"/>
                  </a:cubicBezTo>
                  <a:cubicBezTo>
                    <a:pt x="14115" y="9491"/>
                    <a:pt x="14344" y="9521"/>
                    <a:pt x="14611" y="9589"/>
                  </a:cubicBezTo>
                  <a:cubicBezTo>
                    <a:pt x="16746" y="10122"/>
                    <a:pt x="16245" y="13458"/>
                    <a:pt x="16245" y="13458"/>
                  </a:cubicBezTo>
                  <a:cubicBezTo>
                    <a:pt x="16245" y="13458"/>
                    <a:pt x="16512" y="14859"/>
                    <a:pt x="17446" y="14993"/>
                  </a:cubicBezTo>
                  <a:cubicBezTo>
                    <a:pt x="17502" y="15001"/>
                    <a:pt x="17553" y="15004"/>
                    <a:pt x="17599" y="15004"/>
                  </a:cubicBezTo>
                  <a:cubicBezTo>
                    <a:pt x="18333" y="15004"/>
                    <a:pt x="18033" y="14028"/>
                    <a:pt x="19915" y="12491"/>
                  </a:cubicBezTo>
                  <a:cubicBezTo>
                    <a:pt x="21883" y="10856"/>
                    <a:pt x="19714" y="5552"/>
                    <a:pt x="18780" y="2951"/>
                  </a:cubicBezTo>
                  <a:cubicBezTo>
                    <a:pt x="18149" y="1230"/>
                    <a:pt x="17261" y="932"/>
                    <a:pt x="16721" y="932"/>
                  </a:cubicBezTo>
                  <a:cubicBezTo>
                    <a:pt x="16434" y="932"/>
                    <a:pt x="16245" y="1016"/>
                    <a:pt x="16245" y="1016"/>
                  </a:cubicBezTo>
                  <a:cubicBezTo>
                    <a:pt x="15912" y="266"/>
                    <a:pt x="15142" y="1"/>
                    <a:pt x="1419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319;p45"/>
            <p:cNvSpPr/>
            <p:nvPr/>
          </p:nvSpPr>
          <p:spPr>
            <a:xfrm>
              <a:off x="8281700" y="6007525"/>
              <a:ext cx="30875" cy="55900"/>
            </a:xfrm>
            <a:custGeom>
              <a:avLst/>
              <a:gdLst/>
              <a:ahLst/>
              <a:cxnLst/>
              <a:rect l="l" t="t" r="r" b="b"/>
              <a:pathLst>
                <a:path w="1235" h="2236" fill="none" extrusionOk="0">
                  <a:moveTo>
                    <a:pt x="0" y="1"/>
                  </a:moveTo>
                  <a:cubicBezTo>
                    <a:pt x="834" y="401"/>
                    <a:pt x="1235" y="1368"/>
                    <a:pt x="934" y="223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320;p45"/>
            <p:cNvSpPr/>
            <p:nvPr/>
          </p:nvSpPr>
          <p:spPr>
            <a:xfrm>
              <a:off x="8311725" y="6040050"/>
              <a:ext cx="76750" cy="26725"/>
            </a:xfrm>
            <a:custGeom>
              <a:avLst/>
              <a:gdLst/>
              <a:ahLst/>
              <a:cxnLst/>
              <a:rect l="l" t="t" r="r" b="b"/>
              <a:pathLst>
                <a:path w="3070" h="1069" fill="none" extrusionOk="0">
                  <a:moveTo>
                    <a:pt x="0" y="668"/>
                  </a:moveTo>
                  <a:cubicBezTo>
                    <a:pt x="968" y="1"/>
                    <a:pt x="2302" y="201"/>
                    <a:pt x="3069" y="1068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321;p45"/>
            <p:cNvSpPr/>
            <p:nvPr/>
          </p:nvSpPr>
          <p:spPr>
            <a:xfrm>
              <a:off x="8191625" y="6500375"/>
              <a:ext cx="268550" cy="116775"/>
            </a:xfrm>
            <a:custGeom>
              <a:avLst/>
              <a:gdLst/>
              <a:ahLst/>
              <a:cxnLst/>
              <a:rect l="l" t="t" r="r" b="b"/>
              <a:pathLst>
                <a:path w="10742" h="4671" fill="none" extrusionOk="0">
                  <a:moveTo>
                    <a:pt x="768" y="4671"/>
                  </a:moveTo>
                  <a:lnTo>
                    <a:pt x="1" y="2569"/>
                  </a:lnTo>
                  <a:cubicBezTo>
                    <a:pt x="1" y="2569"/>
                    <a:pt x="3337" y="501"/>
                    <a:pt x="6706" y="134"/>
                  </a:cubicBezTo>
                  <a:cubicBezTo>
                    <a:pt x="8173" y="1"/>
                    <a:pt x="9341" y="701"/>
                    <a:pt x="10742" y="1135"/>
                  </a:cubicBezTo>
                  <a:lnTo>
                    <a:pt x="10075" y="3503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322;p45"/>
            <p:cNvSpPr/>
            <p:nvPr/>
          </p:nvSpPr>
          <p:spPr>
            <a:xfrm>
              <a:off x="7816375" y="6547925"/>
              <a:ext cx="844775" cy="1255075"/>
            </a:xfrm>
            <a:custGeom>
              <a:avLst/>
              <a:gdLst/>
              <a:ahLst/>
              <a:cxnLst/>
              <a:rect l="l" t="t" r="r" b="b"/>
              <a:pathLst>
                <a:path w="33791" h="50203" fill="none" extrusionOk="0">
                  <a:moveTo>
                    <a:pt x="4670" y="31256"/>
                  </a:moveTo>
                  <a:lnTo>
                    <a:pt x="0" y="41397"/>
                  </a:lnTo>
                  <a:cubicBezTo>
                    <a:pt x="2202" y="44165"/>
                    <a:pt x="9874" y="49369"/>
                    <a:pt x="10908" y="49769"/>
                  </a:cubicBezTo>
                  <a:cubicBezTo>
                    <a:pt x="11942" y="50203"/>
                    <a:pt x="29021" y="42597"/>
                    <a:pt x="29021" y="42597"/>
                  </a:cubicBezTo>
                  <a:lnTo>
                    <a:pt x="26586" y="32824"/>
                  </a:lnTo>
                  <a:cubicBezTo>
                    <a:pt x="26586" y="32824"/>
                    <a:pt x="33791" y="15378"/>
                    <a:pt x="32690" y="12209"/>
                  </a:cubicBezTo>
                  <a:cubicBezTo>
                    <a:pt x="31556" y="9007"/>
                    <a:pt x="25285" y="1401"/>
                    <a:pt x="24017" y="701"/>
                  </a:cubicBezTo>
                  <a:cubicBezTo>
                    <a:pt x="22716" y="0"/>
                    <a:pt x="19481" y="1168"/>
                    <a:pt x="19481" y="1168"/>
                  </a:cubicBezTo>
                  <a:cubicBezTo>
                    <a:pt x="19481" y="1168"/>
                    <a:pt x="14911" y="2969"/>
                    <a:pt x="13310" y="4570"/>
                  </a:cubicBezTo>
                  <a:cubicBezTo>
                    <a:pt x="11709" y="6205"/>
                    <a:pt x="7872" y="15378"/>
                    <a:pt x="7105" y="19347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323;p45"/>
            <p:cNvSpPr/>
            <p:nvPr/>
          </p:nvSpPr>
          <p:spPr>
            <a:xfrm>
              <a:off x="7618725" y="6796425"/>
              <a:ext cx="713025" cy="545425"/>
            </a:xfrm>
            <a:custGeom>
              <a:avLst/>
              <a:gdLst/>
              <a:ahLst/>
              <a:cxnLst/>
              <a:rect l="l" t="t" r="r" b="b"/>
              <a:pathLst>
                <a:path w="28521" h="21817" fill="none" extrusionOk="0">
                  <a:moveTo>
                    <a:pt x="13577" y="14611"/>
                  </a:moveTo>
                  <a:lnTo>
                    <a:pt x="1735" y="14011"/>
                  </a:lnTo>
                  <a:cubicBezTo>
                    <a:pt x="1" y="18180"/>
                    <a:pt x="935" y="20982"/>
                    <a:pt x="935" y="20982"/>
                  </a:cubicBezTo>
                  <a:cubicBezTo>
                    <a:pt x="4404" y="21816"/>
                    <a:pt x="20248" y="20982"/>
                    <a:pt x="20248" y="20982"/>
                  </a:cubicBezTo>
                  <a:cubicBezTo>
                    <a:pt x="23918" y="17246"/>
                    <a:pt x="28287" y="6672"/>
                    <a:pt x="28287" y="6672"/>
                  </a:cubicBezTo>
                  <a:cubicBezTo>
                    <a:pt x="28521" y="4371"/>
                    <a:pt x="28054" y="2036"/>
                    <a:pt x="26920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324;p45"/>
            <p:cNvSpPr/>
            <p:nvPr/>
          </p:nvSpPr>
          <p:spPr>
            <a:xfrm>
              <a:off x="7953975" y="6717200"/>
              <a:ext cx="258525" cy="474550"/>
            </a:xfrm>
            <a:custGeom>
              <a:avLst/>
              <a:gdLst/>
              <a:ahLst/>
              <a:cxnLst/>
              <a:rect l="l" t="t" r="r" b="b"/>
              <a:pathLst>
                <a:path w="10341" h="18982" extrusionOk="0">
                  <a:moveTo>
                    <a:pt x="10341" y="1"/>
                  </a:moveTo>
                  <a:lnTo>
                    <a:pt x="6838" y="1835"/>
                  </a:lnTo>
                  <a:cubicBezTo>
                    <a:pt x="4670" y="5004"/>
                    <a:pt x="2969" y="8474"/>
                    <a:pt x="1768" y="12143"/>
                  </a:cubicBezTo>
                  <a:cubicBezTo>
                    <a:pt x="67" y="17680"/>
                    <a:pt x="234" y="18981"/>
                    <a:pt x="234" y="18981"/>
                  </a:cubicBezTo>
                  <a:cubicBezTo>
                    <a:pt x="0" y="16312"/>
                    <a:pt x="9507" y="2603"/>
                    <a:pt x="9507" y="2603"/>
                  </a:cubicBezTo>
                  <a:lnTo>
                    <a:pt x="103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325;p45"/>
            <p:cNvSpPr/>
            <p:nvPr/>
          </p:nvSpPr>
          <p:spPr>
            <a:xfrm>
              <a:off x="7954800" y="6711375"/>
              <a:ext cx="270225" cy="533725"/>
            </a:xfrm>
            <a:custGeom>
              <a:avLst/>
              <a:gdLst/>
              <a:ahLst/>
              <a:cxnLst/>
              <a:rect l="l" t="t" r="r" b="b"/>
              <a:pathLst>
                <a:path w="10809" h="21349" fill="none" extrusionOk="0">
                  <a:moveTo>
                    <a:pt x="1035" y="21349"/>
                  </a:moveTo>
                  <a:cubicBezTo>
                    <a:pt x="301" y="20181"/>
                    <a:pt x="0" y="18780"/>
                    <a:pt x="167" y="17413"/>
                  </a:cubicBezTo>
                  <a:cubicBezTo>
                    <a:pt x="467" y="15144"/>
                    <a:pt x="3736" y="6705"/>
                    <a:pt x="6805" y="2068"/>
                  </a:cubicBezTo>
                  <a:lnTo>
                    <a:pt x="10808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326;p45"/>
            <p:cNvSpPr/>
            <p:nvPr/>
          </p:nvSpPr>
          <p:spPr>
            <a:xfrm>
              <a:off x="8185800" y="6542075"/>
              <a:ext cx="12525" cy="18375"/>
            </a:xfrm>
            <a:custGeom>
              <a:avLst/>
              <a:gdLst/>
              <a:ahLst/>
              <a:cxnLst/>
              <a:rect l="l" t="t" r="r" b="b"/>
              <a:pathLst>
                <a:path w="501" h="735" fill="none" extrusionOk="0">
                  <a:moveTo>
                    <a:pt x="501" y="735"/>
                  </a:moveTo>
                  <a:lnTo>
                    <a:pt x="0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92981" y="2546912"/>
            <a:ext cx="211476" cy="2196910"/>
            <a:chOff x="4566338" y="2540280"/>
            <a:chExt cx="211476" cy="2196910"/>
          </a:xfrm>
        </p:grpSpPr>
        <p:sp>
          <p:nvSpPr>
            <p:cNvPr id="277" name="Google Shape;277;p45"/>
            <p:cNvSpPr/>
            <p:nvPr/>
          </p:nvSpPr>
          <p:spPr>
            <a:xfrm rot="5400000" flipH="1">
              <a:off x="3551209" y="3555410"/>
              <a:ext cx="2196909" cy="166651"/>
            </a:xfrm>
            <a:custGeom>
              <a:avLst/>
              <a:gdLst/>
              <a:ahLst/>
              <a:cxnLst/>
              <a:rect l="l" t="t" r="r" b="b"/>
              <a:pathLst>
                <a:path w="58143" h="1" fill="none" extrusionOk="0">
                  <a:moveTo>
                    <a:pt x="1" y="1"/>
                  </a:moveTo>
                  <a:lnTo>
                    <a:pt x="58142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77;p45"/>
            <p:cNvSpPr/>
            <p:nvPr/>
          </p:nvSpPr>
          <p:spPr>
            <a:xfrm rot="5400000" flipH="1">
              <a:off x="3596034" y="3555409"/>
              <a:ext cx="2196909" cy="166651"/>
            </a:xfrm>
            <a:custGeom>
              <a:avLst/>
              <a:gdLst/>
              <a:ahLst/>
              <a:cxnLst/>
              <a:rect l="l" t="t" r="r" b="b"/>
              <a:pathLst>
                <a:path w="58143" h="1" fill="none" extrusionOk="0">
                  <a:moveTo>
                    <a:pt x="1" y="1"/>
                  </a:moveTo>
                  <a:lnTo>
                    <a:pt x="58142" y="1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med">
        <p15:prstTrans prst="curtains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1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15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5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1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00"/>
                            </p:stCondLst>
                            <p:childTnLst>
                              <p:par>
                                <p:cTn id="2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150"/>
                                        <p:tgtEl>
                                          <p:spTgt spid="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85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150"/>
                                        <p:tgtEl>
                                          <p:spTgt spid="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150"/>
                                        <p:tgtEl>
                                          <p:spTgt spid="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15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150"/>
                                        <p:tgtEl>
                                          <p:spTgt spid="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300"/>
                            </p:stCondLst>
                            <p:childTnLst>
                              <p:par>
                                <p:cTn id="3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150"/>
                                        <p:tgtEl>
                                          <p:spTgt spid="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50"/>
                            </p:stCondLst>
                            <p:childTnLst>
                              <p:par>
                                <p:cTn id="4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6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2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85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100"/>
                            </p:stCondLst>
                            <p:childTnLst>
                              <p:par>
                                <p:cTn id="5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35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/>
      <p:bldP spid="179" grpId="0" uiExpand="1" build="p"/>
      <p:bldP spid="180" grpId="0" animBg="1"/>
      <p:bldP spid="181" grpId="0" animBg="1"/>
      <p:bldP spid="182" grpId="0" animBg="1"/>
      <p:bldP spid="185" grpId="0"/>
      <p:bldP spid="186" grpId="0"/>
      <p:bldP spid="187" grpId="0" animBg="1"/>
      <p:bldP spid="1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8"/>
          <p:cNvSpPr txBox="1">
            <a:spLocks noGrp="1"/>
          </p:cNvSpPr>
          <p:nvPr>
            <p:ph type="title"/>
          </p:nvPr>
        </p:nvSpPr>
        <p:spPr>
          <a:xfrm>
            <a:off x="1569416" y="306860"/>
            <a:ext cx="6403628" cy="10529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800" b="0" dirty="0">
                <a:latin typeface="Arial" panose="020B0604020202020204" pitchFamily="34" charset="0"/>
                <a:cs typeface="Arial" panose="020B0604020202020204" pitchFamily="34" charset="0"/>
              </a:rPr>
              <a:t>Application </a:t>
            </a:r>
            <a:r>
              <a:rPr lang="en-GB" sz="2800" b="0" dirty="0" smtClean="0">
                <a:latin typeface="Arial" panose="020B0604020202020204" pitchFamily="34" charset="0"/>
                <a:cs typeface="Arial" panose="020B0604020202020204" pitchFamily="34" charset="0"/>
              </a:rPr>
              <a:t>of </a:t>
            </a:r>
            <a:r>
              <a:rPr lang="en-GB" sz="2800" b="0" dirty="0">
                <a:latin typeface="Arial" panose="020B0604020202020204" pitchFamily="34" charset="0"/>
                <a:cs typeface="Arial" panose="020B0604020202020204" pitchFamily="34" charset="0"/>
              </a:rPr>
              <a:t>the Hyperbola</a:t>
            </a:r>
            <a:endParaRPr sz="28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6" name="Google Shape;526;p48"/>
          <p:cNvSpPr txBox="1">
            <a:spLocks noGrp="1"/>
          </p:cNvSpPr>
          <p:nvPr>
            <p:ph type="subTitle" idx="1"/>
          </p:nvPr>
        </p:nvSpPr>
        <p:spPr>
          <a:xfrm>
            <a:off x="1729740" y="1454402"/>
            <a:ext cx="6111240" cy="11214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Clr>
                <a:schemeClr val="dk1"/>
              </a:buClr>
              <a:buSzPts val="1100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Hyperbolas are made up of two branches that are shaped like a parabola. 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has a 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vertex and a focus in each branch, which serve to define the hyperbola. We also have two asymptotes, which define the shape of the branches</a:t>
            </a:r>
            <a:r>
              <a:rPr lang="en-GB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" dirty="0" smtClean="0"/>
          </a:p>
        </p:txBody>
      </p:sp>
      <p:sp>
        <p:nvSpPr>
          <p:cNvPr id="527" name="Google Shape;527;p48"/>
          <p:cNvSpPr/>
          <p:nvPr/>
        </p:nvSpPr>
        <p:spPr>
          <a:xfrm rot="5631477">
            <a:off x="220180" y="556918"/>
            <a:ext cx="1609074" cy="1185046"/>
          </a:xfrm>
          <a:custGeom>
            <a:avLst/>
            <a:gdLst/>
            <a:ahLst/>
            <a:cxnLst/>
            <a:rect l="l" t="t" r="r" b="b"/>
            <a:pathLst>
              <a:path w="50064" h="36871" extrusionOk="0">
                <a:moveTo>
                  <a:pt x="12788" y="0"/>
                </a:moveTo>
                <a:cubicBezTo>
                  <a:pt x="11656" y="0"/>
                  <a:pt x="10531" y="180"/>
                  <a:pt x="9451" y="574"/>
                </a:cubicBezTo>
                <a:cubicBezTo>
                  <a:pt x="6732" y="1577"/>
                  <a:pt x="4547" y="3694"/>
                  <a:pt x="2965" y="6302"/>
                </a:cubicBezTo>
                <a:cubicBezTo>
                  <a:pt x="936" y="9690"/>
                  <a:pt x="0" y="13881"/>
                  <a:pt x="379" y="17447"/>
                </a:cubicBezTo>
                <a:cubicBezTo>
                  <a:pt x="1070" y="24246"/>
                  <a:pt x="5729" y="30331"/>
                  <a:pt x="11926" y="33095"/>
                </a:cubicBezTo>
                <a:cubicBezTo>
                  <a:pt x="16986" y="35346"/>
                  <a:pt x="23200" y="36871"/>
                  <a:pt x="29281" y="36871"/>
                </a:cubicBezTo>
                <a:cubicBezTo>
                  <a:pt x="35307" y="36871"/>
                  <a:pt x="41202" y="35374"/>
                  <a:pt x="45717" y="31602"/>
                </a:cubicBezTo>
                <a:cubicBezTo>
                  <a:pt x="48593" y="29217"/>
                  <a:pt x="50064" y="25851"/>
                  <a:pt x="47367" y="22819"/>
                </a:cubicBezTo>
                <a:cubicBezTo>
                  <a:pt x="44982" y="20122"/>
                  <a:pt x="40880" y="19877"/>
                  <a:pt x="37626" y="18919"/>
                </a:cubicBezTo>
                <a:cubicBezTo>
                  <a:pt x="29602" y="16534"/>
                  <a:pt x="27439" y="8175"/>
                  <a:pt x="21488" y="3338"/>
                </a:cubicBezTo>
                <a:cubicBezTo>
                  <a:pt x="19039" y="1346"/>
                  <a:pt x="15885" y="0"/>
                  <a:pt x="12788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48"/>
          <p:cNvSpPr/>
          <p:nvPr/>
        </p:nvSpPr>
        <p:spPr>
          <a:xfrm rot="6544964" flipH="1">
            <a:off x="7001398" y="3405814"/>
            <a:ext cx="2118461" cy="1191226"/>
          </a:xfrm>
          <a:custGeom>
            <a:avLst/>
            <a:gdLst/>
            <a:ahLst/>
            <a:cxnLst/>
            <a:rect l="l" t="t" r="r" b="b"/>
            <a:pathLst>
              <a:path w="74253" h="41753" extrusionOk="0">
                <a:moveTo>
                  <a:pt x="43320" y="1"/>
                </a:moveTo>
                <a:cubicBezTo>
                  <a:pt x="36563" y="1"/>
                  <a:pt x="29844" y="1455"/>
                  <a:pt x="23721" y="4479"/>
                </a:cubicBezTo>
                <a:cubicBezTo>
                  <a:pt x="16633" y="8000"/>
                  <a:pt x="5889" y="15958"/>
                  <a:pt x="2880" y="24963"/>
                </a:cubicBezTo>
                <a:cubicBezTo>
                  <a:pt x="1" y="33641"/>
                  <a:pt x="5849" y="41753"/>
                  <a:pt x="14577" y="41753"/>
                </a:cubicBezTo>
                <a:cubicBezTo>
                  <a:pt x="15175" y="41753"/>
                  <a:pt x="15786" y="41715"/>
                  <a:pt x="16410" y="41636"/>
                </a:cubicBezTo>
                <a:cubicBezTo>
                  <a:pt x="21648" y="40990"/>
                  <a:pt x="26307" y="38070"/>
                  <a:pt x="30765" y="35217"/>
                </a:cubicBezTo>
                <a:cubicBezTo>
                  <a:pt x="36586" y="31512"/>
                  <a:pt x="42351" y="28812"/>
                  <a:pt x="49147" y="28812"/>
                </a:cubicBezTo>
                <a:cubicBezTo>
                  <a:pt x="49794" y="28812"/>
                  <a:pt x="50450" y="28836"/>
                  <a:pt x="51116" y="28886"/>
                </a:cubicBezTo>
                <a:cubicBezTo>
                  <a:pt x="54248" y="29117"/>
                  <a:pt x="58503" y="29923"/>
                  <a:pt x="62483" y="29923"/>
                </a:cubicBezTo>
                <a:cubicBezTo>
                  <a:pt x="67735" y="29923"/>
                  <a:pt x="72506" y="28519"/>
                  <a:pt x="73584" y="22534"/>
                </a:cubicBezTo>
                <a:cubicBezTo>
                  <a:pt x="74253" y="18900"/>
                  <a:pt x="72893" y="15156"/>
                  <a:pt x="70709" y="12191"/>
                </a:cubicBezTo>
                <a:cubicBezTo>
                  <a:pt x="66317" y="6173"/>
                  <a:pt x="59876" y="2339"/>
                  <a:pt x="52609" y="912"/>
                </a:cubicBezTo>
                <a:cubicBezTo>
                  <a:pt x="49541" y="308"/>
                  <a:pt x="46426" y="1"/>
                  <a:pt x="43320" y="1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551456"/>
              </p:ext>
            </p:extLst>
          </p:nvPr>
        </p:nvGraphicFramePr>
        <p:xfrm>
          <a:off x="4229735" y="2805678"/>
          <a:ext cx="1110138" cy="630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1" name="Equation" r:id="rId4" imgW="736560" imgH="419040" progId="Equation.3">
                  <p:embed/>
                </p:oleObj>
              </mc:Choice>
              <mc:Fallback>
                <p:oleObj name="Equation" r:id="rId4" imgW="7365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29735" y="2805678"/>
                        <a:ext cx="1110138" cy="630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04" y="2756584"/>
            <a:ext cx="2648718" cy="22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054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" grpId="0"/>
      <p:bldP spid="52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3014;p83"/>
          <p:cNvSpPr/>
          <p:nvPr/>
        </p:nvSpPr>
        <p:spPr>
          <a:xfrm rot="11328181">
            <a:off x="107506" y="-670622"/>
            <a:ext cx="5393073" cy="2215748"/>
          </a:xfrm>
          <a:custGeom>
            <a:avLst/>
            <a:gdLst/>
            <a:ahLst/>
            <a:cxnLst/>
            <a:rect l="l" t="t" r="r" b="b"/>
            <a:pathLst>
              <a:path w="74253" h="41753" extrusionOk="0">
                <a:moveTo>
                  <a:pt x="43320" y="1"/>
                </a:moveTo>
                <a:cubicBezTo>
                  <a:pt x="36563" y="1"/>
                  <a:pt x="29844" y="1455"/>
                  <a:pt x="23721" y="4479"/>
                </a:cubicBezTo>
                <a:cubicBezTo>
                  <a:pt x="16633" y="8000"/>
                  <a:pt x="5889" y="15958"/>
                  <a:pt x="2880" y="24963"/>
                </a:cubicBezTo>
                <a:cubicBezTo>
                  <a:pt x="1" y="33641"/>
                  <a:pt x="5849" y="41753"/>
                  <a:pt x="14577" y="41753"/>
                </a:cubicBezTo>
                <a:cubicBezTo>
                  <a:pt x="15175" y="41753"/>
                  <a:pt x="15786" y="41715"/>
                  <a:pt x="16410" y="41636"/>
                </a:cubicBezTo>
                <a:cubicBezTo>
                  <a:pt x="21648" y="40990"/>
                  <a:pt x="26307" y="38070"/>
                  <a:pt x="30765" y="35217"/>
                </a:cubicBezTo>
                <a:cubicBezTo>
                  <a:pt x="36586" y="31512"/>
                  <a:pt x="42351" y="28812"/>
                  <a:pt x="49147" y="28812"/>
                </a:cubicBezTo>
                <a:cubicBezTo>
                  <a:pt x="49794" y="28812"/>
                  <a:pt x="50450" y="28836"/>
                  <a:pt x="51116" y="28886"/>
                </a:cubicBezTo>
                <a:cubicBezTo>
                  <a:pt x="54248" y="29117"/>
                  <a:pt x="58503" y="29923"/>
                  <a:pt x="62483" y="29923"/>
                </a:cubicBezTo>
                <a:cubicBezTo>
                  <a:pt x="67735" y="29923"/>
                  <a:pt x="72506" y="28519"/>
                  <a:pt x="73584" y="22534"/>
                </a:cubicBezTo>
                <a:cubicBezTo>
                  <a:pt x="74253" y="18900"/>
                  <a:pt x="72893" y="15156"/>
                  <a:pt x="70709" y="12191"/>
                </a:cubicBezTo>
                <a:cubicBezTo>
                  <a:pt x="66317" y="6173"/>
                  <a:pt x="59876" y="2339"/>
                  <a:pt x="52609" y="912"/>
                </a:cubicBezTo>
                <a:cubicBezTo>
                  <a:pt x="49541" y="308"/>
                  <a:pt x="46426" y="1"/>
                  <a:pt x="43320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7"/>
          <p:cNvSpPr/>
          <p:nvPr/>
        </p:nvSpPr>
        <p:spPr>
          <a:xfrm>
            <a:off x="1474896" y="1779803"/>
            <a:ext cx="256185" cy="276689"/>
          </a:xfrm>
          <a:custGeom>
            <a:avLst/>
            <a:gdLst/>
            <a:ahLst/>
            <a:cxnLst/>
            <a:rect l="l" t="t" r="r" b="b"/>
            <a:pathLst>
              <a:path w="41417" h="44732" extrusionOk="0">
                <a:moveTo>
                  <a:pt x="10248" y="0"/>
                </a:moveTo>
                <a:cubicBezTo>
                  <a:pt x="8739" y="0"/>
                  <a:pt x="7293" y="171"/>
                  <a:pt x="5975" y="576"/>
                </a:cubicBezTo>
                <a:cubicBezTo>
                  <a:pt x="2966" y="1490"/>
                  <a:pt x="714" y="3719"/>
                  <a:pt x="380" y="8043"/>
                </a:cubicBezTo>
                <a:cubicBezTo>
                  <a:pt x="1" y="12613"/>
                  <a:pt x="1829" y="17450"/>
                  <a:pt x="2988" y="21819"/>
                </a:cubicBezTo>
                <a:cubicBezTo>
                  <a:pt x="4637" y="28038"/>
                  <a:pt x="1160" y="35995"/>
                  <a:pt x="5328" y="41479"/>
                </a:cubicBezTo>
                <a:cubicBezTo>
                  <a:pt x="7109" y="43825"/>
                  <a:pt x="9942" y="44731"/>
                  <a:pt x="13109" y="44731"/>
                </a:cubicBezTo>
                <a:cubicBezTo>
                  <a:pt x="19299" y="44731"/>
                  <a:pt x="26768" y="41270"/>
                  <a:pt x="30160" y="38336"/>
                </a:cubicBezTo>
                <a:cubicBezTo>
                  <a:pt x="37248" y="32206"/>
                  <a:pt x="41416" y="20816"/>
                  <a:pt x="36222" y="12412"/>
                </a:cubicBezTo>
                <a:cubicBezTo>
                  <a:pt x="33458" y="7954"/>
                  <a:pt x="28867" y="4878"/>
                  <a:pt x="23963" y="3050"/>
                </a:cubicBezTo>
                <a:cubicBezTo>
                  <a:pt x="20111" y="1620"/>
                  <a:pt x="14888" y="0"/>
                  <a:pt x="10248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7"/>
          <p:cNvSpPr txBox="1">
            <a:spLocks noGrp="1"/>
          </p:cNvSpPr>
          <p:nvPr>
            <p:ph type="title"/>
          </p:nvPr>
        </p:nvSpPr>
        <p:spPr>
          <a:xfrm>
            <a:off x="940696" y="233893"/>
            <a:ext cx="4372837" cy="7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27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Some </a:t>
            </a:r>
            <a:r>
              <a:rPr lang="en-GB" sz="2700" b="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lang="en-GB" sz="2700" b="0" dirty="0" smtClean="0">
                <a:latin typeface="Arial" panose="020B0604020202020204" pitchFamily="34" charset="0"/>
                <a:cs typeface="Arial" panose="020B0604020202020204" pitchFamily="34" charset="0"/>
              </a:rPr>
              <a:t>ses of </a:t>
            </a:r>
            <a:r>
              <a:rPr lang="en-GB" sz="2700" b="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sz="2700" b="0" dirty="0" smtClean="0">
                <a:latin typeface="Arial" panose="020B0604020202020204" pitchFamily="34" charset="0"/>
                <a:cs typeface="Arial" panose="020B0604020202020204" pitchFamily="34" charset="0"/>
              </a:rPr>
              <a:t>pplication  </a:t>
            </a:r>
            <a:r>
              <a:rPr lang="en-GB" sz="2700" b="0" dirty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GB" sz="2700" b="0" dirty="0" smtClean="0">
                <a:latin typeface="Arial" panose="020B0604020202020204" pitchFamily="34" charset="0"/>
                <a:cs typeface="Arial" panose="020B0604020202020204" pitchFamily="34" charset="0"/>
              </a:rPr>
              <a:t>hyperbola in real life </a:t>
            </a:r>
            <a:endParaRPr lang="en-GB" sz="27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8" name="Google Shape;448;p47"/>
          <p:cNvSpPr txBox="1">
            <a:spLocks noGrp="1"/>
          </p:cNvSpPr>
          <p:nvPr>
            <p:ph type="subTitle" idx="6"/>
          </p:nvPr>
        </p:nvSpPr>
        <p:spPr>
          <a:xfrm>
            <a:off x="1710111" y="1703570"/>
            <a:ext cx="23541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Nuclear Power Plant</a:t>
            </a:r>
          </a:p>
        </p:txBody>
      </p:sp>
      <p:sp>
        <p:nvSpPr>
          <p:cNvPr id="451" name="Google Shape;451;p47"/>
          <p:cNvSpPr txBox="1"/>
          <p:nvPr/>
        </p:nvSpPr>
        <p:spPr>
          <a:xfrm>
            <a:off x="1240931" y="1613207"/>
            <a:ext cx="688500" cy="5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rPr>
              <a:t>01</a:t>
            </a:r>
            <a:endParaRPr sz="1800" b="1" dirty="0">
              <a:solidFill>
                <a:schemeClr val="accent3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94" name="Google Shape;441;p47"/>
          <p:cNvSpPr/>
          <p:nvPr/>
        </p:nvSpPr>
        <p:spPr>
          <a:xfrm>
            <a:off x="1474896" y="2153334"/>
            <a:ext cx="256185" cy="276689"/>
          </a:xfrm>
          <a:custGeom>
            <a:avLst/>
            <a:gdLst/>
            <a:ahLst/>
            <a:cxnLst/>
            <a:rect l="l" t="t" r="r" b="b"/>
            <a:pathLst>
              <a:path w="41417" h="44732" extrusionOk="0">
                <a:moveTo>
                  <a:pt x="10248" y="0"/>
                </a:moveTo>
                <a:cubicBezTo>
                  <a:pt x="8739" y="0"/>
                  <a:pt x="7293" y="171"/>
                  <a:pt x="5975" y="576"/>
                </a:cubicBezTo>
                <a:cubicBezTo>
                  <a:pt x="2966" y="1490"/>
                  <a:pt x="714" y="3719"/>
                  <a:pt x="380" y="8043"/>
                </a:cubicBezTo>
                <a:cubicBezTo>
                  <a:pt x="1" y="12613"/>
                  <a:pt x="1829" y="17450"/>
                  <a:pt x="2988" y="21819"/>
                </a:cubicBezTo>
                <a:cubicBezTo>
                  <a:pt x="4637" y="28038"/>
                  <a:pt x="1160" y="35995"/>
                  <a:pt x="5328" y="41479"/>
                </a:cubicBezTo>
                <a:cubicBezTo>
                  <a:pt x="7109" y="43825"/>
                  <a:pt x="9942" y="44731"/>
                  <a:pt x="13109" y="44731"/>
                </a:cubicBezTo>
                <a:cubicBezTo>
                  <a:pt x="19299" y="44731"/>
                  <a:pt x="26768" y="41270"/>
                  <a:pt x="30160" y="38336"/>
                </a:cubicBezTo>
                <a:cubicBezTo>
                  <a:pt x="37248" y="32206"/>
                  <a:pt x="41416" y="20816"/>
                  <a:pt x="36222" y="12412"/>
                </a:cubicBezTo>
                <a:cubicBezTo>
                  <a:pt x="33458" y="7954"/>
                  <a:pt x="28867" y="4878"/>
                  <a:pt x="23963" y="3050"/>
                </a:cubicBezTo>
                <a:cubicBezTo>
                  <a:pt x="20111" y="1620"/>
                  <a:pt x="14888" y="0"/>
                  <a:pt x="10248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441;p47"/>
          <p:cNvSpPr/>
          <p:nvPr/>
        </p:nvSpPr>
        <p:spPr>
          <a:xfrm>
            <a:off x="1474895" y="2531283"/>
            <a:ext cx="256185" cy="276689"/>
          </a:xfrm>
          <a:custGeom>
            <a:avLst/>
            <a:gdLst/>
            <a:ahLst/>
            <a:cxnLst/>
            <a:rect l="l" t="t" r="r" b="b"/>
            <a:pathLst>
              <a:path w="41417" h="44732" extrusionOk="0">
                <a:moveTo>
                  <a:pt x="10248" y="0"/>
                </a:moveTo>
                <a:cubicBezTo>
                  <a:pt x="8739" y="0"/>
                  <a:pt x="7293" y="171"/>
                  <a:pt x="5975" y="576"/>
                </a:cubicBezTo>
                <a:cubicBezTo>
                  <a:pt x="2966" y="1490"/>
                  <a:pt x="714" y="3719"/>
                  <a:pt x="380" y="8043"/>
                </a:cubicBezTo>
                <a:cubicBezTo>
                  <a:pt x="1" y="12613"/>
                  <a:pt x="1829" y="17450"/>
                  <a:pt x="2988" y="21819"/>
                </a:cubicBezTo>
                <a:cubicBezTo>
                  <a:pt x="4637" y="28038"/>
                  <a:pt x="1160" y="35995"/>
                  <a:pt x="5328" y="41479"/>
                </a:cubicBezTo>
                <a:cubicBezTo>
                  <a:pt x="7109" y="43825"/>
                  <a:pt x="9942" y="44731"/>
                  <a:pt x="13109" y="44731"/>
                </a:cubicBezTo>
                <a:cubicBezTo>
                  <a:pt x="19299" y="44731"/>
                  <a:pt x="26768" y="41270"/>
                  <a:pt x="30160" y="38336"/>
                </a:cubicBezTo>
                <a:cubicBezTo>
                  <a:pt x="37248" y="32206"/>
                  <a:pt x="41416" y="20816"/>
                  <a:pt x="36222" y="12412"/>
                </a:cubicBezTo>
                <a:cubicBezTo>
                  <a:pt x="33458" y="7954"/>
                  <a:pt x="28867" y="4878"/>
                  <a:pt x="23963" y="3050"/>
                </a:cubicBezTo>
                <a:cubicBezTo>
                  <a:pt x="20111" y="1620"/>
                  <a:pt x="14888" y="0"/>
                  <a:pt x="10248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441;p47"/>
          <p:cNvSpPr/>
          <p:nvPr/>
        </p:nvSpPr>
        <p:spPr>
          <a:xfrm>
            <a:off x="1474894" y="2896307"/>
            <a:ext cx="256185" cy="276689"/>
          </a:xfrm>
          <a:custGeom>
            <a:avLst/>
            <a:gdLst/>
            <a:ahLst/>
            <a:cxnLst/>
            <a:rect l="l" t="t" r="r" b="b"/>
            <a:pathLst>
              <a:path w="41417" h="44732" extrusionOk="0">
                <a:moveTo>
                  <a:pt x="10248" y="0"/>
                </a:moveTo>
                <a:cubicBezTo>
                  <a:pt x="8739" y="0"/>
                  <a:pt x="7293" y="171"/>
                  <a:pt x="5975" y="576"/>
                </a:cubicBezTo>
                <a:cubicBezTo>
                  <a:pt x="2966" y="1490"/>
                  <a:pt x="714" y="3719"/>
                  <a:pt x="380" y="8043"/>
                </a:cubicBezTo>
                <a:cubicBezTo>
                  <a:pt x="1" y="12613"/>
                  <a:pt x="1829" y="17450"/>
                  <a:pt x="2988" y="21819"/>
                </a:cubicBezTo>
                <a:cubicBezTo>
                  <a:pt x="4637" y="28038"/>
                  <a:pt x="1160" y="35995"/>
                  <a:pt x="5328" y="41479"/>
                </a:cubicBezTo>
                <a:cubicBezTo>
                  <a:pt x="7109" y="43825"/>
                  <a:pt x="9942" y="44731"/>
                  <a:pt x="13109" y="44731"/>
                </a:cubicBezTo>
                <a:cubicBezTo>
                  <a:pt x="19299" y="44731"/>
                  <a:pt x="26768" y="41270"/>
                  <a:pt x="30160" y="38336"/>
                </a:cubicBezTo>
                <a:cubicBezTo>
                  <a:pt x="37248" y="32206"/>
                  <a:pt x="41416" y="20816"/>
                  <a:pt x="36222" y="12412"/>
                </a:cubicBezTo>
                <a:cubicBezTo>
                  <a:pt x="33458" y="7954"/>
                  <a:pt x="28867" y="4878"/>
                  <a:pt x="23963" y="3050"/>
                </a:cubicBezTo>
                <a:cubicBezTo>
                  <a:pt x="20111" y="1620"/>
                  <a:pt x="14888" y="0"/>
                  <a:pt x="10248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441;p47"/>
          <p:cNvSpPr/>
          <p:nvPr/>
        </p:nvSpPr>
        <p:spPr>
          <a:xfrm>
            <a:off x="1483575" y="3276935"/>
            <a:ext cx="256185" cy="276689"/>
          </a:xfrm>
          <a:custGeom>
            <a:avLst/>
            <a:gdLst/>
            <a:ahLst/>
            <a:cxnLst/>
            <a:rect l="l" t="t" r="r" b="b"/>
            <a:pathLst>
              <a:path w="41417" h="44732" extrusionOk="0">
                <a:moveTo>
                  <a:pt x="10248" y="0"/>
                </a:moveTo>
                <a:cubicBezTo>
                  <a:pt x="8739" y="0"/>
                  <a:pt x="7293" y="171"/>
                  <a:pt x="5975" y="576"/>
                </a:cubicBezTo>
                <a:cubicBezTo>
                  <a:pt x="2966" y="1490"/>
                  <a:pt x="714" y="3719"/>
                  <a:pt x="380" y="8043"/>
                </a:cubicBezTo>
                <a:cubicBezTo>
                  <a:pt x="1" y="12613"/>
                  <a:pt x="1829" y="17450"/>
                  <a:pt x="2988" y="21819"/>
                </a:cubicBezTo>
                <a:cubicBezTo>
                  <a:pt x="4637" y="28038"/>
                  <a:pt x="1160" y="35995"/>
                  <a:pt x="5328" y="41479"/>
                </a:cubicBezTo>
                <a:cubicBezTo>
                  <a:pt x="7109" y="43825"/>
                  <a:pt x="9942" y="44731"/>
                  <a:pt x="13109" y="44731"/>
                </a:cubicBezTo>
                <a:cubicBezTo>
                  <a:pt x="19299" y="44731"/>
                  <a:pt x="26768" y="41270"/>
                  <a:pt x="30160" y="38336"/>
                </a:cubicBezTo>
                <a:cubicBezTo>
                  <a:pt x="37248" y="32206"/>
                  <a:pt x="41416" y="20816"/>
                  <a:pt x="36222" y="12412"/>
                </a:cubicBezTo>
                <a:cubicBezTo>
                  <a:pt x="33458" y="7954"/>
                  <a:pt x="28867" y="4878"/>
                  <a:pt x="23963" y="3050"/>
                </a:cubicBezTo>
                <a:cubicBezTo>
                  <a:pt x="20111" y="1620"/>
                  <a:pt x="14888" y="0"/>
                  <a:pt x="10248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441;p47"/>
          <p:cNvSpPr/>
          <p:nvPr/>
        </p:nvSpPr>
        <p:spPr>
          <a:xfrm>
            <a:off x="1483574" y="3654884"/>
            <a:ext cx="256185" cy="276689"/>
          </a:xfrm>
          <a:custGeom>
            <a:avLst/>
            <a:gdLst/>
            <a:ahLst/>
            <a:cxnLst/>
            <a:rect l="l" t="t" r="r" b="b"/>
            <a:pathLst>
              <a:path w="41417" h="44732" extrusionOk="0">
                <a:moveTo>
                  <a:pt x="10248" y="0"/>
                </a:moveTo>
                <a:cubicBezTo>
                  <a:pt x="8739" y="0"/>
                  <a:pt x="7293" y="171"/>
                  <a:pt x="5975" y="576"/>
                </a:cubicBezTo>
                <a:cubicBezTo>
                  <a:pt x="2966" y="1490"/>
                  <a:pt x="714" y="3719"/>
                  <a:pt x="380" y="8043"/>
                </a:cubicBezTo>
                <a:cubicBezTo>
                  <a:pt x="1" y="12613"/>
                  <a:pt x="1829" y="17450"/>
                  <a:pt x="2988" y="21819"/>
                </a:cubicBezTo>
                <a:cubicBezTo>
                  <a:pt x="4637" y="28038"/>
                  <a:pt x="1160" y="35995"/>
                  <a:pt x="5328" y="41479"/>
                </a:cubicBezTo>
                <a:cubicBezTo>
                  <a:pt x="7109" y="43825"/>
                  <a:pt x="9942" y="44731"/>
                  <a:pt x="13109" y="44731"/>
                </a:cubicBezTo>
                <a:cubicBezTo>
                  <a:pt x="19299" y="44731"/>
                  <a:pt x="26768" y="41270"/>
                  <a:pt x="30160" y="38336"/>
                </a:cubicBezTo>
                <a:cubicBezTo>
                  <a:pt x="37248" y="32206"/>
                  <a:pt x="41416" y="20816"/>
                  <a:pt x="36222" y="12412"/>
                </a:cubicBezTo>
                <a:cubicBezTo>
                  <a:pt x="33458" y="7954"/>
                  <a:pt x="28867" y="4878"/>
                  <a:pt x="23963" y="3050"/>
                </a:cubicBezTo>
                <a:cubicBezTo>
                  <a:pt x="20111" y="1620"/>
                  <a:pt x="14888" y="0"/>
                  <a:pt x="10248" y="0"/>
                </a:cubicBezTo>
                <a:close/>
              </a:path>
            </a:pathLst>
          </a:custGeom>
          <a:solidFill>
            <a:srgbClr val="FCE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404357" y="2102452"/>
            <a:ext cx="38023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1600" b="1" dirty="0" smtClean="0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rPr>
              <a:t>02</a:t>
            </a:r>
            <a:endParaRPr lang="en" b="1" dirty="0">
              <a:solidFill>
                <a:schemeClr val="accent3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1402753" y="2464614"/>
            <a:ext cx="38183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1600" b="1" dirty="0" smtClean="0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rPr>
              <a:t>03</a:t>
            </a:r>
            <a:endParaRPr lang="en" b="1" dirty="0">
              <a:solidFill>
                <a:schemeClr val="accent3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1397143" y="2837948"/>
            <a:ext cx="39305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1600" b="1" dirty="0" smtClean="0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rPr>
              <a:t>04</a:t>
            </a:r>
            <a:endParaRPr lang="en" b="1" dirty="0">
              <a:solidFill>
                <a:schemeClr val="accent3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1416076" y="3221607"/>
            <a:ext cx="37382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1600" b="1" dirty="0" smtClean="0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rPr>
              <a:t>05</a:t>
            </a:r>
            <a:endParaRPr lang="en" b="1" dirty="0">
              <a:solidFill>
                <a:schemeClr val="accent3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410707" y="3596931"/>
            <a:ext cx="3898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" sz="1600" b="1" dirty="0" smtClean="0">
                <a:solidFill>
                  <a:schemeClr val="accent3"/>
                </a:solidFill>
                <a:latin typeface="Gruppo"/>
                <a:ea typeface="Gruppo"/>
                <a:cs typeface="Gruppo"/>
                <a:sym typeface="Gruppo"/>
              </a:rPr>
              <a:t>06</a:t>
            </a:r>
            <a:endParaRPr lang="en" b="1" dirty="0">
              <a:solidFill>
                <a:schemeClr val="accent3"/>
              </a:solidFill>
              <a:latin typeface="Gruppo"/>
              <a:ea typeface="Gruppo"/>
              <a:cs typeface="Gruppo"/>
              <a:sym typeface="Gruppo"/>
            </a:endParaRPr>
          </a:p>
        </p:txBody>
      </p:sp>
      <p:sp>
        <p:nvSpPr>
          <p:cNvPr id="106" name="Google Shape;448;p47"/>
          <p:cNvSpPr txBox="1">
            <a:spLocks noGrp="1"/>
          </p:cNvSpPr>
          <p:nvPr>
            <p:ph type="subTitle" idx="6"/>
          </p:nvPr>
        </p:nvSpPr>
        <p:spPr>
          <a:xfrm>
            <a:off x="1710111" y="2068321"/>
            <a:ext cx="23541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Satellite</a:t>
            </a:r>
            <a:endParaRPr lang="en-US" sz="1600" dirty="0"/>
          </a:p>
        </p:txBody>
      </p:sp>
      <p:sp>
        <p:nvSpPr>
          <p:cNvPr id="107" name="Google Shape;448;p47"/>
          <p:cNvSpPr txBox="1">
            <a:spLocks noGrp="1"/>
          </p:cNvSpPr>
          <p:nvPr>
            <p:ph type="subTitle" idx="6"/>
          </p:nvPr>
        </p:nvSpPr>
        <p:spPr>
          <a:xfrm>
            <a:off x="1710111" y="2435970"/>
            <a:ext cx="23541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Radio</a:t>
            </a:r>
            <a:endParaRPr lang="en-US" sz="1600" dirty="0"/>
          </a:p>
        </p:txBody>
      </p:sp>
      <p:sp>
        <p:nvSpPr>
          <p:cNvPr id="108" name="Google Shape;448;p47"/>
          <p:cNvSpPr txBox="1">
            <a:spLocks noGrp="1"/>
          </p:cNvSpPr>
          <p:nvPr>
            <p:ph type="subTitle" idx="6"/>
          </p:nvPr>
        </p:nvSpPr>
        <p:spPr>
          <a:xfrm>
            <a:off x="1710111" y="2814388"/>
            <a:ext cx="23541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Hyperbolic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Light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" name="Google Shape;448;p47"/>
          <p:cNvSpPr txBox="1">
            <a:spLocks noGrp="1"/>
          </p:cNvSpPr>
          <p:nvPr>
            <p:ph type="subTitle" idx="6"/>
          </p:nvPr>
        </p:nvSpPr>
        <p:spPr>
          <a:xfrm>
            <a:off x="1710111" y="3194939"/>
            <a:ext cx="23541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Lenses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Google Shape;448;p47"/>
          <p:cNvSpPr txBox="1">
            <a:spLocks noGrp="1"/>
          </p:cNvSpPr>
          <p:nvPr>
            <p:ph type="subTitle" idx="6"/>
          </p:nvPr>
        </p:nvSpPr>
        <p:spPr>
          <a:xfrm>
            <a:off x="1710111" y="3573266"/>
            <a:ext cx="2354100" cy="8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185" y="1095350"/>
            <a:ext cx="1824805" cy="13560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888" y="3165385"/>
            <a:ext cx="1903398" cy="1098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538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180"/>
                                        <p:tgtEl>
                                          <p:spTgt spid="4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8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18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6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18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40"/>
                            </p:stCondLst>
                            <p:childTnLst>
                              <p:par>
                                <p:cTn id="2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18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2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18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80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8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18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60"/>
                            </p:stCondLst>
                            <p:childTnLst>
                              <p:par>
                                <p:cTn id="3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180"/>
                                        <p:tgtEl>
                                          <p:spTgt spid="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94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8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120"/>
                            </p:stCondLst>
                            <p:childTnLst>
                              <p:par>
                                <p:cTn id="4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180"/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300"/>
                            </p:stCondLst>
                            <p:childTnLst>
                              <p:par>
                                <p:cTn id="4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18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480"/>
                            </p:stCondLst>
                            <p:childTnLst>
                              <p:par>
                                <p:cTn id="5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18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660"/>
                            </p:stCondLst>
                            <p:childTnLst>
                              <p:par>
                                <p:cTn id="5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160"/>
                            </p:stCondLst>
                            <p:childTnLst>
                              <p:par>
                                <p:cTn id="6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" grpId="0"/>
      <p:bldP spid="448" grpId="0" build="p"/>
      <p:bldP spid="451" grpId="0"/>
      <p:bldP spid="9" grpId="0"/>
      <p:bldP spid="101" grpId="0"/>
      <p:bldP spid="102" grpId="0"/>
      <p:bldP spid="103" grpId="0"/>
      <p:bldP spid="104" grpId="0"/>
      <p:bldP spid="106" grpId="0" build="p"/>
      <p:bldP spid="107" grpId="0" build="p"/>
      <p:bldP spid="108" grpId="0" build="p"/>
      <p:bldP spid="109" grpId="0" build="p"/>
      <p:bldP spid="1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5492" y="169453"/>
            <a:ext cx="327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Cooling Tower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867948" y="238138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2946400" y="2628900"/>
            <a:ext cx="2382838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945380" y="1604251"/>
            <a:ext cx="401574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of hyperbola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the design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nuclear power plant cooling towers and some coal-fired power plants</a:t>
            </a:r>
            <a:r>
              <a:rPr lang="en-GB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80533" y="4497493"/>
            <a:ext cx="2065867" cy="33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964266" y="4075945"/>
            <a:ext cx="1964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Cooling </a:t>
            </a:r>
            <a:r>
              <a:rPr lang="en-GB" dirty="0" smtClean="0"/>
              <a:t>Tower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668" y="1257300"/>
            <a:ext cx="4110754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839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5492" y="167760"/>
            <a:ext cx="3276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Cooling Tower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5867948" y="2381387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2946400" y="2628900"/>
            <a:ext cx="2382838" cy="226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63" y="1106293"/>
            <a:ext cx="3259377" cy="30970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903133" y="764204"/>
            <a:ext cx="5294207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of cooling towers mainly focuses on two problems</a:t>
            </a:r>
            <a:r>
              <a:rPr lang="en-GB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must be strong enough to withstand strong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winds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ii) The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towers should be built with the least amount of </a:t>
            </a:r>
            <a:r>
              <a:rPr lang="en-GB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possible.</a:t>
            </a:r>
          </a:p>
          <a:p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hyperbolic shape of the cooling towers solves both problems. These towers are very resistant. 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80533" y="4497493"/>
            <a:ext cx="2065867" cy="331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51488" y="4275553"/>
            <a:ext cx="19642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Cooling </a:t>
            </a:r>
            <a:r>
              <a:rPr lang="en-GB" dirty="0" smtClean="0"/>
              <a:t>Tower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460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5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25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25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25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172;p5"/>
          <p:cNvSpPr txBox="1"/>
          <p:nvPr/>
        </p:nvSpPr>
        <p:spPr>
          <a:xfrm>
            <a:off x="990600" y="546839"/>
            <a:ext cx="7600813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 design for a cooling tower project is shown in Figure. Find the equation of the hyperbola</a:t>
            </a:r>
          </a:p>
          <a:p>
            <a:pPr lvl="0"/>
            <a:r>
              <a:rPr lang="en-GB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that models the sides of the cooling tower. Assume that the </a:t>
            </a:r>
            <a:r>
              <a:rPr lang="en-GB" b="1" dirty="0" smtClean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centre </a:t>
            </a:r>
            <a:r>
              <a:rPr lang="en-GB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of the hyperbola indicated</a:t>
            </a:r>
          </a:p>
          <a:p>
            <a:pPr lvl="0"/>
            <a:r>
              <a:rPr lang="en-GB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by the intersection of dashed perpendicular lines in the figure is the origin of the coordinate</a:t>
            </a:r>
          </a:p>
          <a:p>
            <a:pPr lvl="0"/>
            <a:r>
              <a:rPr lang="en-GB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plane.</a:t>
            </a:r>
            <a:endParaRPr sz="18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" name="Google Shape;173;p5"/>
          <p:cNvSpPr txBox="1"/>
          <p:nvPr/>
        </p:nvSpPr>
        <p:spPr>
          <a:xfrm>
            <a:off x="721249" y="178907"/>
            <a:ext cx="1650889" cy="36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Example:</a:t>
            </a:r>
            <a:endParaRPr sz="1800" b="1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2454001"/>
              </p:ext>
            </p:extLst>
          </p:nvPr>
        </p:nvGraphicFramePr>
        <p:xfrm>
          <a:off x="4514850" y="24638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246380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02387" y="1500906"/>
            <a:ext cx="3914201" cy="337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186245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56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1" dur="3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2" dur="3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3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4" dur="6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88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13996" y="610681"/>
            <a:ext cx="6896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are assuming the </a:t>
            </a:r>
            <a:r>
              <a:rPr lang="en-GB" dirty="0" smtClean="0"/>
              <a:t>centre </a:t>
            </a:r>
            <a:r>
              <a:rPr lang="en-GB" dirty="0"/>
              <a:t>of the tower is at the origin, so we can use the standard form </a:t>
            </a:r>
            <a:r>
              <a:rPr lang="en-GB" dirty="0" smtClean="0"/>
              <a:t>of </a:t>
            </a:r>
            <a:r>
              <a:rPr lang="en-US" dirty="0" smtClean="0"/>
              <a:t>hyperbola </a:t>
            </a:r>
            <a:r>
              <a:rPr lang="en-US" dirty="0"/>
              <a:t>and that is: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378518" y="1161098"/>
            <a:ext cx="2036807" cy="501650"/>
            <a:chOff x="3668078" y="769938"/>
            <a:chExt cx="2036807" cy="501650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5115698"/>
                </p:ext>
              </p:extLst>
            </p:nvPr>
          </p:nvGraphicFramePr>
          <p:xfrm>
            <a:off x="3668078" y="769938"/>
            <a:ext cx="882650" cy="501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1" name="Equation" r:id="rId4" imgW="736560" imgH="419040" progId="Equation.3">
                    <p:embed/>
                  </p:oleObj>
                </mc:Choice>
                <mc:Fallback>
                  <p:oleObj name="Equation" r:id="rId4" imgW="736560" imgH="419040" progId="Equation.3">
                    <p:embed/>
                    <p:pic>
                      <p:nvPicPr>
                        <p:cNvPr id="6" name="Object 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668078" y="769938"/>
                          <a:ext cx="882650" cy="5016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" name="TextBox 2"/>
            <p:cNvSpPr txBox="1"/>
            <p:nvPr/>
          </p:nvSpPr>
          <p:spPr>
            <a:xfrm>
              <a:off x="4649788" y="866874"/>
              <a:ext cx="10550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 smtClean="0"/>
                <a:t>-----------(1)</a:t>
              </a:r>
              <a:endParaRPr lang="en-US" dirty="0"/>
            </a:p>
          </p:txBody>
        </p:sp>
      </p:grpSp>
      <p:sp>
        <p:nvSpPr>
          <p:cNvPr id="14" name="Google Shape;173;p5"/>
          <p:cNvSpPr txBox="1"/>
          <p:nvPr/>
        </p:nvSpPr>
        <p:spPr>
          <a:xfrm>
            <a:off x="937150" y="168826"/>
            <a:ext cx="1129346" cy="367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chemeClr val="dk1"/>
                </a:solidFill>
                <a:latin typeface="+mj-lt"/>
                <a:ea typeface="Times New Roman"/>
                <a:cs typeface="Times New Roman"/>
                <a:sym typeface="Times New Roman"/>
              </a:rPr>
              <a:t>Solve:</a:t>
            </a:r>
            <a:endParaRPr sz="1800" b="1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1313996" y="1766144"/>
            <a:ext cx="7147560" cy="3108543"/>
            <a:chOff x="1313996" y="1766144"/>
            <a:chExt cx="7147560" cy="3108543"/>
          </a:xfrm>
        </p:grpSpPr>
        <p:grpSp>
          <p:nvGrpSpPr>
            <p:cNvPr id="18" name="Group 17"/>
            <p:cNvGrpSpPr/>
            <p:nvPr/>
          </p:nvGrpSpPr>
          <p:grpSpPr>
            <a:xfrm>
              <a:off x="1313996" y="1766144"/>
              <a:ext cx="7147560" cy="3108543"/>
              <a:chOff x="1313996" y="1766144"/>
              <a:chExt cx="7147560" cy="3108543"/>
            </a:xfrm>
          </p:grpSpPr>
          <p:grpSp>
            <p:nvGrpSpPr>
              <p:cNvPr id="13" name="Group 12"/>
              <p:cNvGrpSpPr/>
              <p:nvPr/>
            </p:nvGrpSpPr>
            <p:grpSpPr>
              <a:xfrm>
                <a:off x="1313996" y="1766144"/>
                <a:ext cx="7147560" cy="3108543"/>
                <a:chOff x="1313996" y="1539231"/>
                <a:chExt cx="7147560" cy="3108543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1313996" y="1539231"/>
                  <a:ext cx="7147560" cy="310854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GB" dirty="0">
                      <a:latin typeface="TimesNewRomanPSMT"/>
                    </a:rPr>
                    <a:t>where the branches of the hyperbola form the sides of the cooling tower. We must find </a:t>
                  </a:r>
                  <a:r>
                    <a:rPr lang="en-GB" dirty="0" smtClean="0">
                      <a:latin typeface="TimesNewRomanPSMT"/>
                    </a:rPr>
                    <a:t>the </a:t>
                  </a:r>
                  <a:r>
                    <a:rPr lang="en-US" dirty="0" smtClean="0">
                      <a:latin typeface="TimesNewRomanPSMT"/>
                    </a:rPr>
                    <a:t>values of      </a:t>
                  </a:r>
                  <a:r>
                    <a:rPr lang="en-US" dirty="0" smtClean="0"/>
                    <a:t>and      </a:t>
                  </a:r>
                  <a:r>
                    <a:rPr lang="en-US" dirty="0"/>
                    <a:t>to complete the model</a:t>
                  </a:r>
                  <a:r>
                    <a:rPr lang="en-US" dirty="0" smtClean="0"/>
                    <a:t>.</a:t>
                  </a:r>
                </a:p>
                <a:p>
                  <a:endParaRPr lang="en-GB" dirty="0"/>
                </a:p>
                <a:p>
                  <a:r>
                    <a:rPr lang="en-GB" dirty="0"/>
                    <a:t>First, we find </a:t>
                  </a:r>
                  <a:r>
                    <a:rPr lang="en-GB" dirty="0" smtClean="0"/>
                    <a:t>    . </a:t>
                  </a:r>
                  <a:r>
                    <a:rPr lang="en-GB" dirty="0"/>
                    <a:t>Recall that the length of the transverse axis of a hyperbola is </a:t>
                  </a:r>
                  <a:r>
                    <a:rPr lang="en-GB" dirty="0" smtClean="0"/>
                    <a:t>2a. This</a:t>
                  </a:r>
                  <a:endParaRPr lang="en-GB" dirty="0"/>
                </a:p>
                <a:p>
                  <a:r>
                    <a:rPr lang="en-GB" dirty="0" smtClean="0"/>
                    <a:t>length </a:t>
                  </a:r>
                  <a:r>
                    <a:rPr lang="en-GB" dirty="0"/>
                    <a:t>is represented by the distance where the sides are closest, which is given as 40 meters</a:t>
                  </a:r>
                  <a:r>
                    <a:rPr lang="en-GB" dirty="0" smtClean="0"/>
                    <a:t>.</a:t>
                  </a:r>
                </a:p>
                <a:p>
                  <a:endParaRPr lang="en-GB" dirty="0" smtClean="0"/>
                </a:p>
                <a:p>
                  <a:r>
                    <a:rPr lang="en-US" dirty="0"/>
                    <a:t>So , </a:t>
                  </a:r>
                  <a:r>
                    <a:rPr lang="en-US" dirty="0" smtClean="0"/>
                    <a:t>2a </a:t>
                  </a:r>
                  <a:r>
                    <a:rPr lang="en-US" dirty="0"/>
                    <a:t>= 40.</a:t>
                  </a:r>
                </a:p>
                <a:p>
                  <a:r>
                    <a:rPr lang="en-US" dirty="0"/>
                    <a:t>Therefore, a = </a:t>
                  </a:r>
                  <a:r>
                    <a:rPr lang="en-US" dirty="0" smtClean="0"/>
                    <a:t>20;       so,               .</a:t>
                  </a:r>
                </a:p>
                <a:p>
                  <a:endParaRPr lang="en-GB" dirty="0"/>
                </a:p>
                <a:p>
                  <a:r>
                    <a:rPr lang="en-GB" dirty="0" smtClean="0"/>
                    <a:t>Given, </a:t>
                  </a:r>
                </a:p>
                <a:p>
                  <a:r>
                    <a:rPr lang="en-US" dirty="0"/>
                    <a:t>(</a:t>
                  </a:r>
                  <a:r>
                    <a:rPr lang="en-US" dirty="0" smtClean="0"/>
                    <a:t>x, y</a:t>
                  </a:r>
                  <a:r>
                    <a:rPr lang="en-US" dirty="0"/>
                    <a:t>) = (30, 67.082</a:t>
                  </a:r>
                  <a:r>
                    <a:rPr lang="en-US" dirty="0" smtClean="0"/>
                    <a:t>)</a:t>
                  </a:r>
                </a:p>
                <a:p>
                  <a:endParaRPr lang="en-US" dirty="0" smtClean="0"/>
                </a:p>
                <a:p>
                  <a:endParaRPr lang="en-GB" dirty="0"/>
                </a:p>
              </p:txBody>
            </p:sp>
            <p:graphicFrame>
              <p:nvGraphicFramePr>
                <p:cNvPr id="10" name="Object 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23977307"/>
                    </p:ext>
                  </p:extLst>
                </p:nvPr>
              </p:nvGraphicFramePr>
              <p:xfrm>
                <a:off x="2458079" y="1776702"/>
                <a:ext cx="212725" cy="2428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22" name="Equation" r:id="rId6" imgW="177480" imgH="203040" progId="Equation.3">
                        <p:embed/>
                      </p:oleObj>
                    </mc:Choice>
                    <mc:Fallback>
                      <p:oleObj name="Equation" r:id="rId6" imgW="177480" imgH="203040" progId="Equation.3">
                        <p:embed/>
                        <p:pic>
                          <p:nvPicPr>
                            <p:cNvPr id="6" name="Object 5"/>
                            <p:cNvPicPr/>
                            <p:nvPr/>
                          </p:nvPicPr>
                          <p:blipFill>
                            <a:blip r:embed="rId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2458079" y="1776702"/>
                              <a:ext cx="212725" cy="2428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2" name="Object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954767343"/>
                    </p:ext>
                  </p:extLst>
                </p:nvPr>
              </p:nvGraphicFramePr>
              <p:xfrm>
                <a:off x="3042279" y="1776702"/>
                <a:ext cx="212725" cy="2428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223" name="Equation" r:id="rId8" imgW="177480" imgH="203040" progId="Equation.3">
                        <p:embed/>
                      </p:oleObj>
                    </mc:Choice>
                    <mc:Fallback>
                      <p:oleObj name="Equation" r:id="rId8" imgW="177480" imgH="203040" progId="Equation.3">
                        <p:embed/>
                        <p:pic>
                          <p:nvPicPr>
                            <p:cNvPr id="10" name="Object 9"/>
                            <p:cNvPicPr/>
                            <p:nvPr/>
                          </p:nvPicPr>
                          <p:blipFill>
                            <a:blip r:embed="rId9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042279" y="1776702"/>
                              <a:ext cx="212725" cy="242888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15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44521953"/>
                  </p:ext>
                </p:extLst>
              </p:nvPr>
            </p:nvGraphicFramePr>
            <p:xfrm>
              <a:off x="8210731" y="2420731"/>
              <a:ext cx="212725" cy="2428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24" name="Equation" r:id="rId10" imgW="177480" imgH="203040" progId="Equation.3">
                      <p:embed/>
                    </p:oleObj>
                  </mc:Choice>
                  <mc:Fallback>
                    <p:oleObj name="Equation" r:id="rId10" imgW="177480" imgH="203040" progId="Equation.3">
                      <p:embed/>
                      <p:pic>
                        <p:nvPicPr>
                          <p:cNvPr id="10" name="Object 9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8210731" y="2420731"/>
                            <a:ext cx="212725" cy="24288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1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25552488"/>
                  </p:ext>
                </p:extLst>
              </p:nvPr>
            </p:nvGraphicFramePr>
            <p:xfrm>
              <a:off x="2458079" y="2420731"/>
              <a:ext cx="212725" cy="2428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225" name="Equation" r:id="rId11" imgW="177480" imgH="203040" progId="Equation.3">
                      <p:embed/>
                    </p:oleObj>
                  </mc:Choice>
                  <mc:Fallback>
                    <p:oleObj name="Equation" r:id="rId11" imgW="177480" imgH="203040" progId="Equation.3">
                      <p:embed/>
                      <p:pic>
                        <p:nvPicPr>
                          <p:cNvPr id="15" name="Object 14"/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2458079" y="2420731"/>
                            <a:ext cx="212725" cy="24288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7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9327076"/>
                </p:ext>
              </p:extLst>
            </p:nvPr>
          </p:nvGraphicFramePr>
          <p:xfrm>
            <a:off x="3432493" y="3496628"/>
            <a:ext cx="77470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26" name="Equation" r:id="rId12" imgW="647640" imgH="228600" progId="Equation.3">
                    <p:embed/>
                  </p:oleObj>
                </mc:Choice>
                <mc:Fallback>
                  <p:oleObj name="Equation" r:id="rId12" imgW="647640" imgH="228600" progId="Equation.3">
                    <p:embed/>
                    <p:pic>
                      <p:nvPicPr>
                        <p:cNvPr id="15" name="Object 14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432493" y="3496628"/>
                          <a:ext cx="774700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01160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3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81101" y="385544"/>
            <a:ext cx="6953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9" name="Object 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185427"/>
              </p:ext>
            </p:extLst>
          </p:nvPr>
        </p:nvGraphicFramePr>
        <p:xfrm>
          <a:off x="2098358" y="739041"/>
          <a:ext cx="8826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7" name="Equation" r:id="rId4" imgW="736560" imgH="419040" progId="Equation.3">
                  <p:embed/>
                </p:oleObj>
              </mc:Choice>
              <mc:Fallback>
                <p:oleObj name="Equation" r:id="rId4" imgW="736560" imgH="419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98358" y="739041"/>
                        <a:ext cx="882650" cy="50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4766787"/>
              </p:ext>
            </p:extLst>
          </p:nvPr>
        </p:nvGraphicFramePr>
        <p:xfrm>
          <a:off x="1899920" y="1325623"/>
          <a:ext cx="1081088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8" name="Equation" r:id="rId6" imgW="901440" imgH="622080" progId="Equation.3">
                  <p:embed/>
                </p:oleObj>
              </mc:Choice>
              <mc:Fallback>
                <p:oleObj name="Equation" r:id="rId6" imgW="901440" imgH="622080" progId="Equation.3">
                  <p:embed/>
                  <p:pic>
                    <p:nvPicPr>
                      <p:cNvPr id="49" name="Object 4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99920" y="1325623"/>
                        <a:ext cx="1081088" cy="74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305092"/>
              </p:ext>
            </p:extLst>
          </p:nvPr>
        </p:nvGraphicFramePr>
        <p:xfrm>
          <a:off x="1899920" y="2146287"/>
          <a:ext cx="1355725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9" name="Equation" r:id="rId8" imgW="1130040" imgH="660240" progId="Equation.3">
                  <p:embed/>
                </p:oleObj>
              </mc:Choice>
              <mc:Fallback>
                <p:oleObj name="Equation" r:id="rId8" imgW="1130040" imgH="660240" progId="Equation.3">
                  <p:embed/>
                  <p:pic>
                    <p:nvPicPr>
                      <p:cNvPr id="50" name="Object 4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899920" y="2146287"/>
                        <a:ext cx="1355725" cy="792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574298"/>
              </p:ext>
            </p:extLst>
          </p:nvPr>
        </p:nvGraphicFramePr>
        <p:xfrm>
          <a:off x="1899920" y="3034822"/>
          <a:ext cx="9906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Equation" r:id="rId10" imgW="825480" imgH="228600" progId="Equation.3">
                  <p:embed/>
                </p:oleObj>
              </mc:Choice>
              <mc:Fallback>
                <p:oleObj name="Equation" r:id="rId10" imgW="825480" imgH="228600" progId="Equation.3">
                  <p:embed/>
                  <p:pic>
                    <p:nvPicPr>
                      <p:cNvPr id="51" name="Object 5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99920" y="3034822"/>
                        <a:ext cx="990600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676082"/>
              </p:ext>
            </p:extLst>
          </p:nvPr>
        </p:nvGraphicFramePr>
        <p:xfrm>
          <a:off x="2098358" y="3727569"/>
          <a:ext cx="12938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1" name="Equation" r:id="rId12" imgW="1079280" imgH="444240" progId="Equation.3">
                  <p:embed/>
                </p:oleObj>
              </mc:Choice>
              <mc:Fallback>
                <p:oleObj name="Equation" r:id="rId12" imgW="1079280" imgH="444240" progId="Equation.3">
                  <p:embed/>
                  <p:pic>
                    <p:nvPicPr>
                      <p:cNvPr id="49" name="Object 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98358" y="3727569"/>
                        <a:ext cx="1293813" cy="531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1414282" y="4327281"/>
            <a:ext cx="35301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our required equation of the hyperbola</a:t>
            </a:r>
            <a:r>
              <a:rPr lang="en-GB" dirty="0"/>
              <a:t>.</a:t>
            </a:r>
            <a:endParaRPr lang="en-US" dirty="0"/>
          </a:p>
        </p:txBody>
      </p:sp>
      <p:grpSp>
        <p:nvGrpSpPr>
          <p:cNvPr id="56" name="Group 55"/>
          <p:cNvGrpSpPr/>
          <p:nvPr/>
        </p:nvGrpSpPr>
        <p:grpSpPr>
          <a:xfrm>
            <a:off x="1414282" y="3385842"/>
            <a:ext cx="4706738" cy="307777"/>
            <a:chOff x="1480436" y="3459326"/>
            <a:chExt cx="4706738" cy="307777"/>
          </a:xfrm>
        </p:grpSpPr>
        <p:sp>
          <p:nvSpPr>
            <p:cNvPr id="4" name="Rectangle 3"/>
            <p:cNvSpPr/>
            <p:nvPr/>
          </p:nvSpPr>
          <p:spPr>
            <a:xfrm>
              <a:off x="1480436" y="3459326"/>
              <a:ext cx="4706738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Putting the value of </a:t>
              </a:r>
              <a:r>
                <a: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             and                    in </a:t>
              </a: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equation (1</a:t>
              </a:r>
              <a:r>
                <a:rPr lang="en-GB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54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57651424"/>
                </p:ext>
              </p:extLst>
            </p:nvPr>
          </p:nvGraphicFramePr>
          <p:xfrm>
            <a:off x="3016727" y="3481353"/>
            <a:ext cx="77470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2" name="Equation" r:id="rId14" imgW="647640" imgH="228600" progId="Equation.3">
                    <p:embed/>
                  </p:oleObj>
                </mc:Choice>
                <mc:Fallback>
                  <p:oleObj name="Equation" r:id="rId14" imgW="647640" imgH="228600" progId="Equation.3">
                    <p:embed/>
                    <p:pic>
                      <p:nvPicPr>
                        <p:cNvPr id="17" name="Object 16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016727" y="3481353"/>
                          <a:ext cx="774700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32043965"/>
                </p:ext>
              </p:extLst>
            </p:nvPr>
          </p:nvGraphicFramePr>
          <p:xfrm>
            <a:off x="4169716" y="3481353"/>
            <a:ext cx="774700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3" name="Equation" r:id="rId16" imgW="647640" imgH="228600" progId="Equation.3">
                    <p:embed/>
                  </p:oleObj>
                </mc:Choice>
                <mc:Fallback>
                  <p:oleObj name="Equation" r:id="rId16" imgW="647640" imgH="228600" progId="Equation.3">
                    <p:embed/>
                    <p:pic>
                      <p:nvPicPr>
                        <p:cNvPr id="54" name="Object 53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169716" y="3481353"/>
                          <a:ext cx="774700" cy="2730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4489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9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8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1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theme/theme1.xml><?xml version="1.0" encoding="utf-8"?>
<a:theme xmlns:a="http://schemas.openxmlformats.org/drawingml/2006/main" name="Math Subject for High School - 9th Grade: Linear Equations and Inequalities by Slidesgo">
  <a:themeElements>
    <a:clrScheme name="Simple Light">
      <a:dk1>
        <a:srgbClr val="263238"/>
      </a:dk1>
      <a:lt1>
        <a:srgbClr val="FFFFFF"/>
      </a:lt1>
      <a:dk2>
        <a:srgbClr val="666666"/>
      </a:dk2>
      <a:lt2>
        <a:srgbClr val="CCCCCC"/>
      </a:lt2>
      <a:accent1>
        <a:srgbClr val="D8FCE2"/>
      </a:accent1>
      <a:accent2>
        <a:srgbClr val="92E3A9"/>
      </a:accent2>
      <a:accent3>
        <a:srgbClr val="263238"/>
      </a:accent3>
      <a:accent4>
        <a:srgbClr val="FCE5CD"/>
      </a:accent4>
      <a:accent5>
        <a:srgbClr val="F9CB9C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</TotalTime>
  <Words>410</Words>
  <Application>Microsoft Office PowerPoint</Application>
  <PresentationFormat>On-screen Show (16:9)</PresentationFormat>
  <Paragraphs>63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Times New Roman</vt:lpstr>
      <vt:lpstr>Lato</vt:lpstr>
      <vt:lpstr>Trebuchet MS</vt:lpstr>
      <vt:lpstr>Gruppo</vt:lpstr>
      <vt:lpstr>TimesNewRomanPSMT</vt:lpstr>
      <vt:lpstr>Arial</vt:lpstr>
      <vt:lpstr>Math Subject for High School - 9th Grade: Linear Equations and Inequalities by Slidesgo</vt:lpstr>
      <vt:lpstr>Equation</vt:lpstr>
      <vt:lpstr>WELCOME</vt:lpstr>
      <vt:lpstr>Application of the Hyperbola in Cooling Tower </vt:lpstr>
      <vt:lpstr>Application of the Hyperbola</vt:lpstr>
      <vt:lpstr>Some uses of application  of the hyperbola in real life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Life Applications of  First Order Differential Equation</dc:title>
  <cp:lastModifiedBy>B M Shahria Alam</cp:lastModifiedBy>
  <cp:revision>80</cp:revision>
  <dcterms:modified xsi:type="dcterms:W3CDTF">2022-09-03T16:24:36Z</dcterms:modified>
</cp:coreProperties>
</file>