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34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4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50" r:id="rId48"/>
    <p:sldId id="302" r:id="rId49"/>
    <p:sldId id="303" r:id="rId50"/>
    <p:sldId id="304" r:id="rId51"/>
    <p:sldId id="351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ohammad Rezwanul Huq" initials="DMRH" lastIdx="1" clrIdx="0">
    <p:extLst>
      <p:ext uri="{19B8F6BF-5375-455C-9EA6-DF929625EA0E}">
        <p15:presenceInfo xmlns:p15="http://schemas.microsoft.com/office/powerpoint/2012/main" userId="Dr. Mohammad Rezwanul Hu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2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2:52:12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20975 7233 1062 0,'18'-30'259'0,"-26"42"84"16,-4 5-296-16,-8 19-34 15,-3 7-3-15,-10 16 5 16,1-2 7-16,-4 20-9 16,7-9 2-16,0 10-2 0,9-20-7 15,6-4-7-15,7-22 3 16,2-10 0-16,4-18-1 15,4-1-1-15,-3-8 0 16,0 2-72-16,7-19-293 16,33-67 72-16</inkml:trace>
  <inkml:trace contextRef="#ctx0" brushRef="#br0" timeOffset="317.04">20977 7228 1149 0,'7'2'401'0,"-3"-4"34"16,-6 1-301-16,2 1-78 15,0 0-38-15,0 0 2 16,0 0-4-16,0 1-7 16,2 2 0-16,5 19 1 15,22 45 1-15,-6-18 1 16,-2-3 2-16,3 6-5 15,-3-6-2-15,4 3-8 16,-5-11 2-16,-4 2-1 0,-1-11 5 16,-2-6-7-16,-4-7 8 15,-4-5-19-15,1-5-22 16,-4-3-56-16,-1-1-28 16,-2-2-72-16,0 1-36 15,-3 1-199-15,0 1 42 16</inkml:trace>
  <inkml:trace contextRef="#ctx0" brushRef="#br0" timeOffset="543.29">20824 7733 1190 0,'-4'-2'300'0,"1"-4"101"15,2 6-324-15,1 0-6 16,0-1 8-16,0 1-3 16,0-1-15-16,1 0-23 15,3 0-53-15,23-1-82 16,55-9-51-16,5-4-314 16,-2-5 35-16</inkml:trace>
  <inkml:trace contextRef="#ctx0" brushRef="#br0" timeOffset="1184.06">21055 6985 696 0,'-45'-17'238'0,"-6"3"66"16,4 4-175-16,-5 2 12 16,6 2-20-16,-1 5-8 15,2 3-34-15,-3 7-20 16,5 4-33-16,-7 14-10 16,3 7-10-16,-6 27-2 0,7 9-3 15,-3 28 0-15,16 0 2 16,10 36-4-16,15-10 1 15,20 14 0-15,17-22-1 16,25 13-1-16,9-34 5 16,23-4-1-16,1-25-1 15,23-9 4-15,-8-27 0 0,14-16-2 16,-12-23 4-16,10-23 4 16,-17-14 5-16,3-22 8 15,-22-6 8-15,-6-16 13 16,-31 4 4-16,-14-22 15 15,-20 7 0-15,-17-20-2 16,-13 4-11-16,-19-15-7 16,-14 21-24-16,-26-4-8 15,-6 26-9-15,-23 14-17 16,7 31-36-16,-13 19-74 16,11 26-55-16,4 23-311 15,28 8 20-15</inkml:trace>
  <inkml:trace contextRef="#ctx0" brushRef="#br0" timeOffset="2042.62">23725 7403 1329 0,'35'-108'435'0,"-36"96"54"16,1 5-325-16,0 9-151 16,1-3-11-16,-1 1-8 0,0 0-12 15,0 1-6-15,0 2-2 16,0 2 5-16,3 28 3 16,6 35 11-16,-5-27 8 15,-1 0 4-15,2 4-1 16,-3-11-3-16,2 1 6 15,-2-8-3-15,-1-2 0 16,-1-9 5-16,0-1-3 16,-1-4-5-16,-1-1-24 15,-2 3-23-15,-1 2-74 16,0 1-45-16,-1-4-307 16,3-11 40-16</inkml:trace>
  <inkml:trace contextRef="#ctx0" brushRef="#br0" timeOffset="2748.87">23750 7365 1262 0,'0'-7'233'0,"0"2"125"15,1 3-371-15,-1 0 1 16,0 1 11-16,2-1 17 15,2 0 5-15,19-1-4 16,41 1-8-16,-21 4-3 16,-2 3-3-16,5 3-4 15,-3 0 4-15,-3 1-8 16,-8 2-4-16,-4 2-7 16,-10 0-1-16,-7 1-5 15,-7-1 3-15,-6 4-12 16,-8-1 8-16,-9 1-10 0,-7 0-1 15,-11-1-3-15,1-3 16 16,1-2-2-16,7-5 13 16,8-1 9-16,11-3 4 15,6-3-4-15,1 0 3 16,3 1-1-16,-1-1-9 16,0 0-15-16,1 1 4 15,3-1 3-15,10 0 0 0,54-4 5 16,-31 2 16-16,6 0-2 15,-6 1 0-15,2 5-2 16,-9 2-1-16,1 7 1 16,-9 3-1-16,-5 3-3 15,-9 1 3-15,-7 4 0 16,-6-3-1-16,-11 5 1 16,-6-2 4-16,-14 3 1 15,-7-6 0-15,-9-2 4 16,-4-8-1-16,-5-6-1 15,7-10 0-15,-2 0-7 16,10-3-17-16,8 1-296 16,11 0 87-16</inkml:trace>
  <inkml:trace contextRef="#ctx0" brushRef="#br0" timeOffset="3370.72">24087 7001 1194 0,'-28'-21'309'15,"3"6"82"-15,-9 3-326 16,2 7-61-16,-4 2-4 16,4 2 0-16,-9 7 0 15,4 4-2-15,-9 12-4 16,0 5-2-16,-7 17 2 16,4 8-1-16,-1 22-1 15,11 0 3-15,3 19-3 16,14-1-4-16,13 19 3 15,11-8 2-15,17 12 1 0,14-14 4 16,18 6-1-16,7-21 1 16,27 1-4-16,1-25 0 15,17-8 4-15,-7-24 1 16,14-18 4-16,-21-22 6 16,4-19 2-16,-19-10-4 15,2-27 16-15,-19-8 5 0,-6-34 5 16,-16-6-1-16,-12-28 24 15,-20 12 1-15,-29-25 5 16,-17 27-7-16,-38 4-3 16,-19 38-42-16,-37 14-103 15,-1 43-76-15,-11 24-297 16,32 13-7-16</inkml:trace>
  <inkml:trace contextRef="#ctx0" brushRef="#br0" timeOffset="4690.95">21543 7682 793 0,'-6'-4'192'0,"3"2"77"16,2 1-181-16,-1 1-4 16,2 0 7-16,0 0-7 15,0 0-11-15,2 0-39 0,1 1-8 16,14 2 2-16,58 7 12 16,-26-7-1-16,16 1 4 15,4-2-8-15,14 0-2 16,-5 1-4-16,16-2 20 15,-5-1-3-15,15 1 6 16,-11 1-4-16,13 0-5 16,-14 0-22-16,8 2-1 15,-16-2-13-15,6 2-2 16,-16 0-1-16,7-1 6 16,-16 1-1-16,-1-3 11 15,-8 3 3-15,2-1 8 16,-14-1-2-16,2-1 1 15,-9 0-4-15,-3-1-10 16,-7 1-2-16,-10 0-5 0,-7-1-3 16,-5 1 3-1,-2-3 0-15,-4 2-2 0,1 0-12 16,0 0-42-16,0 0-37 16,0-1-72-16,0 0-43 15,0 0-296-15,0-3 56 16</inkml:trace>
  <inkml:trace contextRef="#ctx0" brushRef="#br0" timeOffset="5149.75">23112 7543 1521 0,'-2'-8'329'0,"-1"2"146"16,2 5-437-16,1 2 15 16,0-1-2-16,0-1 6 15,0 1-7-15,0 0-15 16,0 0-32-16,0 0-10 16,1 0-5-16,2 0-2 0,1 1 1 15,21 10 11-15,38 22 3 16,-23-7 1-16,-1 0-1 15,5 4 2-15,-7-5-4 16,-4-2 5-16,-9-7-3 16,-6-4 2-16,-10-6-2 15,-7-4 3-15,1-1 2 16,-5-2 4-16,2 1-1 0,-1-1 7 16,2 1-8-16,-1 0-9 15,0 0-8-15,-1 1 2 16,-2 3-8-16,-31 23 6 15,-47 43 7-15,20-16-36 16,7-2-35-16,6 1-64 16,13-14-43-16,17-8-339 15,22-22 71-15</inkml:trace>
  <inkml:trace contextRef="#ctx0" brushRef="#br0" timeOffset="20279.22">24275 9334 820 0,'3'-23'251'0,"-2"11"58"15,0 2-181-15,-2 3-41 16,0 0 25-16,1 3-3 15,-7-1-1-15,1 0-35 16,-6-1-19-16,-2 6-34 16,-16 4-11-16,-1 8-15 15,-9 7-6-15,2 5-1 0,-6 5 2 16,12-3 4-16,-3 1 0 16,13-3 3-16,2 5 4 15,10-2-4-15,3 9-5 16,9 1 3-16,8 7 0 15,5 0-1-15,15 3 1 16,5-9 1-16,14-6-22 16,4-10-23-16,20-14-67 15,-1-15-277-15,9-19 47 16</inkml:trace>
  <inkml:trace contextRef="#ctx0" brushRef="#br0" timeOffset="20828.71">24306 9068 1100 0,'-32'-29'294'16,"-2"12"73"-16,-8 3-302 16,0 8-49-16,-9 4-4 15,0 2 12-15,-5 5 13 16,4 4 2-16,-6 11 4 15,10 6-10-15,-1 19-11 16,6 11-17-16,-1 23-3 16,12-3-8-16,6 22 4 15,15-6-1-15,16 15 2 16,14-10 0-16,20 9 5 16,9-14-2-16,19 1 6 0,3-24-5 15,15-6-3-15,-8-21-4 16,7-20 2-16,-8-21-4 15,1-17 8-15,-14-21 7 16,5-28 4-16,-12-11-7 16,-8-40 4-16,-18-10-3 15,-10-17 34-15,-24 16 11 16,-20-17-3-16,-15 31-9 0,-21 8-30 16,-10 25-68-16,-22 12-107 15,-1 40-302-15,-11 19 48 16</inkml:trace>
  <inkml:trace contextRef="#ctx0" brushRef="#br0" timeOffset="21907.6">21380 8204 913 0,'-13'-15'255'0,"1"0"60"0,3 7-255 15,4 4-7-15,2 1-7 16,-1 3 18-16,3-1-1 16,1 1-4-16,0 0-22 15,0 0-20-15,0 0-18 16,0 0-9-16,1 1-2 16,3 2 1-16,13 8 8 0,54 49 12 15,-27-27 7 1,15 4 15-16,-1-3-1 15,15 7 7-15,-4-1-12 0,15 9 3 16,-3 0-11-16,13 12 0 16,-5-1-7-16,12 7 1 15,-11-9-4-15,11 8-1 16,-16-12-2-16,9-3 1 16,-15-6-3-16,5 6 4 15,-11-7-2-15,5 6-4 16,-12-4-1-16,5 3 4 15,-11-10-2-15,1 1-3 16,-9-11 4-16,-4-1-1 16,-13-8-2-16,-2 0 1 15,-11-7 3-15,-2-1 2 16,-8-4 0-16,-1-1 4 16,-5-4-1-16,-4-1 4 0,-1-1-3 15,-1-2 9-15,0 1 2 16,0-1 7-16,0 1-3 15,0-1-2-15,0 1-9 16,0 0-12-16,0 0-18 16,2 0-36-16,0 0-19 15,-1 0-52-15,2 1-24 0,7 2-296 16,-3 1 77-16</inkml:trace>
  <inkml:trace contextRef="#ctx0" brushRef="#br0" timeOffset="22578.75">23313 9252 1146 0,'-4'-10'280'0,"1"3"102"16,1 1-316-16,0 0 14 16,1 3 8-16,1 2 29 15,-2 0-5-15,1 0-8 16,0 0-39-16,0 1-18 16,1 0-30-16,0 0-12 15,0 0-9-15,0 0-11 16,0 0-6-16,1 1-1 15,1 1 2-15,2 1 5 16,19 13 8-16,44 46 9 16,-34-36-5-16,1 4 6 15,-7-5-3-15,0-1 1 16,-11-10-1-16,-1-1 2 16,-6-6 0-16,-3-1 0 0,-4-5 0 15,-1 1-2-15,-1-2 2 16,-1 0-3-16,1 0-2 15,-1 0-5-15,0 0-3 16,-3 1 2-16,-6 4 4 16,-64 38-12-16,27-19-1 15,-10 5-6-15,10-9 0 16,2 1 1-16,18-9 10 0,7-1-13 16,11-5-13-16,4-3-56 15,4-3-33-15,5 1-321 16,-3-2 63-16</inkml:trace>
  <inkml:trace contextRef="#ctx0" brushRef="#br0" timeOffset="33983.97">22215 6984 1045 0,'-13'-47'314'0,"12"40"59"16,-1 2-269-16,2 6-60 15,0-2 9-15,0 1-17 16,-1 0 1-16,1 0-12 15,0 0-14-15,0 1-18 16,0 1 2-16,0 2-2 16,-1 16 3-16,-1 35 2 15,2-33 0-15,-1-6 2 0,2 0 1 16,0-5-1 0,-1-1 3-16,1-3 0 0,-1 2 1 15,-1-4-1-15,0 1-5 16,1-2-22-16,-1-4-44 15,0 0-30-15,1 1-309 16,0 0 57-16</inkml:trace>
  <inkml:trace contextRef="#ctx0" brushRef="#br0" timeOffset="34339.92">22422 6994 1173 0,'36'-4'304'0,"-36"2"82"15,-1 1-326-15,0 1-48 16,1 0-10-16,0 0-2 16,-1 0-1-16,1 0-5 15,-1 1-1-15,-2 1 0 16,-1 2 2-16,-9 15 2 15,-52 50 6-15,35-29-4 0,-4 14 3 16,2 1-2-16,0 3 1 16,10-10 1-16,2-3 1 15,8-19-3-15,6-5 3 16,6-10-1-16,-2-5-1 16,2-5 4-16,0-1 0 15,0-1-19-15,0 0-43 16,0 1-47-16,2 0-286 15,-1 0 37-15</inkml:trace>
  <inkml:trace contextRef="#ctx0" brushRef="#br0" timeOffset="34912.39">22443 7313 991 0,'31'-2'256'16,"-31"-3"80"-16,1 4-285 16,1 0 0-16,-2 1-17 0,0-2 3 15,0 1-8-15,1 0-2 16,1 0-23-16,0 0 3 15,9 0-8-15,9-1 4 16,28-3-4-16,-31 11 2 16,-2-1-4-16,-2 3 3 15,-2 0-6-15,-4 4-2 16,-1 1-1-16,-6 5-7 16,-3 2-2-16,-7 4-2 15,-3-3 0-15,-7 2 0 16,5-7 9-16,-2-1-1 15,5-8 8-15,2-1 8 16,6-4-2-16,-3-1 3 16,5-1 1-16,1 0 9 15,1 0-6-15,0 0 7 0,0-1-2 16,0 1 0-16,0 0-9 16,0 0 1-16,0 0-5 15,0 0-7-15,1 0 3 16,1 0 3-16,11 0-1 15,49-1 4-15,-31-2 6 16,11-2 5-16,-5 2-8 16,1 0 10-16,-9 2-7 15,0 1 0-15,-13 2-21 16,-5 4-351-16,-13 2 110 0</inkml:trace>
  <inkml:trace contextRef="#ctx0" brushRef="#br0" timeOffset="35716.89">21943 9052 884 0,'-1'-6'340'0,"0"0"36"16,0 2-233-16,0 0-25 0,0-1-48 15,1 2-4-15,0 0-23 16,0 0-15-16,0 1-26 15,0 1-16-15,0 1-5 16,0 1-2-16,0 4 5 16,1 23 8-16,4 36 10 15,-1-31-1-15,1-9 3 0,-3-6 3 16,-2-10-2 0,1-4 5-16,-1-4 1 0,-1-1-7 15,0 0-12-15,1 1-40 16,0 0-32-16,0-1-331 15,-1 0 64-15</inkml:trace>
  <inkml:trace contextRef="#ctx0" brushRef="#br0" timeOffset="36060.48">22218 9013 1114 0,'31'-21'344'0,"-32"19"51"16,1 1-287-1,0 2-108-15,-1-1-6 0,-1 0-3 16,2 0 0-16,-3 1 4 16,0 3 4-16,-16 23 1 15,-42 49 1-15,35-32 2 16,-5 9-1-16,6-7 0 0,0 0-2 15,5-10 0 1,-1-1 2-16,5-9 1 0,1-3 1 16,3-8 2-16,3-6 0 15,4-5-5-15,3-2 0 16,0-2-5-16,1 0-39 16,1-1-35-16,0 1-313 15,-1 0 56-15</inkml:trace>
  <inkml:trace contextRef="#ctx0" brushRef="#br0" timeOffset="36893.75">22120 9396 820 0,'3'-3'234'16,"0"0"73"-16,0-2-221 15,1 1 13-15,-1 0-12 16,0-1 2-16,1 1-22 16,-1-2-14-16,0 1-30 0,5-3-9 15,38-25-14-15,-27 30-1 16,4-1 1-16,2 4 1 15,-4-2-4-15,2 3 5 16,-4 2-1-16,-2 6-7 16,-7-2-1-16,1 4-1 15,-4 2-4-15,-2 5-4 16,-5-2 1-16,-3 4-1 16,-4-2 5-16,-3-1 1 15,-3-5 7-15,-2 0-1 16,3-4-2-16,-1 0 4 15,-1-3 3-15,3 2-1 16,-1 0 1-16,-1-1 6 16,5-2-2-16,1 1-2 15,3-3-1-15,2-3 3 0,2 1-4 16,0 0-6-16,0 0-1 16,0 0 1-16,0 0 4 15,0 0 3-15,0 0 0 16,0 0-1-16,0 0 4 15,0 0-6-15,0 0-2 16,0-1 1-16,0 1 2 16,2 0 11-16,5 0 7 15,30 0 7-15,41 4 4 16,-21-1 5-16,-3-1-14 0,4-2-3 16,-12 0-1-16,-3 0-6 15,-13 1-6-15,-4 4-27 16,-12 2-69-16,-16-2-302 15,-21-7 52-15</inkml:trace>
  <inkml:trace contextRef="#ctx0" brushRef="#br0" timeOffset="46047.17">5527 5533 841 0,'-25'-7'245'15,"5"1"66"-15,2-2-230 16,4 1-28-16,0-1-10 16,6 0-30-16,0 0-5 15,4 4-6-15,0-1 7 16,2 3 8-16,1 1 15 16,0 0-2-16,1 0-2 15,0 1-9-15,0-1-7 16,1 1-15-16,1-1 4 15,1 0 4-15,22-3 8 16,37-8 1-16,-23 6 5 16,3 1 0-16,14 1-4 0,-1 2-7 15,13 1-1-15,-4 1-6 16,14-1 3-16,-8-2-4 16,15 3 1-16,-5 0-3 15,16-3 4-15,-8 2-5 16,17-3 4-16,-8-1 0 15,15 0 0-15,-11-1 0 16,19 1-1-16,-11 2 0 0,17-4 1 16,-12 3 6-16,19-1-3 15,-15 2 2-15,17-3 0 16,-16 3-3-16,23 3-3 16,-18-2 0-16,17-2 2 15,-15 5-1-15,17-5 4 16,-23 0-2-16,15 1-1 15,-18-1 2-15,14-4 1 16,-19 0-6-16,14-3 9 16,-15 1 3-16,10-3 0 15,-15 4 0-15,14 3 7 16,-14-1-7-16,13 2 0 16,-16 1-8-16,11-1 2 15,-16-1-2-15,9 3 2 16,-18 0-3-16,6-1 3 0,-16 1-3 15,5 0 2-15,-16 0-2 16,3-4 8-16,-10 4 9 16,3-1 3-16,-9-1-2 15,4 3 2-15,-10 0-4 16,4-2-5-16,-12 3-3 16,-1-1 1-16,-13 0 0 15,-3 1 7-15,-13 0-1 0,-4 0 18 16,-4-1 0-1,-2 0 1-15,-1 2-36 0,-1-1-131 16,0-1-335-16,1-6 31 16</inkml:trace>
  <inkml:trace contextRef="#ctx0" brushRef="#br0" timeOffset="56559.18">10229 8059 757 0,'-4'-5'239'16,"2"1"58"-16,1 1-189 15,1 2-28-15,-2 0-7 16,1 0-23-16,0 0-5 16,1 0-17-16,0 1 0 15,0 0-2-15,0-1-4 16,0 1-4-16,0 0-3 15,0 0-8-15,1 0-4 16,2-2 0-16,5 1 1 0,14 0 3 16,46-2 1-16,-32 2 0 15,10 0 2-15,-4 2-2 16,11 0-4-16,-6 1-2 16,9 0 0-16,-6 1 1 15,15-3-2-15,-4 0 1 16,17 0 0-16,-7 0 1 0,13-3-3 15,-5 1 4-15,9-2 0 16,-11 0-1-16,13 3 1 16,-10 1 3-16,7 1-5 15,-10 1 2-15,12-2 11 16,-10 0 3-16,7 0-1 16,-4-2 4-16,10 1 1 15,-13-1-10-15,16-1-3 16,-13 2-1-16,8 1-3 15,-10 1-1-15,7 0-2 16,-13 0 3-16,12 1-3 16,-8 0 1-16,6 2-5 15,-8 2 4-15,8-1-5 16,-8-2 4-16,10 2-2 16,-5-2 4-16,12 0-3 0,-6 0 5 15,10 4-2-15,-12-3-3 16,11 3-1-16,-14-2 0 15,9 1-1-15,-11-3-1 16,9 0 2-16,-14-3 1 16,12 2 3-16,-12 0-4 15,5 0 7-15,-12-1 1 16,11 0-2-16,-10-1 2 16,9 1 6-16,-11-1-3 15,6 0-2-15,-13 0 1 16,3 0-4-16,-15-2 1 0,1 1-4 15,-8 0 2-15,-3 0 1 16,-11 1-1-16,-2 0-5 16,-10 1 7-16,-4-2-2 15,-7-1-1-15,-2 2 3 16,-1 0 2-16,-1-1-56 16,0 1-57-16,-1 0-325 15,-1-1 35-15</inkml:trace>
  <inkml:trace contextRef="#ctx0" brushRef="#br0" timeOffset="69687.58">20202 8312 1119 0,'-9'-48'795'15,"8"39"-661"-15,0 6-25 16,2 1-42-16,0 3-31 15,-1-1-33-15,0 1-17 16,0 2-10-16,1 10 3 16,9 48 14-16,-4-30 1 15,-1 0 7-15,2 3 4 16,0-7-19-16,3 1-54 16,-3-8-41-16,2-2-331 15,1-11 42-15</inkml:trace>
  <inkml:trace contextRef="#ctx0" brushRef="#br0" timeOffset="69880.07">20159 7942 1613 0,'-6'-12'200'0,"3"9"116"16,8 9-531-16,1 12-274 16,5-1 30-16</inkml:trace>
  <inkml:trace contextRef="#ctx0" brushRef="#br0" timeOffset="71105.16">24702 8452 1106 0,'38'-18'288'0,"-40"7"98"15,2 5-300-15,-2 0-10 16,2 1-3-16,0 4 36 0,0 0-13 16,0-1 7-16,0 0-20 15,0 0 2-15,0-1-34 16,0 1-3-16,0 0-20 16,0 1-7-16,0 0-13 15,0 0-3-15,0 1-9 16,0 0-6-16,0 0-10 15,0 0 1-15,1 1 0 0,2 2 1 16,4 10 7-16,22 54 6 16,-24-30-1-16,-5 10-7 15,-4 0 0-15,-3 6-5 16,-1-10-7-16,-4-3-10 16,4-11-3-16,0-7-23 15,-1-15-16-15,-4-5-59 16,-3-9 27-16,-6-30-352 15,4-12 85-15</inkml:trace>
  <inkml:trace contextRef="#ctx0" brushRef="#br0" timeOffset="71459.55">24763 8134 1727 0,'-2'-15'400'15,"-1"1"131"-15,2 9-537 16,1 7-163-16,0 7-76 16,-8-3-303-16,2 0-36 0</inkml:trace>
  <inkml:trace contextRef="#ctx0" brushRef="#br0" timeOffset="86334.79">6478 14665 794 0,'-7'-9'210'0,"2"3"70"15,0 1-225-15,3 3-9 16,1-1-6-16,0 2 10 16,1 0-4-16,0 0 14 15,0-1-5-15,0 1-1 16,0 1-20-16,0 0-7 16,1 0-19-16,2 0-1 15,6 0-4-15,19 5-1 16,38 4 3-16,-16-8-1 15,-2-1 2-15,15-1-4 16,2-4 6-16,13 3-2 16,-9 1-2-16,13 2 0 15,-9-1-3-15,8 1-4 16,-7 0 1-16,10 2 0 0,-6-1 3 16,14 0 4-16,-8 2-1 15,17-3-3-15,-9 1 6 16,16-1-2-16,-8 3-5 15,13-4 1-15,-16 3 3 16,14 0-3-16,-14 2-1 16,10-4 7-16,-9 0-2 0,10-2-2 15,-13 1 3-15,11 0-2 16,-9-1-3-16,12 2 2 16,-10 0 0-16,15 1-4 15,-11 0 2-15,12 2 1 16,-11-1-4-16,16 1 2 15,-14-2 3-15,13 2-4 16,-16 2 0-16,19-1 2 16,-18-3 0-16,13-1-1 15,-16 2-5-15,19-4 4 16,-17 1 2-16,12 0 0 16,-10 2 0-16,16-1 8 15,-11 1-5-15,15 1 0 16,-9-3 2-16,18 1-1 15,-9 0-4-15,15-3 3 0,-15 0-1 16,19 1 3-16,-15-3 2 16,12 1 2-16,-8 3-1 15,20 0 3-15,-15-1-5 16,18 1-2-16,-10 0 0 16,9 0 3-16,-18 0-3 15,19 2 1-15,-20-1 3 0,17-1 1 16,-18 0-2-16,21 0 6 15,-21-2 2-15,19 1 6 16,-15 0-1-16,16 0 1 16,-17 0-6-16,25 2-5 15,-23-2-6-15,18 2-3 16,-17 1 1-16,15-2-1 16,18-1-3-1,1 2 3-15,1-4-1 16,1 3 4-16,4-3 4 15,-42 3 1-15,19-2-2 16,-20 3 4-16,16-2-7 16,-21 0 1-16,14 1-4 15,-19 2 3-15,10-3-3 16,-21 1 8-16,12 0-1 0,-23 1 8 16,9-3-3-16,-17 1 4 15,5 0-6-15,-20-1 7 16,7-2-4-16,-19 2 2 15,3-3 4-15,-12 0 0 16,-1-2-4-16,-17-2 3 16,-1-1-3-16,-12 4-2 15,-2-7-2-15,-8 5 0 16,1-2-6-16,-6 1-1 16,3 0-3-16,-4 4 1 0,2 2-32 15,-2 6-33-15,-3 13-109 16,-17 1-331-16,-15-19 40 15</inkml:trace>
  <inkml:trace contextRef="#ctx0" brushRef="#br0" timeOffset="92634.34">23653 14379 1307 0,'-7'-5'360'16,"2"3"86"-16,-3 8-350 15,-4 7-87-15,-2 9-6 0,-4 9 4 16,-2 21-6-16,2 3-1 16,0 19 6-16,3-2-3 15,1 8-1-15,4-15 0 16,2 0-30-16,5-19-21 15,-3-10-52-15,5-16-28 16,-2-11-14-16,1-15-46 16,4-18-209-16,5-8 85 0</inkml:trace>
  <inkml:trace contextRef="#ctx0" brushRef="#br0" timeOffset="92916.68">23591 14487 852 0,'-2'-11'464'0,"2"-1"-38"16,2 5-178-16,1 4-126 16,-1 0-63-16,-2 2 17 15,1 1-7-15,0 0-1 16,1 0-21-16,5 0-7 16,10 7-23-16,41 27-12 15,-35-5-4-15,2 17-2 16,-5 7-2-16,0 12-3 15,-7-4 3-15,-5 8 1 0,-3-10 0 16,-2 2-22-16,-1-13-14 16,0-8-55-16,1-14-28 15,-4-7-51-15,-5-15-12 16,-7-12-272-16,-3-13 80 16</inkml:trace>
  <inkml:trace contextRef="#ctx0" brushRef="#br0" timeOffset="93106.71">23538 14839 1420 0,'-5'-6'386'16,"8"2"85"-16,1 2-381 15,-2 1-85-15,0 0-7 16,21 0 3-16,50-5-25 15,-32 1-53-15,13 6-396 16,-8 0 81-16</inkml:trace>
  <inkml:trace contextRef="#ctx0" brushRef="#br0" timeOffset="93484.58">23969 14561 1538 0,'-14'-20'401'0,"5"-4"115"16,5 11-433 0,1 3-32-16,0 4-17 0,2 1 27 15,0 1-4-15,0 3 4 16,1 0-16-16,0 0-3 15,0-1-27-15,0 1-13 16,0 0-12-16,0 1-2 16,0 1-5-16,1 3 2 15,7 19 9-15,14 56-2 16,-12-27 3-16,-5 16 6 16,1-1-7-16,-2 5 1 15,-1-9 0-15,0-1-30 16,4-17-27-16,0-5-65 15,-1-14-44-15,3-6-87 16,1-15-271-16,4-18 51 0</inkml:trace>
  <inkml:trace contextRef="#ctx0" brushRef="#br0" timeOffset="93784.72">24169 14864 1602 0,'36'-28'415'0,"-35"18"111"15,-1 6-453-15,3 3-50 16,-2-1-20-16,-1 2 6 16,0 0 0-16,0 0-4 15,0 0-3-15,1 3-4 16,1 0-9-16,8 23 2 15,12 40 1-15,-20-23-3 16,-2-6-14-16,1 2-24 16,-1-12-29-16,0-4-53 15,2-17-28-15,2-20-346 16,0-17 83-16</inkml:trace>
  <inkml:trace contextRef="#ctx0" brushRef="#br0" timeOffset="93925.73">24245 14559 1717 0,'-20'-52'322'16,"20"53"82"-16,2 7-554 16,3 6-377-16,-4-1 23 15</inkml:trace>
  <inkml:trace contextRef="#ctx0" brushRef="#br0" timeOffset="94301.46">24578 14829 1327 0,'-4'-11'331'0,"-1"2"102"16,1 4-372-16,0 1-19 0,-2-1-6 16,0 3 16-16,-2 0 3 15,-3 2-3-15,0 2-17 16,-8 8-8-16,3 4-24 15,-6 7-8-15,4 1-17 16,4 8-23-16,4-3-8 16,6 5-11-16,6-2-7 0,5 3-4 15,4-5 8 1,10-5-19-16,3-11-2 16,14-11-326-16,0-11 96 0</inkml:trace>
  <inkml:trace contextRef="#ctx0" brushRef="#br0" timeOffset="94701.62">24734 14969 1539 0,'26'-23'311'0,"-25"18"122"16,6 5-453-16,0 0-22 15,4-1 1-15,0-1 21 0,-1-2 23 16,3 0-2-16,1 0-9 16,1-2-10-16,-4 2-2 15,-1-3-4-15,-6 2 7 16,-3-3 3-16,-2-2 13 16,-1-1 3-16,-4 1 2 15,-3 0-4-15,-1 1 5 16,-5 3-7-16,0 4 6 0,-3 4-7 15,2 4 6-15,1 5-2 16,4 2 10-16,2 4 2 16,8 3 9-16,3 6-6 15,3-2 4-15,10 7-9 16,4-5 1-16,10 0-11 16,0-12-7-16,13-4-86 15,-3-15-42-15,9-16-307 16,-9-6 10-16</inkml:trace>
  <inkml:trace contextRef="#ctx0" brushRef="#br0" timeOffset="95302.23">24714 14247 1130 0,'-55'-45'374'0,"3"11"51"16,-10-4-288-16,7 9-96 0,-12-1-14 16,2 7-7-16,-15 0 14 15,3 8 4-15,-14 2-1 16,13 6-1-16,-9 6-7 15,16 5-18-15,-10 5-10 16,14 7 4-16,-5 10-7 16,12 11 0-16,-9 16 2 15,11 4-1-15,-7 24-2 16,11 5 0-16,3 26 5 16,16 1-7-16,12 23 4 15,21-7-4-15,18 14 7 16,19-22-6-16,18 10 8 15,5-22-4-15,19 0 7 16,-9-22-6-16,22-7 3 16,-4-26-1-16,22-8 4 0,-5-19-10 15,27-12 3-15,-10-12 4 16,13-10-6-16,-19-13-3 16,14-16-1-16,-22-10-2 15,8-25-28-15,-13-7-4 16,5-23-3-16,-16-4 5 15,-1-26 15-15,-27 10 33 16,-14-15 28-16,-25 13 15 16,-26-6 8-16,-28 21-17 0,-32 0-9 15,-21 22-15-15,-36 6-46 16,-7 22-36-16,-25 14-79 16,5 19-339-16,-6 0 50 15</inkml:trace>
  <inkml:trace contextRef="#ctx0" brushRef="#br0" timeOffset="103833.12">20915 12429 1182 0,'22'-46'405'0,"-25"36"38"16,1 6-322-16,0 0-45 15,2 4-51-15,0 0-9 16,0 0 0-16,0 1-4 15,1 3-10-15,7 19-3 16,15 43 0-16,-12-14 1 16,-1 0-2-16,0 10 10 15,-1-6-6-15,-1 2 3 16,-2-16-3-16,-3-3 0 0,-1-14-24 16,-1-5-44-1,0-11-28-15,-5-7-61 0,0-6-307 16,-10-9 74-16</inkml:trace>
  <inkml:trace contextRef="#ctx0" brushRef="#br0" timeOffset="104415.9">20760 12396 1146 0,'-9'-14'401'16,"6"4"22"-16,9 1-263 16,4 2-159-16,14-2 0 15,7 1-6-15,16-1 10 16,2 4 0-16,11 3 3 16,-7 4-4-16,3 0-3 15,-12 6 0-15,1 3 0 16,-10 4-3-16,-1 8-5 15,-10 0 10-15,-2 6-8 16,-9-6-9-16,-6 5-9 0,-12-4 7 16,-10 3-12-16,-10-5 6 15,-10 2-2-15,-3-6 6 16,-1-5-5-16,3-6 9 16,5-3 0-16,11-4 9 15,4-2 3-15,7 0 5 16,6 0-11-16,5 2 2 15,7 2-1-15,6 1 0 16,12 0-1-16,4 1 8 0,8 6 1 16,-1-1 0-16,3 5 1 15,-7 2-2-15,2 3 2 16,-9 1-5-16,-2 2-5 16,-16-3-11-16,-8 1 3 15,-11-1-6-15,-19 1 5 16,-5-4 7-16,-12 3 10 15,0-5-1-15,-4-5 6 16,7-6 2-16,1-4-2 16,13-2-1-16,6-2-4 15,11 1-19-15,11 0-146 16,11-1-205-16,23-4 4 16</inkml:trace>
  <inkml:trace contextRef="#ctx0" brushRef="#br0" timeOffset="104773.54">21588 12427 1285 0,'-1'-16'299'0,"-9"1"118"15,3 7-351-15,3 1 16 16,1 2 7-16,0 2 19 15,3 1-2-15,0 1-20 16,0 0-37-16,-1-1-13 16,1 1-27-16,-1 0-5 15,1 0-5-15,0 1-1 16,0 0-8-16,0 1 0 16,1 3 0-16,4 12 3 15,15 46-1-15,-13-10 3 16,-1 3 4-16,0 10 1 15,1 5-2 1,3-2 2-16,1-17-54 16,-1-10-33-16,-2-17-68 0,-4-15-28 15,-3-7-332-15,-2-8 89 16</inkml:trace>
  <inkml:trace contextRef="#ctx0" brushRef="#br0" timeOffset="105331.98">21569 12409 1361 0,'-3'-8'322'16,"2"2"106"-16,0 3-379 16,3 0-56-16,-2 2 5 15,2 0 7-15,0 0 4 16,7 0 0-16,21-3 0 15,36-4-2-15,-26 9-5 16,0 0 2-16,-1 5-5 16,-6 2 5-16,1 4-7 15,-8 3 1-15,-4 3-5 16,-6 1 1-16,-8-1-11 16,-5 0-1-16,-9 6-4 15,-4-3-5-15,-8 1-6 16,-3-2-1-16,-5-3-2 15,-1-7 8-15,2-2 3 0,5-5 10 16,2-1 9-16,8-2 6 16,3 0 1-16,4-1-6 15,8 1-1-15,-5 0-1 16,2 0 0-16,10 2 3 16,53 17 4-16,-33-10 0 0,5 3 2 15,-6 3 0-15,1 7-5 16,-8 0 0-16,-4 4-12 15,-11-2-10-15,-8 1-10 16,-8-4 7-16,-14-3 2 16,-5-5 8-16,-14-2 9 15,2-6 13-15,-8-2-2 16,7 0-5-16,1-4 6 16,15-2 2-16,4 2-12 15,12-1-21-15,10-1-319 16,10 2 92-16</inkml:trace>
  <inkml:trace contextRef="#ctx0" brushRef="#br0" timeOffset="105664.85">22439 12410 1456 0,'-8'-15'334'15,"0"3"132"-15,0 4-419 16,-5 3-20-16,0-1 1 16,-2 2 14-16,-3-1-4 15,-2 5-2-15,1 3-16 16,-3 3-4-16,3 3-14 0,-3 5-5 16,1 3-5-16,1 6-4 15,3 0-8-15,2 9-7 16,5 3-5-16,7 14-1 15,3-2 5-15,8 9-4 16,6-8 2-16,6-3-25 16,9-14-6-16,10-5-49 15,10-14-5-15,11-8-330 16,2-12 87-16</inkml:trace>
  <inkml:trace contextRef="#ctx0" brushRef="#br0" timeOffset="106498.83">22542 12941 1222 0,'52'-3'292'16,"-31"-13"99"-16,5-6-341 16,-2-1-46-16,3-6 16 15,-7 2 21-15,2-6 12 16,-7 0 9-16,3-8 0 16,-5-3-16-16,0-13-10 15,-9 0-13-15,-4-14-6 16,-7 6 0-16,-10-5 7 15,-9 2-12-15,-10-10 7 0,-4 13-2 16,-12-11-6-16,-1 9-6 16,-20 5 2-16,3 16-7 15,-25 0 3-15,-1 15 1 16,-14 4-1-16,10 8-1 16,-19 6 2-16,19 7-3 0,-15 6-5 15,11 6 6-15,-14 6 2 16,18 8 2-16,-14 4 2 15,20 6 3-15,-12 19-4 16,17 3 0-16,-7 21-1 16,16 6-7-16,-2 17 5 15,20-3 2-15,-1 21-2 16,18-11 2-16,7 14 2 16,13-12-4-16,15 9-2 15,16-19 0-15,20 4-1 16,7-22-3-16,19 2 4 15,6-16-5-15,21-6 7 16,1-18-6-16,26-4 7 16,0-14-1-16,25-11 0 15,-1-8-1-15,14-9 2 0,-18-6-3 16,19-11 3-16,-22-4 0 16,10-18-12-16,-18-9-14 15,15-26-43-15,-24-4-20 16,-4-27-43-16,-29 0-2 15,-12-26-24-15,-34 11-4 16,-23-7-272-16,-34 14 88 16</inkml:trace>
  <inkml:trace contextRef="#ctx0" brushRef="#br0" timeOffset="107805.18">22336 13276 1117 0,'-13'-15'338'16,"1"5"65"-16,0 1-271 15,2 3-62-15,0-1 16 16,6 5 7-16,-1-3 19 16,0 1-21-16,5 2 0 15,-2 3-34-15,2-1-12 16,0 0-28-16,0 0-13 15,2 0-9-15,0 1 5 16,20 6-4-16,60 27 5 16,-25-6 9-16,17 11 3 15,0 4 0-15,19 18 5 16,-11-2-5-16,18 12-1 16,-11-2-5-16,9 1-7 15,-16-14 0-15,6 6 0 16,-17-13 2-16,-3 1 2 15,-14-7 0-15,-6-2-1 0,-16-12-1 16,-6-3-4-16,-10-10 3 16,-3-6 0-16,-10-4 2 15,0-2 1-15,-2-3-12 16,-2-2-49-16,1 1-49 16,-2-1-116-16,0-1-330 15,-3-1 34-15</inkml:trace>
  <inkml:trace contextRef="#ctx0" brushRef="#br0" timeOffset="108315.68">23149 14062 1183 0,'-15'-7'385'0,"3"-3"47"15,4 4-328-15,2 2-8 0,4 1-32 16,1 1 31-16,-1 1 11 15,1 0 0-15,0 0-33 16,1-1-23-16,1 2-32 16,2 0-10-16,7 0-11 15,23 4 4-15,36 5-2 16,-22 0 2-16,-2 5-1 0,6 2 1 16,-6 0 1-16,0 1 0 15,-11-4-2-15,-4-4 3 16,-8-2-2-16,-5-2-4 15,-5-4 4-15,-3-1 12 16,-6-5-7-16,-2-9 10 16,-3-3 11-16,-2-8 0 15,-3-8-2-15,1-9 2 16,1 2-11-16,3-10-22 16,4 3-37-16,10-11 10 15,6-9-547-15,5 1 160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11:03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 10136 1211 0,'-7'-38'318'0,"4"22"86"15,5 11-352-15,-1 4-25 16,1 2-24-16,-2-1-2 16,1 2-5-16,2 0-1 15,1 1-4-15,19 24-1 16,31 42 5-16,-25-23 5 16,-1 0-2-16,8 4 4 15,0-15 4-15,3-5 1 16,-4-11 2-16,6-9 29 15,-4-13 26-15,9-15 31 16,0-14 4-16,23-31 0 16,7-13-22-16,31-25-23 15,6-5-33-15,31-17-4 16,-5 20-13-16,11-1-17 0,-23 29-44 16,6 27-116-16,-40 35-346 15,-36 15 40-15</inkml:trace>
  <inkml:trace contextRef="#ctx0" brushRef="#br0" timeOffset="3940.54">3015 11567 452 0,'-67'-11'310'16,"54"-10"-16"-16,0-1-42 15,3 3-100-15,0-1 4 16,5 4-41-16,-3 6-5 16,7 4-36-16,1 5-20 15,3 6-29-15,-3-3-12 16,1 1-18-16,11 26 2 15,19 41 1-15,-10-15-1 16,2 2-4-16,3 6 6 16,-2-6-3-16,7 1 4 0,-6-18-1 15,3-3 8-15,-4-14-8 16,0-4 17-16,-5-15 17 16,14-12 46-16,8-17 5 15,25-23 13-15,7-22-11 16,32-24-11-16,3-6-47 15,22-19-4-15,-16 5-14 16,27 0-4-16,-20 23-10 16,3 17-49-16,-32 31-74 0,-12 38-378 15,-56 29 54-15</inkml:trace>
  <inkml:trace contextRef="#ctx0" brushRef="#br0" timeOffset="5606.51">9364 12215 621 0,'-4'0'244'0,"-3"-1"43"16,-12-1-166-16,-38-2 1 16,35 1-29-16,-1 1 15 15,3 0-19-15,1-1 8 16,0-1 81 0,4 1-102-16,4 2 4 15,0 0-13-15,6 2 12 16,3-1-19-16,2 0-1 0,-1-1-13 15,0 0 6-15,1 0-22 16,0 0-7-16,0 0-17 16,1 1 0-16,1 0-8 15,3 1 20-15,22 4 4 16,49 8 13-16,-27-12 0 16,21 2 8-16,0-2-19 15,21-1 8-15,-3-3-3 16,15 5 3-16,-8-4-11 15,15 1 3-15,-10 0-10 0,16 3-1 16,-12 0-7-16,10-5 3 16,-13 3-2-16,11 3 7 15,-19-5-3-15,4 2 5 16,-14 4-11-16,3-3 6 16,-18 1-10-16,5 2 5 15,-17-5-5-15,-1 1 4 16,-16-1-5-16,-2-1 5 15,-13 1 1-15,-3 1 9 16,-8-1-1-16,-2 0 8 16,-5 1-3-16,-1-1-4 15,-3 0-6-15,-2 1 6 0,0-2-7 16,0 2 2 0,0 0-2-16,0 0 1 0,0-1-7 15,-1 1-35-15,0 0-51 16,-21 12-268-16,-72 40-276 15,-8-28-45-15</inkml:trace>
  <inkml:trace contextRef="#ctx0" brushRef="#br0" timeOffset="9612.34">8600 13782 557 0,'-4'-9'283'0,"4"0"17"15,-5-3-102-15,1 0-63 16,-3-1-8-16,1-2-31 0,-5 0-4 16,-1 2-22-16,0 0 6 15,0 0-9-15,2 3 0 16,3 1-10-16,3 5 3 15,2 2-8-15,2 1-6 16,-1 1-9-16,1 0 0 16,0-1-5-16,0 0 5 15,0 0-4-15,0 1 2 16,2 0-11-16,3 0 4 16,22 0-10-16,45-1 0 15,-32-1-4-15,15-4 9 16,-3 4-9-16,18-2 11 15,-1-1-7-15,14 4 8 16,-5-1-12-16,16 1 6 16,-10-2-15-16,13 2 7 15,-8-3-5-15,14 1 0 16,-10 0-2-16,18 1 2 0,-13-2 1 16,14 1-5-16,-12 1 4 15,13-2-3-15,-14 2 0 16,9 0-4-16,-15 0 2 15,7 1 0-15,-17 0 1 0,5 1 1 16,-11 1 0 0,7 0 1-16,-11 1 8 0,9 0-9 15,-15 0 10-15,8 0-6 16,-11-2 3-16,7 1-9 16,-14 0 4-16,1-1-3 15,-12 0 7-15,-1-2 2 16,-12-1 1-16,0-2 8 15,-7-1-3-15,-1 1 8 16,-6 1-8-16,1-2 2 16,-2 2-7-16,-3 0 0 15,-1 2-8-15,1-1 0 16,-7 2-3-16,1 2-2 16,-3 0-9-16,-37 22-262 15,-44 9-341 1,-21-8 35-16</inkml:trace>
  <inkml:trace contextRef="#ctx0" brushRef="#br0" timeOffset="16495.27">13593 13603 798 0,'-66'32'225'0,"56"-32"75"16,0-3-194-16,4 3-14 0,-1-1 25 15,1 0-4-15,1-1 5 16,4 1-18-16,0 0-2 16,0 0-31-16,1 0-7 15,0 1-20-15,1 0 6 16,2 0-9-16,19 2 13 15,48 5-7-15,-21-7 7 16,2-1-17-16,10 0 2 16,-4-3-10-16,3-2-1 15,-11 2-13-15,0 2-28 16,-12 1-75-16,-4 1-428 16,-15-2 89-16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12:55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7815 3792 1178 0,'-8'-47'387'0,"4"32"90"16,1 1-323-16,0 7 0 15,2 5-51-15,0 0-12 16,1 2-42-16,-1 0-9 16,0-1-22-16,0 1 9 15,0 0-2-15,0 0 6 16,0 1-6-16,0 2 5 15,0 17-12-15,-8 55 3 16,5-27-8-16,-2 8-2 16,4 0-10-16,3 9 3 15,2-17-6-15,0-3 2 16,4-12 0-16,-3-7 2 16,0-17-4-16,-3-4 14 15,1-4 5-15,-3-5 18 16,0 3-3-16,0-3 6 15,0-13-15-15,-7-53 1 0,2 30-18 16,1-11 2-16,-2 7-8 16,1 0 12-16,-2 6 7 15,3 7 1-15,4 8-1 16,-4 3 9-16,5 9-11 16,1 2-13-16,-1 4-5 15,0 1 5-15,4 5-15 16,-4-2 8-16,0 0 1 15,0 1 6-15,0 0-13 16,0 0 7-16,0 0-4 0,0 2 1 16,2 2-10-16,9 11 14 15,45 44-2-15,-21-27-2 16,0-1-2-16,7 4 10 16,-4-7-10-16,3 1 6 15,-8-9-2-15,0-1 10 16,-8-9-6-16,-1-5 6 15,-7-7-5-15,0-9 3 16,-3-5-8-16,5-9 13 16,-5-7-6-16,6-13 6 15,-4 2-8-15,2-6 4 16,-3 4-9-16,-1 5 3 16,-4 13-4-16,-1 6 8 0,-3 9-3 15,-4 5 2-15,-1 3-4 16,0 3 3-16,-1 1-3 15,-1 0-2-15,1 0-4 16,0 0 0-16,0 0-1 16,0 1-2-16,1 2 0 15,3 16 5-15,11 54 4 16,-9-12 1-16,-3 2 0 0,0 14 3 16,-2-6-1-16,4 5-4 15,0-15-3-15,3 2 9 16,2-18 0-16,1-12-11 15,-5-13-30-15,0-12-132 16,1-25-96-16,-2-23-358 16,-3-15-37-16</inkml:trace>
  <inkml:trace contextRef="#ctx0" brushRef="#br0" timeOffset="527.29">8789 4032 1144 0,'-69'5'366'16,"64"-10"72"-16,3 4-263 15,1 0-119-15,1 1 1 16,1 0-15-16,1-1-19 0,3 0-21 15,16 0 1-15,34-2 0 16,-30-2-2-16,-4 1-3 16,1-2-48-16,-3 0-37 15,4-2-148-15,-4 6-228 16,2 6-5-16</inkml:trace>
  <inkml:trace contextRef="#ctx0" brushRef="#br0" timeOffset="729.85">8737 4200 1525 0,'-4'-2'515'15,"19"-7"41"-15,1 5-372 16,10 2-276-16,16 4-85 15,13-1-52-15,14-5-327 16,-1-6 29-16</inkml:trace>
  <inkml:trace contextRef="#ctx0" brushRef="#br0" timeOffset="2103.05">10107 3671 837 0,'1'-4'431'0,"-1"-1"-24"16,0 2-151-16,0 0-163 15,0-1-40-15,0 2-4 16,0 0-23-16,-1 0-11 16,0 1-18-16,0 0 5 15,-3-1 1-15,-2 2 13 16,-4 0 6-16,-40 4 24 16,34-4 0-16,-1-1 10 15,5 0-3-15,0-2 14 16,5 2-18-16,4 0 5 0,0 1-8 15,2 0 3-15,0 0-17 16,1-1 1-16,0 1-10 16,0 0 0-16,0 0-12 15,0 0 2-15,0 0-5 16,-2 0 5-16,2 0 0 16,0 0 2-16,0 1-4 0,0 0 8 15,0 0-4-15,-2 2 1 16,1 0-2-16,-1 13 3 15,-4 37-9-15,5-24 2 16,0 4-1-16,-2 11 11 16,1-1-1-16,1 9 6 15,-4 0 1-15,3 9-1 16,-2-2-11-16,-1 16 4 16,3-1-5-16,1 9-2 15,3-6-3-15,2 11 2 16,0-12-5-16,3 14 4 15,-2-4-4-15,2 13 3 16,-2-10-4-16,-1 14 5 16,-1-10-8-16,1 13 13 15,-3-12-5-15,1 14 3 16,-1-14-8-16,-1 10 6 0,3-11-9 16,0 7 2-1,1-11-1-15,0 11 4 0,1-11-3 16,3 9 4-16,-3-11-3 15,2 10 4-15,4-12 0 16,0 3 1-16,0-8-7 16,0 5 2-16,-1-16-5 0,-2 6 2 15,-1-13-7-15,-1-3 10 16,0-9-4-16,-2 4 6 16,1-10-7-16,0-1 6 15,-5-9-8-15,2-1 6 16,-1-11-6-16,1-1 6 15,-2-8-1-15,3-1 3 16,-2-6-6-16,2-1 7 16,-5-5-6-16,2 0 7 15,0 0-6-15,-1 0 11 16,1-1-6-16,0 1-4 16,0 0-19-16,0 0-14 15,0 0-21-15,0 0-39 16,0 0-23-16,0-1-95 15,0 1-41-15,0 1-374 16,0 3 43-16</inkml:trace>
  <inkml:trace contextRef="#ctx0" brushRef="#br0" timeOffset="2564.81">10166 7394 873 0,'0'0'351'16,"0"0"48"-16,0 0-174 15,0 0-67-15,0 0 15 16,0 0-32-16,0 0 5 16,0-1-38-16,0 1-6 15,0-1-35-15,0 1-8 0,1 0-30 16,2-1 3-16,4-1-14 15,25-8-1-15,38-14-3 16,-25 11 9-16,-3 2-14 16,5 2 6-16,-10 5-5 15,-1 3-1-15,-10 1-11 16,-6 2-27-16,-11-1-35 16,-13-3-127-16,-12 0-407 0,-19-21 61 15</inkml:trace>
  <inkml:trace contextRef="#ctx0" brushRef="#br0" timeOffset="4780.95">14469 3713 749 0,'3'-4'271'16,"-1"1"53"-16,1 0-211 0,-2-1-13 15,0 2-41-15,0 0-15 16,0 0-28-16,0 0 4 16,-1 1 2-16,0-1 24 15,0 1 4-15,0 0 19 16,0 0-1-16,0 0 12 16,1 0-21-16,-1 0-10 15,1 1-17-15,0 0 7 16,0 0-11-16,3-1 11 15,2 0 6-15,20 0 6 16,33-4-11-16,-25 2-6 16,-4 1-15-16,3 2-5 15,-8 0-9-15,2 1 0 16,-11 0-4-16,-2 0 9 16,-6-1 1-16,-5-1 7 0,1 1-2 15,-4 0 5-15,0 0-3 16,0 0 3-16,0 0-3 15,0 0 8-15,0 0-5 16,0 0 7-16,0 0-2 16,0 0 7-16,0 0-8 15,0 0 7-15,0 0-10 0,0 0-2 16,0 0-12-16,0 0 5 16,0 0-16-16,-3 0 2 15,3 0-3-15,0 1 7 16,0 1-4-16,0 1 4 15,0 11 3-15,3 44 1 16,-3-29-6-16,0 13 2 16,0-1 2-16,0 8 4 15,0-2-2-15,0 6 4 16,1-3-3-16,0 10 10 16,0 1-10-16,-2 14 10 15,1-6-4-15,0 8 7 16,-1-3-10-16,2 5 9 15,3-9-5-15,-1 13-3 16,1-7-3-16,0 6 1 16,0-9-3-16,-4 8 0 0,-2-10 4 15,-1 14 10-15,0-12-8 16,-4 7-2-16,2-12-1 16,4-1 4-16,-3-14-13 15,3 9 10-15,0-9-2 16,0 6-1-16,1-2-7 15,-6 5 5-15,3-10-5 16,0 6 3-16,1-5 1 0,-4 8 2 16,3-7-5-16,0 13 3 15,-1-8-2-15,2 7 3 16,1-13-5-16,2 5 9 16,-1-11-9-16,1 9 8 15,0-11-2-15,0 9 13 16,1-5-6-16,0 6 7 15,-2-10-9-15,0 6 5 16,3-10-14-16,-2 1 2 16,0-10 0-16,1 5-1 15,1-6-7-15,-2 1 10 16,-1-5-4-16,1 4 6 16,0-5-1-16,-2 7 4 15,0-2-5-15,1 3 5 16,0-5-9-16,1 1 4 15,-1-11-3-15,3 0 2 16,-2-8-3-16,0-2 2 0,-1-6-3 16,1 0 9-16,-1-4 4 15,0 1 7-15,0 0 0 16,0 0 3-16,0 0-4 16,0 0 1-16,0 0-14 0,0-1 5 15,0 1-5 1,0 0-4-16,0 0-5 0,0 0 1 15,0 0-7-15,0 0 4 16,0 0-1-16,0 0 2 16,0 0 4-16,0 0 5 15,0 0-5-15,0 0 9 16,0 0-9-16,0 0-1 16,0 0-5-16,0 0 12 15,0 0-13-15,0 0 11 16,0 0-1-16,0 0 5 15,0 0-10-15,0 0 7 16,-1 0-9-16,0 0 7 16,-1 0-11-16,-1-1 4 15,-2 0-6-15,-1 1 6 16,-8 0-7-16,-35 0 10 0,36 1-3 16,3 0 9-16,4 1-4 15,-1 1 5-15,2-3-4 16,1 0 1-16,3-2-7 15,0 2 1-15,0 0-3 16,1 0 3-16,0 0-2 16,0 0 2-16,-1 0-1 0,0 0 9 15,1 0-4-15,-1 0 4 16,1 0-3-16,-1 0 3 16,0 0-16-16,-2 0-1 15,1 0-3-15,-1 0-3 16,-1 0-6-16,-1 0 7 15,1 0 4-15,-1 0 1 16,1-1 4-16,1 1-4 16,0-1-6-16,0 0-25 15,1 1-28-15,0 0-94 16,1-1-142-16,2-3-394 16,16-29 14-16</inkml:trace>
  <inkml:trace contextRef="#ctx0" brushRef="#br0" timeOffset="6145.99">9457 4133 1182 0,'31'0'373'0,"-35"-3"57"16,2-1-275-16,2 6-127 15,0-2-1-15,0 0-2 0,0 0-6 16,0 0-18-16,0 0-7 16,0 0 0-16,0 0 1 15,-1 0 6-15,0 2 2 16,1 1 4-16,0 7 2 16,2 11-1-16,15 37-3 15,-4-33 3-15,8 2-4 16,-3-6 3-16,6-2-2 15,0-7 2-15,0-10 2 16,-6-6 3-16,2-10-6 16,-4-3 8-16,-3-8 10 15,-2 2 11-15,-1-2 22 16,-3 6 12-16,-3 1 6 16,1 5-5-16,-4 3-9 15,-1 4-18-15,0 1-10 0,1 3-7 16,-2 2-10-16,0 0-5 15,1 0-1-15,0 0-1 16,0 0-11-16,0 1 6 16,0 4-1-16,-5 25 4 15,-15 58 1-15,6-27 0 16,-6 16-1-16,6-5-2 16,-3 3-7-16,7-18 1 15,3-3 3-15,3-17 4 0,-2-9-3 16,6-11 2-16,0-8-1 15,0-5 7-15,0-3-12 16,1-2-12-16,-1 0-83 16,-1-1-76-16,1-1-420 15,0-7 40-15</inkml:trace>
  <inkml:trace contextRef="#ctx0" brushRef="#br0" timeOffset="7111.95">9616 5477 1379 0,'9'-46'345'0,"-15"38"114"15,-2 2-385-15,0 1-37 16,3 2-15-16,-2 2-1 16,0 0-11-16,-2 3-14 15,-1 0-1-15,-6 1 3 16,-1 1-1-16,-4 1 0 15,1 1 6-15,-3 2-3 16,3 0-2-16,1 3-5 16,6 3 2-16,1 5-4 15,5-2 0-15,4 10 3 16,3 0 4-16,5 4-4 16,1-2 3-16,4 1 1 15,2-9-3-15,2-4-1 16,2-8 3-16,3-7 1 0,-2-5 5 15,2-8 1 1,-4-3 4-16,3-6-4 0,-1-1-3 16,-1-4 6-16,3 4 2 15,-2 0 1-15,-2 4 7 16,-2-1 7-16,-2 8-1 16,-3 1 0-16,-2 4 5 15,-1 1 7-15,-2 3-3 0,-3 0 9 16,-3 1-4-16,2 0-4 15,0 0-5-15,1 0-9 16,0 0-8-16,0 0-2 16,0 0-7-16,0 0-7 15,0 1 3-15,0 1-3 16,0 4 3-16,2 28 8 16,2 38 0-16,1-24 2 15,-3-2-1-15,5 2-2 16,4-13-4-16,4-8-46 15,3-12-50-15,11-26-443 16,0-20 83-16</inkml:trace>
  <inkml:trace contextRef="#ctx0" brushRef="#br0" timeOffset="8267.79">9334 6738 971 0,'12'-27'226'0,"2"-29"95"15,-12 29-259-15,1 4-15 16,3-2 17-16,3 5 2 15,2 0 8-15,-1 6-12 16,0 2 4-16,-3 5-13 0,2 2-3 16,-2 3-10-16,-1 4-8 15,1 2-11-15,-1 9-4 16,1 8-5-16,1 11-7 16,-3 8 2-16,-1 12-4 15,1-3 2-15,0 1-5 16,-3-10 1-16,2-6-3 15,-3-14 2-15,-1-8-1 16,0-6 8-16,0-4 6 16,-3-6 9-16,1 2 9 15,0 0 2-15,1-3 0 16,-4-3-6-16,-3-18-10 16,-5-28-9-16,15 21-5 15,4 3-2-15,3 0-4 0,3 8 4 16,2 0-3-1,-1 5 4-15,2 2 3 0,0 3 4 16,1-1-6-16,-1 1 4 16,0 2-1-16,-4 2-5 15,-3 2 1-15,-3 5 3 16,2 3-5-16,-3 2-2 0,3 7 3 16,-2 4 2-1,2 5-7-15,-4 3 2 0,0 5 4 16,-1-3-6-16,1 2 1 15,-2-5 3-15,1-3 2 16,-2-8 0-16,0-4 3 16,1-5 0-16,-2-2 6 15,0-1 3-15,1 0 2 16,0 0 2-16,0-1-2 16,0-1-1-16,2-9-8 15,16-45-2-15,-7 28-3 16,0 5 6-16,2-1-7 15,0 5 10-15,-3 4 8 16,0 4 3-16,-3 1 3 16,-1 6 5-16,-1 3 0 15,-1 2-11-15,-4 0 2 0,1 0-6 16,1 2 1-16,1 2-3 16,5 11-2-16,38 40-2 15,-33-27-2-15,-1 1-2 16,-1 6-1-16,-2 0 3 15,-2 0-2-15,0-7-1 16,-3-5 1-16,0-10-2 16,0-5-58-16,-1-5-56 0,2-14-455 15,-2-18 77-15</inkml:trace>
  <inkml:trace contextRef="#ctx0" brushRef="#br0" timeOffset="9428.91">10884 7667 793 0,'-3'0'460'15,"-1"-2"-60"-15,1-1-123 16,2 2-173-16,-1-1-40 16,1 2 0-16,1 0-11 15,0 0-8-15,0 0-25 0,0 0-1 16,0 0-1-16,1 0 2 16,2 2-3-16,0 1-1 15,5 7 1-15,45 48-4 16,-32-31-5-16,4 6-1 15,-1-5-11-15,4 1-49 16,-2-8-26-16,-2-7-35 16,-1-8-16-16,1-12-60 15,-4-8-243-15,1-8 83 16,-2-8-362 0,-4-3 1223-16,-4 10-138 15,-5 3 27-15,-4 6-169 16,-1 10-78-16,-2 4-16 15,2-2-45-15,-2 1-17 16,0 1-34-16,1 0-8 16,-1 0-5-16,1 0 19 0,0 0 8 15,0 0 10-15,0 0-4 16,-2 1 7-16,1 0-20 16,0 2-8-16,-1 7-13 15,-10 27-7-15,-14 38-18 16,5-13-1-16,-2 9 5 15,-5 19-4-15,5-7 0 16,3 4 1-16,9-18 1 0,1-10-7 16,5-25-6-1,4-10-29-15,1-10-9 0,-1-6-44 16,-2-8-30-16,0-4-82 16,2 3-336-16,-1-4 73 15</inkml:trace>
  <inkml:trace contextRef="#ctx0" brushRef="#br0" timeOffset="10213.29">12548 7633 1199 0,'-3'-2'364'0,"1"0"66"16,-6-2-331-16,7 3-45 16,-3 0-36-16,-1 0-1 15,-4 0-4-15,-4 0-8 16,-32 2-2-16,32 2 4 15,1 0-1-15,-1 0 3 16,3 1 7-16,-4 1-3 16,4 1-4-16,-3 6-1 15,3 1-6-15,0 11-3 0,5 4-3 16,-3 4-4-16,7-2-7 16,3 3-7-16,5-7 1 15,6-5-4-15,4-10 8 16,9-5 4-16,-2-6 13 15,4-11-3-15,-2-1 10 16,3-5-1-16,-9 0 5 16,-3-3 4-16,-5 6 5 0,-3-5 4 15,-5 7 6-15,0 0 5 16,-3 2-7 0,-1 1 4-16,-1 4-12 0,1 1-5 15,-3 1-5-15,2 2 2 16,1 1-5-16,0 0 5 15,0 0-7-15,0 0-4 16,0 0 1-16,0 0-8 16,0 1 1-16,1 0 4 15,1 3 5-15,5 17-6 16,16 38 8-16,-15-26 2 16,0 1-5-16,1-3-13 15,2-9-31-15,11-3-77 16,4-10-232-16,5-11-137 15,-1-12-94-15</inkml:trace>
  <inkml:trace contextRef="#ctx0" brushRef="#br0" timeOffset="11410.32">13709 7634 1284 0,'38'-17'285'0,"-38"13"116"0,1 2-376 16,0 4-28-16,-1-2-5 15,0 0-1-15,2 2-4 16,0 0-2-16,0 2 14 16,2 5 0-16,3 6 7 15,13 42 10-15,-19-27 3 0,0 7-1 16,-2-3 0 0,1 5-4-16,-1-8-9 0,1-7 1 15,0-10-3-15,0-4 2 16,-1-8 4-16,1-2 12 15,-5-3 2-15,4 1 10 16,0-1 5-16,-2-5-1 16,-3-17-8-16,2-39-7 15,10 34-6-15,5-1-10 16,1 8-1-16,-1 0-4 16,1 8 5-16,2 3-4 15,-6 5 5-15,3 0-3 16,-3 4 0-16,1 2-8 15,-1 2 10-15,6 1-6 16,-1 3-4-16,3 2 1 16,1 3 4-16,-1 6-5 15,-4-2-3-15,-1 8 5 0,-2 0 2 16,-2 3-4-16,-1-6-1 16,-2 2 6-16,0-8 4 15,-2 1-7-15,-2-11 7 16,1 2-3-16,-2-4 4 15,1-1 3-15,0-1 0 16,0 0 3-16,0 0 4 0,0-1-9 16,0-1-1-16,0-2 3 15,0-5-7-15,3-8 0 16,11-30 4-16,-2 25-1 16,1 5 5-16,2 1 4 15,-2 2 0-15,2 1 0 16,-6 5 3-16,1 4-7 15,-4-2-6-15,3 3 3 16,0 2 0-16,1 1 3 16,2 0 11-16,1 2 11 15,-2 2 5-15,2 2 6 16,0 3-5-16,0 3-1 16,0 4-1-16,-1 11-6 15,-2 1 1-15,-2 8-1 16,-4 0-8-16,-1 3-10 0,-2-8 3 15,2-2-9-15,-1-9-1 16,-1-5-2-16,0-7 4 16,2-2-24-16,-6-7-25 15,2 0-147-15,0-3-390 16,-1-38 54-16</inkml:trace>
  <inkml:trace contextRef="#ctx0" brushRef="#br0" timeOffset="13262.56">10507 3999 1035 0,'-1'-3'307'15,"0"-1"92"-15,0-1-280 0,-1 1-9 16,1 0-26-16,0-1 1 16,0 1-26-16,0-2-1 15,0 1-10-15,0 1 18 16,0-1 0-16,0 1 7 16,1-1-8-16,-1 1 7 15,1 0-16-15,0-1-3 16,0 2-13-16,0 0-5 15,0 1-17-15,-2-1-9 16,2 1-8-16,0 1-3 16,-1 1-5-16,1 3 1 15,-1 12-2-15,-7 52 5 16,3-28 2-16,-4 6 3 16,5-5 2-16,1 1 2 0,4-13-6 15,-1-5-1-15,4-12 3 16,-3-5-2-16,0-4 4 15,-2-5-16-15,0 1-22 16,0 0-50-16,0-1-35 16,-3-4-91-16,-5-13-345 15,-17-37 79-15</inkml:trace>
  <inkml:trace contextRef="#ctx0" brushRef="#br0" timeOffset="13916.57">10235 4474 824 0,'-9'-5'399'15,"5"2"-14"-15,0 1-110 16,3 0-207-16,0 2 3 15,1-1-3-15,0 1-10 16,0 0-31-16,0-2 3 16,2 1 10-16,5 0 7 15,20-1 4-15,43-6 13 16,-31 4-10-16,13-1-11 16,-2 1-11-16,8 1-8 15,-5 1-9-15,1-2-1 16,-11 0 0-16,1 0-6 0,-15 0 3 15,-7-1-6-15,-10 5 3 16,-5 0-3-16,-7 1 4 16,0-1-23-16,-1 0-20 15,0 0-66-15,0 0-33 16,-1 0-300-16,-2 1-80 16,0 0-77-16</inkml:trace>
  <inkml:trace contextRef="#ctx0" brushRef="#br0" timeOffset="14734.92">10451 4659 938 0,'-3'-4'303'16,"-2"1"53"-16,3 1-235 15,1 1-60-15,1 0-23 16,0 0-2-16,0-2-11 16,0 1-12-16,1 0 0 15,1 0 11-15,0 0 4 16,3-2 1-16,3 0 0 0,4-1-3 16,32-12-8-16,-29 16-9 15,-3 1-4-15,-2 4 0 16,-1 2-6-16,-4 5 2 15,-1 0 0-15,-3 6-1 16,0 4-1-16,-3 4 2 16,0-1-2-16,-3 6 5 15,0-4-2-15,-2 2 3 16,-1-8-2-16,-5-1 3 16,-2-7-3-16,-2 0 1 15,-1-7-2-15,2 0 2 16,5-2-1-16,2 1 0 15,3-2 0-15,1 0-1 16,3-1 1-16,0-1-4 16,1 0 2-16,0 0-2 0,0 0 4 15,1 0 0-15,0 0 8 16,0 0 9-16,0 0 9 16,0 0 7-16,1 0 2 15,0 0 4-15,2 0-5 16,-1 1-4-16,11 1-10 15,47 4 3-15,-33-11-5 16,9 1-1-16,4 2-2 16,6-6 4-16,-5 5-1 15,5-1-6-15,-10 1 0 0,-2 0-2 16,-11 2-6-16,-5 0-2 16,-9 0-3-16,-3 1-15 15,-6-2-19-15,0 4-63 16,0-2-61-16,-2-2-359 15,0-3 50-15</inkml:trace>
  <inkml:trace contextRef="#ctx0" brushRef="#br0" timeOffset="21384.1">10541 5352 865 0,'15'-41'357'0,"-15"34"19"15,0-1-162-15,0 0-127 16,-1 1 8-16,3 0-14 0,1 0-2 15,-3 1-15 1,0 1 11-16,0 1-4 0,0 3 15 16,0 0-3-16,-2 0 5 15,1 0-16-15,0-1-1 16,0 0-20-16,1-1-1 16,0 1-15-16,0 0-11 15,0 0-13-15,0 1-6 16,0 0-5-16,-1-1-6 15,1 1 8-15,0 0-7 16,0 0 1-16,0 2-4 16,0 1 1-16,0 8-1 15,0 19 6-15,0 42 0 16,-2-35 2-16,4 4 2 16,-1-11-1-16,4 0-3 0,-3-11 3 15,1-4-3 1,-1-7 0-16,0-3 4 0,-3-4 2 15,1 0 4-15,-1-1-10 16,1 0-62-16,-2 0-53 16,2-1-99-16,2 0-372 15,0-2 54-15</inkml:trace>
  <inkml:trace contextRef="#ctx0" brushRef="#br0" timeOffset="22032.04">10352 5683 903 0,'-11'-5'203'0,"3"2"87"16,1 1-247-16,1 1-16 15,1-1 20-15,3 0 7 16,2 1 29-16,0 0 1 15,0 1 18-15,-2 0-10 0,2 0 9 16,0 0-35-16,0 0-10 16,2 0-25-16,0 0 8 15,16 1-23-15,55 7 13 16,-27-9-1-16,14-2 7 16,2-3-5-16,11-4 4 15,-7-1-1-15,6 0-2 16,-13 5-7-16,-3-2-10 15,-16 6-1-15,-11 1-8 16,-14 1-3-16,-4-1 0 16,-10 1-20-16,-3 2-43 15,-3 1-35-15,2-3-153 16,-1 2-254-16,-11 5 19 16</inkml:trace>
  <inkml:trace contextRef="#ctx0" brushRef="#br0" timeOffset="23284.23">10678 5905 798 0,'-36'-4'189'16,"33"-3"90"-16,2 2-228 15,-1 2 10-15,1 2 3 16,0 0 12-16,0 0-4 15,0-1 12-15,1 0 2 16,0 0 3-16,0-1-13 16,0 1-2-16,0 0-21 0,1 0-10 15,0 0-13-15,1-1-11 16,0 0-11-16,3 1-2 16,4-4-1-16,41-14-3 15,-35 13 0-15,2 5 1 16,-3 0 0-16,-1 4-4 15,-2 0 6-15,-1 1 2 16,-3 2-4-16,0 1-1 16,-2 2 2-16,-1 3-8 15,-1 1 2-15,-5 5-1 16,-2-1 1-16,-3 5-3 16,0-2 7-16,-7 1-5 15,1-5 6-15,-4 3-3 16,4-7 2-16,-3-2-3 15,5-1 5-15,-1-1-2 0,4-3 3 16,2 1-2-16,-1-3 3 16,3-1-2-16,2 1-3 15,2-2 1-15,-3 0-1 16,2 0 0-16,0 0-2 16,0 0 2-16,0 0-1 15,0 1 2-15,0 0-2 16,0 0 2-16,0 1 1 0,-1-1 0 15,1 0-1-15,0 0 3 16,0 0-2-16,0 0 3 16,0 0-2-16,0 0 4 15,0 0 2-15,1 0 0 16,0 1 1-16,0-1 0 16,0-1-2-16,-1 0 3 15,0 0 2-15,1 0 0 16,0 0 4-16,0 0 8 15,0 0 0-15,0 0 2 16,0 0 2-16,0 0 5 16,0 0-4-16,0 0-5 15,0 0 2-15,0 0 1 16,1 0-8-16,1 0-1 16,6 0 3-16,22 0-8 0,43 1-3 15,-15 0-83-15,8 1-84 16,31-3-388-16,-11-7 22 15</inkml:trace>
  <inkml:trace contextRef="#ctx0" brushRef="#br0" timeOffset="25009.26">10831 6560 910 0,'25'-40'282'0,"-27"35"59"15,2 2-239-15,-4-1-25 16,2 3-21-16,1 0 3 16,1 0-10-16,-2 0 2 15,1 0-8-15,-1 0 2 16,1 0 0-16,-4 0 4 15,1 0-9-15,0-1 1 0,-12 1-1 16,-35-2-3-16,33 5-5 16,-1 2 1-16,2-2-4 15,1 3-10-15,0-1 0 16,2 0-8-16,2 2-7 16,0 2 1-16,2 0 2 15,-1 3-11-15,1 0 7 16,0 5-1-16,1-2-6 0,0 5-1 15,0-1 6-15,2 6 3 16,2-4-2-16,-1 8 3 16,2 1 4-16,2 2-7 15,1-2 0-15,4-2 6 16,4-5-2-16,2 0-7 16,5-4 8-16,6-1 0 15,-1-4-5-15,8-1 0 16,-3-7 8-16,6-1-4 15,-7-4-5-15,6-3 5 16,-7 0 0-16,2-4-6 16,-4-2 7-16,-1-5 8 15,-3-2 5-15,1 0 11 16,-5-4 8-16,1-6 2 16,-3-3-6-16,-2-9-6 0,-3 1-9 15,-1-6 1-15,-9 6-6 16,-4-3 5-16,-2 9-3 15,-6-3-3-15,-3 6-4 16,-7 4-46-16,-4 9-82 16,-8 16-450-16,-1 8 81 15</inkml:trace>
  <inkml:trace contextRef="#ctx0" brushRef="#br0" timeOffset="35554.25">12333 3902 1966 0,'-7'5'-1'0,"1"0"9"0,5-3 6 0,-11 5 12 0,11-7 10 15,1 2 31-15,0-2 7 16,-2-1 18-16,2 1-7 16,0 0 10-16,0 0-26 15,0-1-8-15,0 1-13 0,0 0-3 16,0 0-20-16,0 0 2 15,0 0-9-15,0 0-10 16,0 0-4-16,0 0-4 16,0 0-5-16,0 0 2 15,2 12 3-15,11 38-2 16,-11-32 2-16,0 1 1 16,1-1 0-16,-2-1 0 15,0-4 2-15,0-2-3 16,-1-4 5-16,1 0-4 15,-1-4-2-15,-1-3 3 16,1 0 4-16,0 0-6 16,0 0 2-16,0 0 0 15,0 0-15-15,0 0-54 16,0 0-27-16,0 0-77 16,0 0-26-16,0 0-346 15,7 4 87-15</inkml:trace>
  <inkml:trace contextRef="#ctx0" brushRef="#br0" timeOffset="36206.49">12176 4355 1015 0,'-13'-3'223'0,"-2"0"96"16,3 3-296-16,0 0-11 15,2 2-2-15,2-1 18 16,2-2 9-16,0 3 33 15,1-2 12-15,4-1 25 16,0 0-6-16,0 0 5 0,0 0-24 16,1 1 0-16,0 0-29 15,0 0-7-15,0 0-17 16,0 0-8-16,0 0-15 16,3 0 11-16,18-1-1 15,46-6 8-15,-32 4-6 16,9-4 10-16,-4 2-13 15,5-2 4-15,-6 3-9 16,1-1 3-16,-9 2-12 0,-7 2 10 16,-8 1-8-16,-6 0 1 15,-6-1 4-15,-3 2 7 16,-2-1-8-16,1 0-2 16,0 0-24-16,0 0-69 15,0 0-53-15,0 0-214 16,0 0-175-16,0 0-36 15</inkml:trace>
  <inkml:trace contextRef="#ctx0" brushRef="#br0" timeOffset="37300.05">12330 4545 973 0,'-81'57'271'0,"77"-65"88"15,0-1-266-15,3 2-16 16,0-2-16-16,1 1 0 16,1 1-28-16,2 0-4 15,-1 0-10-15,1 2 10 16,0 0-5-16,3-1 10 15,-1 3-5-15,2-3 3 16,4 3-18-16,0 0 3 16,1-1-11-16,4 2-3 15,1 2-3-15,1 1 6 16,-2 0-10-16,0 3 5 0,-5-1 0 16,-1 1 1-1,-4 1-4-15,4 1 4 0,-5 2-1 16,1 1 0-16,-4 0-3 15,-2 5 2-15,-3-1-4 16,0 8 3-16,-4 1-2 16,1 3 2-16,-1 0-2 0,-6 3 7 15,0-6-4-15,-6 5 5 16,3-4-5-16,-3-3 8 16,5-5-4-16,1-4 3 15,5-7-2-15,2-1 7 16,3-2-5-16,0 3 5 15,3-4-6-15,0 0 1 16,-1 0-2-16,1 0 3 16,0 0-7-16,0 0 9 15,-1-1-4-15,1 1 10 16,0 0-3-16,0 0 9 16,0 0-2-16,0 0 6 15,0 0-8-15,0 0 5 16,0 0-9-16,0 0 4 15,0 0 0-15,0 0 15 16,0 0-5-16,0 0 14 0,0 0-3 16,0 0 6-16,0 0-19 15,0 0 6-15,0 0-18 16,0 0-5-16,0 0-16 16,0 0 8-16,0 0-8 15,2-2 8-15,21 0-1 16,36-6 14-16,-31 3-5 15,3-1 6-15,-5 0-3 0,0 1 0 16,-6 2-10-16,-1 1 3 16,-4 2-5-16,-3-1 6 15,-6 2-7-15,0-2 5 16,-5 0-10-16,-1 1-39 16,0 0-45-16,0 0-90 15,0-1-333-15,18-5-40 16,39-23-150-16</inkml:trace>
  <inkml:trace contextRef="#ctx0" brushRef="#br0" timeOffset="39674.14">12466 5455 590 0,'19'-42'374'0,"-22"36"-48"15,-1-1 6 1,2 2-281-16,0 1 3 15,-1-1-15-15,3 4-1 16,-1 0-9-16,0 0 14 16,1-2 0-16,-2 1 14 15,0 0-8-15,0-1 2 16,-3-1-14-16,1 1 5 16,-6-2-14-16,-38-22 7 15,37 22-5-15,-3 1 1 16,4-1-5-16,-3 3 1 15,4 1-12-15,-1 1-5 16,4 3-4-16,-2 2-6 16,2 1-5-16,-2 3 5 15,0 2-6-15,-3 4 0 16,0 3 2-16,-1 7 1 0,3-2-2 16,-1 2 7-16,2-4-3 15,1 1 1-15,2-6 1 16,1 2 1-16,3-4-4 15,1 1 4-15,0 0-4 16,1 1-2-16,3 0 1 16,2 3 2-16,2-1 0 15,4 0 1-15,0-1-1 16,3 0 0-16,1-5 1 0,1-1-2 16,-4-4 2-1,5-1 4-15,-5-4-4 0,0 1 4 16,-3-3-4-16,0-1 1 15,-3-2 5-15,0 1 5 16,0-2-4-16,0 0 7 16,0 1 1-16,-1-2 6 15,1-5-9-15,3-4 9 16,-1-5-5-16,-1-6 14 16,3 1-5-16,-1-3 9 15,-3 6-5-15,3-1 20 16,-6 2-17-16,0-5 2 15,1 5-3-15,-2-1 9 16,-6 3-12-16,2-2 0 16,-5 5-9-16,-3-3-7 0,-2 4-15 15,-1-3-32-15,-4 3-41 16,-5 3-126-16,-5 1-366 16,-11-9 44-16</inkml:trace>
  <inkml:trace contextRef="#ctx0" brushRef="#br0" timeOffset="42746.91">12362 6448 969 0,'1'-4'245'0,"0"1"98"16,0-1-274-16,0 1-8 16,0 0-9-16,-1 0-4 15,2 1-19-15,-1 0 24 16,-1 1 2-16,0 0 35 16,0 0 2-16,0 0 22 15,0 0-25-15,0 0 8 16,0-1-37-16,0 1 10 15,0 0-15-15,0-1 13 16,0 1-23-16,0 0 12 16,0 0-11-16,0 0 0 0,0 0-20 15,0-1 10-15,0 1-9 16,0 0-5-16,0 1-9 16,0 0 11-16,0 0-9 15,0-1 2-15,0 1-3 16,0 0 5-16,0 0-7 15,0-1 3-15,0 1-11 16,0 0 4-16,0 0-3 0,0 0-7 16,0 0-6-16,0 0 6 15,0 1 1-15,0 1-2 16,0 3 2-16,1 20 0 16,3 36 5-16,-3-22-2 15,1-4-9-15,-2 8 11 16,3-1-2-16,-1 6-5 15,0-8 0-15,-1 5 5 16,0-13-5-16,1-1 9 16,-2-14-7-16,0-2 1 15,1-6 7-15,-1-3 2 16,-1-4-7-16,2 2 14 16,-1-4-6-16,-1 0 5 15,0 0 32 1,1 0-29-16,0 0 15 0,0-1-14 15,0 1-2-15,0-2-5 16,0 2-1-16,0-1-10 16,0 1-23-16,0 0-40 15,-1 0-213-15,-2 1-387 16,-9-2 23-16</inkml:trace>
  <inkml:trace contextRef="#ctx0" brushRef="#br0" timeOffset="50155.63">14045 4142 753 0,'0'-2'262'16,"1"-1"45"-16,-1 1-182 15,0 0-57-15,0 1-10 16,0 0-26-16,0 0-9 16,0 0-12-16,0 0 11 15,0-1 11-15,0 1 10 16,0 0 9-16,0 0 7 16,0 0-3-16,0 0-6 15,-1 0-7-15,1 0-7 16,-2 0-8-16,1-1-5 0,0 0-5 15,0 0-4-15,0 1-2 16,1 0 1-16,-4 0 1 16,2 0 5-16,1 0-2 15,-2 0 2-15,1 0-5 16,-2-1-3-16,1 1-5 16,0 0-2-16,-2 1-2 15,1 0 0-15,-2 0 1 16,0 1-6-16,-2 0 5 0,-1 3-1 15,-29 22-3 1,25-16-3-16,3 4 6 0,0 3-6 16,0 1 3-16,-2 3 1 15,5 2 3-15,-1 4-5 16,0-3 1-16,0 2-4 16,3-3 1-16,0 0-1 15,-1-6 5-15,4 3 1 16,0-1 5-16,1-4-4 15,2-3 2-15,3 1-3 16,1-2 0-16,5 3-6 16,-1 0 10-16,6 2-4 15,-1-1 0-15,2-3 2 16,1-4 2-16,0-2-6 16,0-2 3-16,0-4 1 0,-1-1-1 15,0-4 0-15,-2 0 4 16,-1-3 2-16,-2 0 3 15,1 0 3-15,-4-1 4 16,4-1-2-16,-4-3-2 16,2-1 7-16,-3-1 5 15,2-5 10-15,-4-2 3 16,0-6 12-16,-1-1-2 16,-1-6 0-16,-4 4-11 0,-2-2 10 15,-2 6-13-15,-6-2-1 16,-2 7-6-16,-4-1-7 15,1 4-9-15,-4-1-2 16,2 4-4-16,0 2-4 16,4 6-6-16,0 0-75 15,7 5-58-15,0 8-424 16,7 3 52-16</inkml:trace>
  <inkml:trace contextRef="#ctx0" brushRef="#br0" timeOffset="53852.86">13897 5131 951 0,'1'-4'296'0,"-2"2"74"15,1 1-228-15,0 1-51 16,0-1-1-16,0 1-29 16,0 0-4-16,0-1-22 15,0 1 30-15,0 0 3 16,-1 0 27-16,1 0 4 0,0 0 15 16,0 0-32-16,0 0 7 15,0 0-26-15,0 0-6 16,0 0-23-16,0 0 4 15,0 0-17-15,0 0-2 16,0 0-9-16,0 0 3 16,0 0-9-16,0 0 1 15,0 0-3-15,0 0-1 16,0 0-8-16,0 0 1 16,0 1-1-16,-1 2-2 15,-1 20 4-15,-1 44 4 16,2-33-2-16,-2 1 5 15,3-2 1 1,0-8-5-16,-1-9 7 16,0-3-7-16,2-8 12 15,-1-6-12-15,0 3 15 16,-1-2-8-16,1 0 10 0,-1 0-10 16,1-1 9-16,0 0-10 15,0 0 5-15,0 0-21 16,0 0-54-16,0 0-69 15,0 1-121-15,1 1-348 16,1 0 24-16</inkml:trace>
  <inkml:trace contextRef="#ctx0" brushRef="#br0" timeOffset="54493.25">13648 5541 963 0,'-15'-3'326'16,"1"1"55"-16,2 0-260 15,-1 1-36-15,3 0-40 0,2 1 1 16,0-2-23-16,3 4-4 15,1-4-5-15,3 4 24 16,0-2 0-16,1 0 28 16,0 0 5-16,0 0 6 15,0 0-29-15,0 0-5 16,0 0-30-16,0-2 0 16,2 2-3-16,2 0 23 15,18 0-1-15,45-1 14 16,-28-2-6-16,14 0-2 15,-3 0-20-15,8-3 6 16,-4 2-13-16,1 0 0 16,-14 0-5-16,2 1 3 15,-12 2-11-15,-7 1 9 16,-8 0-7-16,-4 1 1 16,-6 0-1-16,-2-1 8 0,-2 0-8 15,-3 0 10-15,1-1-5 16,-1 1-9-16,0 0-27 15,0 0-80-15,0 0-58 16,0 0-74-16,1 1-298 16,-1 1 50-16</inkml:trace>
  <inkml:trace contextRef="#ctx0" brushRef="#br0" timeOffset="55539.09">13875 5713 637 0,'-1'-3'367'0,"-2"-1"-7"15,0-2-86-15,2 5-103 16,0 0 4-16,-1-1-54 16,1 0-7-16,1-1-33 15,0 1-26-15,0 0-31 16,1-1-5-16,1 0-15 15,0-1-10-15,0 1 5 16,2 0-1-16,3-1-1 16,2 1 6-16,33-11-6 0,-33 15 8 15,-2 2-6-15,0 3 3 16,5-2-3-16,-4 3 0 16,1-1-3-16,2 3 3 15,-4 0 3-15,-1 3 0 16,-1-2-1-16,-1 4 4 15,-3 1-6-15,-1 5 0 16,-2-1 1-16,-4 7-1 16,0-3 0-16,-4 0 5 15,2-5-4-15,-3 0 3 16,3-9 0-16,-1-1 4 16,1-1-4-16,0-3 6 15,3-1-7-15,-1 0 7 16,3-1-3-16,1-2 2 15,1 0-2-15,0 1 3 0,0 0-9 16,-1 0-1-16,2 0 5 16,-2 1-1-16,1-2 0 15,0 0 5-15,0 0-3 16,0 1-5-16,1-1 1 16,-2 1-1-16,1 0 0 15,-2 0 6-15,2 0-5 16,-2 1 5-16,0 0-6 15,-1 1 8-15,1-1-11 0,0 0 9 16,0 0-10-16,-1 0 8 16,2 1-9-16,0-2 10 15,0 0-4-15,0 0 8 16,0 0-4-16,1 0 7 16,0 0-4-16,0 0 12 15,0 0 1-15,0-1 12 16,1 0-7-16,-1 0 7 15,1 0-20-15,0 0-4 16,0 0-10-16,1 0 8 16,1 1-6-16,5 1 10 15,12 0 1-15,37 2 1 16,-34-4-5-16,3-1 1 0,-1 0 0 16,5-1 0-16,-5 2-4 15,0-1 3-15,-4-2-5 16,0 2 2-16,-5 1-3 15,0-2 3-15,2 1-3 16,-1 0 5-16,0 0-12 16,-1 0-8-16,-2 2-25 0,0 0-83 15,-2 0-61-15,-4 5-377 16,-11-1 37-16</inkml:trace>
  <inkml:trace contextRef="#ctx0" brushRef="#br0" timeOffset="57035.86">14129 6478 1140 0,'-3'-6'277'16,"0"2"100"-16,0 0-312 0,-1-1-27 16,1 1-5-16,0-1 0 15,-2 2-6-15,1 0-15 16,1 0-1-16,-3 0 9 15,2 1 7-15,1 0 8 16,-4 1 10-16,-4 0 4 16,3 0-5-16,-32 2 2 15,35 0-5-15,1 0-8 16,1 1-12-16,2-2-8 16,0 1-9-16,-2 0-7 15,0 2 3-15,0 1-2 16,-6 8 5-16,-20 37-5 15,23-35 6-15,2 3-6 16,-2-4 7-16,2 2-8 16,1-1 7-16,-2 1-9 15,3-2 5-15,0 2-5 0,4 1 12 16,2 3-9-16,2-1 4 16,2 2-4-16,0-2 1 15,0 2-6-15,1-4 8 16,2 1-3-16,-1-4 5 15,3 1-1-15,-1-4 3 16,3-2 0-16,-2 0 8 16,2-2-3-16,-1-3 8 15,1 0-2-15,-1 0-7 0,0-6 6 16,-2 1 0-16,5-3 8 16,-3-2-1-16,5-7 10 15,-1 1-4-15,4-4 4 16,-3 0-14-16,0-4 2 15,-5 6-8-15,-2 1-4 16,-5 3-1-16,-1 0 15 16,-5 0 7-16,-3-1 12 15,-3 0 6-15,-4-7 3 16,-5-2-6-16,-3-5-11 16,-3-3-11-16,-4-8-13 15,4 3-19-15,-3 2-73 16,2 3-93-16,-2 8-425 0,2 2 50 15</inkml:trace>
  <inkml:trace contextRef="#ctx0" brushRef="#br0" timeOffset="59054">16474 4063 996 0,'-15'-41'315'15,"8"33"72"-15,1-1-276 0,-1 1-19 16,4 2-36-16,-2 1 8 16,3 4-17-16,2-1 22 15,0 1-6-15,0 0 24 16,0 0 0-16,0 0 8 16,0 0-20-16,0-1 6 15,0 1-22-15,0 0-8 16,0 0-17-16,1 0-6 15,2 0-13-15,0 0-2 16,-1 0-11-16,2 0 3 16,5 1-5-16,2 0 5 15,34 8-6-15,-32 0 8 16,0 2-6-16,0 5 4 16,2 0-9-16,1 5 3 15,-2 0-4-15,1 7 6 16,-3-1-5-16,-1 3 7 0,-3-5-3 15,0 3 0 1,-5-9-4-16,-1 0 2 0,0-4 0 16,-4 1 2-16,-2-4-2 15,2-1 6-15,-2-2-6 16,-1-1 2-16,1-2-2 16,0-2 4-16,3-2-1 0,0-1 5 15,0 0 0 1,1-1 6-16,0 1-2 0,0 0 1 15,0 0-1-15,0-1-5 16,0-1-7-16,-1-3 1 16,0-1-2-16,0-14 1 15,-2-28 0-15,4 30 6 16,0 3 0-16,1-6 0 16,0 2-1-16,5-4-1 15,0 3-4-15,5-2 2 16,-1 3-5-16,5 3 2 15,0 2 3-15,1 1-1 16,-1 3-3-16,0 2 5 16,-2 3-4-16,-2-1-10 15,3 3-134 1,0 2-6-16,9 5 8 0,8 3-420 16,10 1 127-16</inkml:trace>
  <inkml:trace contextRef="#ctx0" brushRef="#br0" timeOffset="60204.01">17165 3621 1006 0,'-25'-37'262'16,"20"33"90"-16,2 2-283 16,0 0-24-16,2 1-15 0,0 1 0 15,0 0-15 1,1 0 1-16,-1 0 11 0,1 0 23 15,0 0 8-15,0 0 5 16,-1 0-5-16,-1 0-12 16,2 0-22-16,0 0-10 15,0 0-12-15,-1 0 1 16,0 1-3-16,0 1-1 16,-1 1 2-16,0 1 2 15,-4 11 1-15,-13 35-2 16,14-35-2-16,1 4 0 15,2-1 3-15,2 1-7 16,2-2 7-16,0 0-4 16,5 1 4-16,1-1-5 15,2-1 5-15,1 0-5 16,-1-1 6-16,1-3-2 16,-1 0 1-16,0-4 2 0,0 0 1 15,1-5-4-15,-1 1 4 16,-1-6-1-16,2 3-2 15,2-1 5-15,-1-1 1 16,3-2 0-16,-1 1 14 16,-2-1-13-1,0-2 2-15,-3-1 6 0,-1-2 7 16,1-2-3-16,-1-1 13 16,1-2 4-16,0-6 8 15,-2 0-5-15,2-4 12 16,-2-5-16-16,-1-2 2 15,-3 4-14-15,1-2 2 16,-6 5-9-16,0 2 4 16,-1 7-12-16,-3-3-3 15,-3 8-3-15,-7-1-9 16,-3 2-5-16,-11 0-47 16,-3 4-26-16,-11 2-52 15,1 3-23-15,-8 5-391 16,10 4 120-16</inkml:trace>
  <inkml:trace contextRef="#ctx0" brushRef="#br0" timeOffset="60936.59">17741 4098 1034 0,'-53'2'265'16,"53"-4"103"-16,0 2-288 15,0 1-24-15,0-1-2 16,0 0-8-16,0 0-19 15,-2 0 12-15,2-1 4 16,0 0 7-16,2 0 4 16,0 0-3-16,1 0-18 0,0 0-15 15,4-1-14-15,4 1-54 16,33-3-33-16,-31 7-306 16,0 2-54-16,4 1-112 15</inkml:trace>
  <inkml:trace contextRef="#ctx0" brushRef="#br0" timeOffset="61221.09">17588 4310 997 0,'1'5'462'0,"-1"-6"-33"0,1-1-212 16,-1 2-179-16,0 0-55 16,0-2-19-16,0 2 5 15,0 0-1-15,0 0 8 16,0 0 19-16,1 0 25 16,0 0 7-16,1 0 5 15,4 0-20-15,21-2-35 16,53-11-394-16,-26-1 92 15</inkml:trace>
  <inkml:trace contextRef="#ctx0" brushRef="#br0" timeOffset="62303.68">18450 3743 963 0,'-11'-3'211'0,"-1"0"87"16,-4 2-278-16,1 1-22 16,-1 2-1-16,-1-1 6 15,0 0 15-15,1 1 19 0,0-1 35 16,2-1 13 0,-1 2 12-16,3-2-8 0,0 1-13 15,4 2-30-15,1-2-7 16,5 0-13-16,0-1 0 15,2 0-6-15,0 0-2 16,0 0-1-16,-1 0 5 16,-1 0 2-16,1 0 5 15,0 0 5-15,0 0 10 16,1 0-1-16,0 0-6 16,0 0 1-16,0 0-3 15,0 0-4-15,1 1 19 16,0 2 0-16,4 10 2 15,11 47-4-15,-11-28-1 16,-2 12-2 0,-1 4-29-16,1 9 6 0,0 7-8 15,1 10 4-15,-1-1 3 16,0 11-6-16,4-7-6 16,-4 13 3-16,1-6-1 15,-1 16-11-15,0-5 4 16,-3 14-2-16,-2-14 3 15,2 16-8-15,-3-17 11 16,2 10-5-16,1-14 3 16,0 15-3-16,-3-16 6 0,6 15-4 15,-7-11 10-15,1 14-7 16,-1-9 4-16,-1 17 0 16,2-11 2-16,2 9-9 15,-2-14 0-15,3 6-1 16,-3-18-6-16,0 4-4 15,0-12 7-15,0 5 1 16,-2-13 0-16,1 0-1 16,3-14 6-16,0 7-8 15,1-14 3-15,0 1-6 16,-3-8 7-16,1 2-7 16,2-14 8-16,1 4-1 15,-3-5-1-15,2 1 2 16,-1-2-1-16,0 1-4 0,-2-7 7 15,3-3-4-15,-3-8 3 16,2-3-3-16,1-6 0 16,-1-2-15-16,1-1 0 15,-1-1-48-15,0 0-33 16,0-1-112-16,1-2-33 16,1-10-359-16,18-41 38 15</inkml:trace>
  <inkml:trace contextRef="#ctx0" brushRef="#br0" timeOffset="62812.85">18299 7477 1221 0,'0'30'501'16,"-3"-31"-22"-16,3 1-239 0,0 0-251 16,0 0-22-16,0 0 8 15,3 0 10-15,-3 0-4 16,2 0 16-16,0 0 21 15,2 0 21-15,7 0 7 16,7-1 9-16,33-2-12 16,-21-1-1-16,-1 2-13 15,5 2-9-15,-1 0-12 0,0 2 0 16,-11 2-24-16,-2-1-62 16,-9-2-45-16,-7 1-404 15,-10-5 62-15</inkml:trace>
  <inkml:trace contextRef="#ctx0" brushRef="#br0" timeOffset="63719.68">19098 3815 1136 0,'7'32'353'0,"-8"-38"66"16,-1 5-305-16,1-2-32 15,1 3-34-15,0-1 8 16,0 0 2-16,0 0 10 16,0 0-2-16,0-1 18 15,0-1 1-15,0-5 5 16,1-9-16-16,7-34 3 15,-6 35-15-15,-2 0 0 16,1 6-17-16,-1 3-8 16,3 2-11-16,0 5-7 15,-3 0-15-15,0 0-2 16,0 0-3-16,0 0 2 0,-2 0-5 16,1 0 1-16,1 0 0 15,-1 0 2-15,-1 1-9 16,1 3 6-16,0 10 8 15,-6 56 0-15,1-28-3 16,1 8 4-16,1-3 0 16,1-2 0-16,5-12-5 15,2-1 3-15,0-14 4 0,-1-1-8 16,0-9 0-16,0-3-1 16,-1-5-4-16,-3 0-41 15,1-1-34-15,-1 0-138 16,-2-2-14-16,-1 0-373 15,-10-6 21-15</inkml:trace>
  <inkml:trace contextRef="#ctx0" brushRef="#br0" timeOffset="64453.9">18833 4284 736 0,'-20'-6'258'0,"1"-2"49"0,0 4-190 16,5 1-17-16,3 1-28 15,3 1 10-15,5 1-22 16,2 0 2-16,0 0-17 15,1-1 7-15,0 1-11 16,0 0 21-16,2-1 1 16,2 0 25-16,24-1-8 15,50-7 7-15,-25 2-22 16,16 3-3-16,1 1-31 0,14 0-9 16,-9 5-41-16,5 0-100 15,-13-2-53-15,-6-2-331 16,-19-4 4-16</inkml:trace>
  <inkml:trace contextRef="#ctx0" brushRef="#br0" timeOffset="65353.99">19010 4498 851 0,'0'-2'267'15,"0"-1"54"-15,-1 1-202 16,0 0-48-16,1 0 6 16,-2 0 3-16,2-1 15 15,0 1-14-15,0 0 2 16,0 1-18-16,0 0-11 16,2 0-22-16,-1-1-13 15,3-1-9-15,11-1-2 16,35-11 1-16,-28 9-3 15,-2 6 4-15,1 0-3 16,-4 2-1-16,-1 4-6 16,-3 2 2-16,-1-2-9 15,-5 4 2-15,-2 1-3 16,-5-1 5-16,-1 5-7 16,-5-1 8-16,0 1-8 0,-3-3 3 15,-2 0-3-15,-2-6 7 16,0 0-1-16,1-5 5 15,0-1 3-15,3-1 2 16,2-1 1-16,3-1 1 16,1 3-1-16,2-1 1 15,-1 0-9-15,1 1-6 16,1 0-3-16,0-1 2 0,1 1-2 16,2 0 9-16,4 0 2 15,10 1 5-15,34 11-5 16,-32-4 2-16,-1 4-5 15,-2 1 3-15,-3 3-8 16,-7-1 3-16,-4 2-6 16,-7 2 7-16,-10 4-5 15,-4-3 5-15,-5 1-7 16,-1-3 7-16,-8-6-7 16,2-9 0-16,-8-3-10 15,1-7-1-15,-4-7-32 16,5-4-18-16,6-8-354 15,14-5 91-15</inkml:trace>
  <inkml:trace contextRef="#ctx0" brushRef="#br0" timeOffset="66148.92">19125 5183 1143 0,'40'-10'351'0,"-40"7"60"16,-2 2-309-16,2-2-51 15,0 3-31-15,0 0-6 16,0 0 5-16,0-1 17 16,0 1 13-16,0-1 38 15,0-1 19-15,0 0 13 16,-1 0 0-16,-1-1-14 16,1 0-32-16,0-1-4 15,1 1-22-15,-2 0-14 16,1-1 0-16,1 2-9 15,0 0-8-15,0 0 4 16,0 1-10-16,0 0-7 16,0 0 7-16,-1-1-5 15,0 1-6-15,1 1 0 16,0 3 6-16,0 4-11 0,0 25 5 16,2 44-1-16,-2-28-4 15,3-1 9 1,-1-11-2-16,0-6-4 15,-1-12 2-15,-1-10 0 16,0-6-7-16,-3-3-14 16,3 1-52-16,0-1-50 15,0 0-123-15,2-1-358 0,-1-3 42 16</inkml:trace>
  <inkml:trace contextRef="#ctx0" brushRef="#br0" timeOffset="66653.08">18880 5624 1301 0,'-38'28'326'0,"35"-32"97"16,0-1-368-16,3 4-74 0,0 1-34 15,0 0 1-15,0 0-1 16,0 0 14-16,0 0 49 16,0 0 47-16,1 0 34 15,1 0 9-15,1-1 10 16,18-1-31-16,55-7-13 15,-24 5-32-15,22 0-12 16,4 2-15-16,22 1-29 16,-7 1-39-16,16 3-72 15,-11-1-359-15,-1-6 62 16</inkml:trace>
  <inkml:trace contextRef="#ctx0" brushRef="#br0" timeOffset="67620.23">19156 5927 1101 0,'-33'-32'276'15,"35"28"83"-15,-2-5-300 16,4 2-55-16,6-1 5 15,-4 1-8-15,3-2 12 16,3 3 60-16,3-2-15 16,-2 4 15-1,-1-2-10-15,4 5-9 0,-4 2-30 16,0 6-12-16,-1 3-12 16,1 6-3-16,-3 1-1 15,-3 0 0-15,0-2-2 16,-3-1-7-16,-3-6-3 15,-1-2-7-15,-1-4-4 0,-4 0 4 16,5-2 5-16,0 0 10 16,-3 0 6-16,-1 0 7 15,-2-1-2-15,-3 0 5 16,-30-2-7-16,37 3-3 16,3 0-4-1,-1-1-8-15,1 1-10 0,0 0 1 16,1 0 4-16,1 0 4 15,2 0 13-15,10 1 12 16,39 5 1-16,-28-1 5 16,-2 1-3-16,-2 2 2 15,-3 3-4-15,-3 3-4 16,-7-1-5-16,-5 4-5 16,-6-2-6-16,-7 1 4 15,-7-1-1-15,-10 1-3 16,-3-5 4-16,-11-1-1 0,3-6-11 15,-4-5-18-15,3-8-28 16,-6-6-332-16,5-2 84 16</inkml:trace>
  <inkml:trace contextRef="#ctx0" brushRef="#br0" timeOffset="68468.75">19232 6529 1330 0,'35'-38'303'15,"-37"34"122"-15,0 0-387 16,2 1-18-16,0 2-5 15,0 0 3-15,0 0 2 16,0 0 34-16,0-1 13 16,0 0 34-16,0 1 6 0,2-1 17 15,-2 0-31-15,0 0-5 16,0-1-33-16,0 1-12 16,0 1-21-16,0 0-10 15,0 0-8-15,0 0-7 16,0 0-3-16,1 1-10 15,-1 0 2-15,0 1-4 16,0 2 4-16,1 10 5 16,3 43 6-16,-5-27 3 15,1-5 5-15,1-2 0 16,3-8-6-16,-2-2-13 16,1-7-14-16,-1-1-36 15,-2-4-24-15,0 0-37 16,0 0-9-16,0 0-67 15,0 0-311-15,0-1 89 0</inkml:trace>
  <inkml:trace contextRef="#ctx0" brushRef="#br0" timeOffset="68919.33">18937 6854 1423 0,'0'-3'322'0,"-3"2"128"0,3 1-411 15,0 0-37-15,0 0-6 16,3 0-1-16,0 0-3 15,25 1 0-15,41 1 16 16,-20-6 11-16,30-3 30 16,6 1-28-1,14-4-61-15,3 1-56 0,4 6-367 16,-29 1 44-16</inkml:trace>
  <inkml:trace contextRef="#ctx0" brushRef="#br0" timeOffset="69836.39">19244 7083 1025 0,'-34'8'327'0,"33"-11"65"16,1 1-275-16,0-2-38 16,0 3-36-16,0 0 0 15,0 0-25-15,1 0-8 16,0 0-8-16,1-1 7 16,1-1 2-16,7 0 14 15,3 1-3-15,34-5 7 16,-36 8-7-16,4 1-3 15,-6 1-13-15,1 1 0 16,-1 3-8-16,0 3-1 16,-1 1-3-16,-2 3-1 15,-3 0-6-15,0-2-1 16,-3-4-8-16,-4 1-1 16,-3-4 5-16,-3-2 1 15,-1 1 4-15,-2 0 6 0,0-2 2 16,0-1 0-16,5 1 2 15,0-4 4-15,4 0 3 16,1 2-1-16,3-1 2 16,-2 0 1-16,1 0-9 15,1 0 2-15,1 1-2 16,1 0 1-16,3 0 2 0,17 0 6 16,30 5-2-16,-26 2 2 15,-7 2 0-15,4 7 0 16,-4 0-5-16,-2 8-1 15,-5-2 2-15,-3 7-5 16,-7-5-2-16,-7-1 5 16,-5-2-6-16,-7 2-2 15,-6-6 4-15,-13-3-2 16,0-4-4-16,-12-5 4 16,1-11-1-16,-3-6-3 15,-4-17-60 1,3-11-334-16,10-23 95 15</inkml:trace>
  <inkml:trace contextRef="#ctx0" brushRef="#br0" timeOffset="71904.63">20135 3894 761 0,'-74'-24'251'16,"59"14"34"-16,3 3-180 0,4 1-79 16,1 4-2-1,2 0-7-15,0 1 10 0,4 0-1 16,0 0 28-16,0-1 9 15,0 1 16-15,1 1-4 16,0-1 7-16,-2 0-25 16,2 1-3-16,0 0-22 15,0 0-8-15,0 0-15 16,2 1-3-16,-1 0-6 0,2 0 4 16,6 1 5-16,9 2 13 15,33 7 2-15,-23-8 10 16,-1-3 0-16,6-1 8 15,-5-1-8-15,2 2 5 16,-6-1-13-16,-1 2 1 16,-5-1-12-16,-3-1-1 15,-8 2-7-15,1-2 1 16,-7 1-1-16,-1 1 10 16,0-1-8-16,0 0 9 15,-1 0-3-15,1 0 7 16,-1 0-13-16,0 0 7 15,0 0-13-15,1 0 15 16,0 0-14-16,0 0 8 16,0 0 4-16,0 0 8 0,0 0-16 15,-1 0 7-15,1 0-3 16,0 1 1-16,0 1-5 16,0 0 13-16,0 2-8 15,1 8 3-15,7 37-9 16,-4-29 11-16,0 2-9 15,0 6 12-15,1 3-10 0,-1 11 8 16,-1 1-9-16,3 11 1 16,-6 2-7-1,4 10 7-15,0-6-12 0,1 8 2 16,-1-5 0-16,3 5 0 16,-3-8-1-16,1 17 6 15,-2-7-2-15,0 7 7 16,-2-5-4-16,3 5 6 15,-1-12 0-15,0 12 0 16,0-9-3-16,1 5 5 16,-1-7-10-16,3 3 2 15,-3-15-5-15,2 5 7 16,0-7-5-16,-4 7 2 16,1-4-2-16,-2 10 6 15,-2-6-8-15,1 7 9 0,-2-11-5 16,-1 13 8-16,1-7-4 15,0 5-2-15,-1-3-10 16,4 6 11-16,-1-12-7 16,2 3 0-16,0-9-1 15,2 3 13-15,-3-5-8 16,0 4 1-16,-4-2 8 16,1 9 0-16,-1-10-5 0,-3 3 5 15,3-10-12-15,-1 4 4 16,1-10-6-16,0 2-3 15,0-6-1-15,0 1 10 16,1-11-12-16,-2 3 7 16,3-6-2-16,-1 6 1 15,0-2 1-15,-2 7 4 16,1-5-1-16,2 3-2 16,-2-6 1-16,1-2-3 15,2-6 2-15,0-4-2 16,-1-5 4-16,2 0 1 15,-1-2-1-15,-1-4 10 16,2 1-5-16,0 0 4 16,-1 0-4-16,1 2 3 15,0-1-16-15,0 0 9 16,0 1-6-16,0 1-1 16,-1-1 1-16,0-1 7 0,1 1-8 15,0 1 8-15,0-1-2 16,0 0 1-16,0 0-2 15,0 1 3-15,0-1-8 16,0 0 5-16,0 1-4 16,0-1 0-16,0 0 1 15,0 0-1-15,0 1-3 16,0-2 7-16,0 0-4 0,0 0 6 16,0-1-3-16,0 0 9 15,0 1-13-15,0-1 13 16,0 0-10-16,0 0 13 15,0-1-7-15,0 0 20 16,0 0-3-16,0 0 12 16,0 0-5-16,0 0-2 15,0 1-17-15,-1 0-23 16,-2-1-47-16,-33 7-192 16,-75 9-405-16,2-39-42 15</inkml:trace>
  <inkml:trace contextRef="#ctx0" brushRef="#br0" timeOffset="74718.81">1220 10125 1310 0,'-5'-25'387'0,"5"1"91"0,2 5-356 16,4 2-27-16,4 6-29 15,3 4 5-15,-3 1-23 16,2 6-1-16,0 6-28 15,2 6-3-15,-2 2-7 0,2 8 3 16,-1 3-7 0,1 11 0-16,-4 1-3 0,0 7-1 15,-5-2 1 1,-2-1-2-16,-7-10 0 0,-1-6 5 16,-3-8-3-16,0-4 1 15,0-7 5-15,2-1 8 16,3-6-3-16,0-8 6 15,0-3-8-15,8-15-3 16,3-11-7-16,9-14 0 16,1-1-2-16,6-2 2 15,-4 12 5-15,2 5-3 16,-5 18 3-16,0 3-4 16,2 7 0-16,-3 5-4 15,1 4-4-15,0 4-82 16,1 4-66-16,4 0-405 15,-1-6 35-15</inkml:trace>
  <inkml:trace contextRef="#ctx0" brushRef="#br0" timeOffset="75367.58">2073 9489 1610 0,'1'-43'362'0,"-7"36"150"0,4 3-463 15,-2 1-19-15,4 2 14 16,0 0 11-16,-1 0 32 16,0 0 5-16,1 1-2 15,-1 0 24 1,1 0-106-16,0 1-12 15,0 0-9-15,0 4 4 16,0 20 8-16,1 50-3 16,-3-29 3-16,0 9 8 15,1-8-8-15,-2-4 3 16,3-16 6-16,0-7-11 16,0-12-1-16,0-7 7 15,-1 0 2-15,0-2-9 16,1 0-11-16,-1 0-57 15,0 0-67-15,0-3-92 16,1-5-376-16,0-30 48 0</inkml:trace>
  <inkml:trace contextRef="#ctx0" brushRef="#br0" timeOffset="75564.39">2056 9445 1635 0,'-5'-4'337'16,"2"1"169"-16,2 3-488 0,0-1-4 16,0 1-1-16,0 0-1 15,0 0-8-15,-2 1-4 16,0 1-1-16,-2 1-86 16,-14 7-43-16,-39 45-379 15,31-36 29-15</inkml:trace>
  <inkml:trace contextRef="#ctx0" brushRef="#br0" timeOffset="75849.28">1924 9820 1013 0,'-2'-2'305'16,"0"-1"78"-16,2 3-263 15,-1-1-1-15,1-1-10 16,0 2 9-16,0 0-28 16,1 0-5-16,2 0-47 15,23 0-29-15,53-3-95 0,-14-13-386 16,-2-9 75-16</inkml:trace>
  <inkml:trace contextRef="#ctx0" brushRef="#br0" timeOffset="76571.66">2785 10178 1122 0,'-10'-1'308'16,"-29"-1"99"-16,34 1-266 15,3 1-37-15,1 0 13 16,1 0-13-16,0 0-19 16,0 0-46-16,0 0-16 15,1 0-13-15,1 0-2 16,3-1 4-16,17 1-5 16,30 3-29-16,-29-3-81 15,-1 2-39-15,-2-1-361 16,-4 3 38-16</inkml:trace>
  <inkml:trace contextRef="#ctx0" brushRef="#br0" timeOffset="76810.08">2671 10410 474 0,'-4'-1'408'0,"2"2"-103"15,-1-1 6-15,3 0-226 16,-1 0-8-16,1 0 21 16,0 0 6-16,0 0-11 15,0 0-28-15,1-1-7 16,3 0-19-16,11 0-18 16,50-3-42-16,-22-1-402 15,0 0 101-15</inkml:trace>
  <inkml:trace contextRef="#ctx0" brushRef="#br0" timeOffset="98231.96">9759 9614 798 0,'-6'-5'230'0,"-2"-3"92"16,-1 3-222-16,0-2 29 15,0 2-9-15,1-2 9 16,1 3-31-16,-1-3 9 0,1 4-22 16,-3 1 10-16,-3-1-22 15,-4 2 9-15,-1 5-11 16,-6-3-3-16,2 1-21 15,-1 0 6-15,-1-1-14 16,2-1-10-16,2 0-11 16,1 1 2-16,5-1-12 0,5 1 4 15,4 0 0-15,2-1 10 16,0-1-2-16,3 1 13 16,0 0-7-16,0 0 7 15,0 0-12-15,0 0 9 16,1 0-10-16,1 0 11 15,0 1-7-15,-2 1 0 16,2-1-11-16,0 1 13 16,1 1-12-16,1 1 4 15,2 6 6-15,29 42 4 16,-25-34-15-16,2 11 13 16,-1 0-9-16,1 13 4 15,-3-4-7-15,0 11 10 16,-4-3-13-16,1 9 12 15,-5-2-12-15,-1 17 8 16,-4 0-7-16,1 13 5 0,-2 0-8 16,-3 10-1-16,3-5-4 15,-3 18-2-15,2-10-2 16,0 12 2-16,3-6 0 16,-1 14 3-16,5-12-4 15,-1 11 6-15,1-10-8 16,2 13 4-16,1-20-4 0,3 7 7 15,-1-9-6-15,1 8 7 16,0-15-5-16,2 14 5 16,-2-16-7-16,-2 9 6 15,2-15-8-15,-3 6 2 16,-3-17-5-16,-1 14 7 16,-3-15-4-16,-1 7 11 15,-1-12 1-15,0 0 12 16,4-18-6-16,1-3 5 15,0-15-11-15,4-4 0 16,-3-10-14-16,0 2 8 16,1-3-7-16,-2 3 4 15,3-4-3-15,-7 4 5 16,4-4-2-16,-1 2 2 0,1-6-6 16,-2 0 7-16,2-2-5 15,0-5-25-15,0-1-19 16,-2-1-50-16,1-2-62 15,0-14-163-15,3-50-360 16,-5 26 33-16</inkml:trace>
  <inkml:trace contextRef="#ctx0" brushRef="#br0" timeOffset="98514.8">9504 13009 1284 0,'-23'37'553'0,"19"-39"-18"15,0-1-312-15,0 3-106 16,3 0-73-16,1-1 17 16,0 0-4-16,1 0-3 15,1 0-24-15,16-5-3 16,50-14-16-16,-21 8 0 15,2 0-4-15,5 1-3 16,-9 3-19-16,-5 3-74 16,-16 4-67-16,-14 5-449 0,-15 0 57 15</inkml:trace>
  <inkml:trace contextRef="#ctx0" brushRef="#br0" timeOffset="99298.85">10389 9636 1177 0,'-36'9'328'0,"33"-19"103"15,1 2-316-15,0 2 28 16,-1 3-12-16,1-2 34 15,1 4-22-15,0 0 3 16,1 0-47-16,0 0-4 16,0 0-31-16,0 1-3 15,0 0-26-15,0 0-5 0,0 0-19 16,0 0-8-16,0 1-6 16,0 1 5-16,0 7-10 15,1 27 8-15,2 37 8 16,-6-30 1-16,2-7-9 15,-2-2 7-15,1-13-2 16,2-8-1-16,0-4-7 16,0-4 13-16,0-4-9 15,0-1-7-15,-1 0-27 0,1-1-126 16,-3 0-100-16,1 1-381 16,0-1-29-16</inkml:trace>
  <inkml:trace contextRef="#ctx0" brushRef="#br0" timeOffset="99716.5">10122 10030 1141 0,'-24'-5'332'0,"6"-1"86"16,3 1-268-16,5 4-45 15,3-1 23-15,1 2-8 0,3 0-15 16,3 0-48-16,1 0-16 16,1 0-25-16,18 0 6 15,57-6 0-15,-13-3 11 16,8 1-7-16,14 1-7 16,-10 1-15-16,-2-1 2 15,-18 6-24-15,-13-1-97 16,-20-3-60-16,-9 9-374 15,-14-4 6-15</inkml:trace>
  <inkml:trace contextRef="#ctx0" brushRef="#br0" timeOffset="100632.38">10333 10198 1003 0,'-36'27'305'16,"32"-33"104"-16,1 0-266 0,1-1 13 16,3 2-19-1,3-4 1-15,3-1-49 0,2-1-3 16,4 2-43-16,2 1 8 16,0 5-23-16,2 4 5 15,-2 6-13-15,-1 3-5 16,-4 3-21-16,-1 6 7 15,-2 3-8-15,-7 0-3 16,-4 0 6-16,-1 0 5 16,-2-6-8-16,-4-3 5 15,3-5-1-15,-1-1-6 16,2-6-9-16,1-1-5 16,2-4-17-16,3 3-8 15,0-1 2-15,0 0 7 16,1 0 9-16,0 0 9 15,0 1 7-15,1-1 2 0,0 2 0 16,3 0 9 0,-2 3 2-16,12 5 8 0,36 34 2 15,-29-21 2-15,-1 1-7 16,-2-1 6-16,-1-5-7 16,-3-1-3-16,-6-5 0 15,-8-3-5-15,-6-2-7 16,-13 3 8-16,-9-2-3 0,-16 3 2 15,-3 0 2-15,-10-2-6 16,9-3-30-16,0-3-62 16,20-4-363-16,17-12 74 15</inkml:trace>
  <inkml:trace contextRef="#ctx0" brushRef="#br0" timeOffset="101314.12">10344 10951 1074 0,'3'-13'377'0,"-3"2"43"15,0 0-224-15,1 4-116 16,0-1 44-16,-1-1 15 15,0 1 12-15,-1 2-7 16,1-3-18-16,-1 3-33 16,1 1-10-16,0 2-19 15,0 2-7-15,0 0-16 16,0 1-13-16,0 0-9 0,0 0-11 16,0 0-11-16,0 1 4 15,0 1-7-15,0 1 2 16,1 19 4-16,4 42-1 15,-6-33-1-15,-2 5 3 16,1-8-1-16,1 1 0 16,-1-7 6-16,4-4-6 15,0-6 1-15,-1-4-5 16,2-6-27-16,-3-1-74 16,0-1-71-16,-2-1-462 15,0-1 0-15,0-1-201 16</inkml:trace>
  <inkml:trace contextRef="#ctx0" brushRef="#br0" timeOffset="101613.82">10111 11287 1273 0,'-10'-3'769'16,"1"-1"-659"-16,2 1-9 16,4-1 12-16,2 4 12 15,1-1-18-15,0 0-25 16,0 1-43-16,2 0-12 16,2 0-8-16,33-1-4 15,41-5 5-15,-10-1-1 16,3-3-13-16,18 0-107 15,-6-2-87-15,4-10-380 16,-22-2-4-16</inkml:trace>
  <inkml:trace contextRef="#ctx0" brushRef="#br0" timeOffset="102281.74">10355 11420 975 0,'-35'25'326'0,"35"-35"69"16,2 2-255-16,2 0-10 16,0 3-22-16,5-1 6 15,-2 3-15-15,3 2-15 16,0 1-21-16,3 4-11 15,-1 5-20-15,1 7-7 16,-2 3-8-16,-2 8-10 16,-7 3-1-16,-2 2 0 0,-5-6-7 15,-2 2 1-15,0-10 6 16,-2-4-15-16,3-6-1 16,0-4-15-16,1-6 3 15,0-3-21-15,1-5 1 16,1-3-5-16,1-1 16 15,6 2-3-15,0 4 15 16,6 3 6-16,2 6 4 0,3 5 3 16,-1 1 5-16,3 10 6 15,0 0 0-15,1 7 3 16,2 3 1 0,2 2-4-16,-6-6-4 0,2 0 6 15,-10-7-3-15,-3-3-10 16,-9-7 9-16,-12 3 2 15,-10-5-5-15,-16 3 5 16,-7-3 2-16,-8-1-3 16,8-3 1-16,3-1-10 15,15-5-13-15,6 1-78 16,19 2-372-16,8-10 82 16</inkml:trace>
  <inkml:trace contextRef="#ctx0" brushRef="#br0" timeOffset="102948.36">10464 12229 1308 0,'-1'-17'322'0,"-1"4"107"16,0 0-348-16,2 3-33 15,0-1 38-15,0 0 20 16,-3 0 27-16,3 1-8 16,-3 0 6-16,2 4-34 15,1-1-6-15,0 3-20 16,0 3-8-16,0 0-19 0,0-1-6 16,0 1-16-16,0 1-14 15,0 0-2-15,1 3-6 16,2 11 4-16,11 56-4 15,-12-32 5-15,-4 6 1 16,2-9 0-16,-3 2-9 16,0-12 5-16,2-2-3 15,2-7-1-15,-1-4 1 16,2-8 1-16,2 1-48 16,-4-5-29-16,-3-2-145 15,2 1-57-15,-1 0-364 16,-2 0 5-16</inkml:trace>
  <inkml:trace contextRef="#ctx0" brushRef="#br0" timeOffset="103179.66">10219 12508 1364 0,'-16'-1'350'16,"3"-3"122"-16,3 4-364 15,3 0-6-15,6 0 3 16,3 0 11-16,-2 0-18 16,2-1-13-16,15 1-43 0,64-1-15 15,-26 1-14-15,20-1-27 16,4 1-49-16,5 0-144 16,-15-1-373-16,-8-4 37 15</inkml:trace>
  <inkml:trace contextRef="#ctx0" brushRef="#br0" timeOffset="103830.9">10391 12796 592 0,'-2'-3'409'0,"-1"0"-36"16,1-1-77-16,0-1-129 15,0 1-31-15,1-3 11 16,0 2-30-16,2 1-4 16,1-1-23-16,2 1-6 15,13-4-23-15,34 1-6 16,-37 12-10-16,2 6-16 16,-6 5-11-16,-2 2-12 15,-3 2-2-15,-2 3-6 16,-6-5 3-16,-3-1-5 15,-3-4 0-15,-1-2-14 16,-1-8-7-16,-1 0-23 16,2-3-10-16,0-4-14 15,3 0 5-15,2-3 0 16,3 0 24-16,2 2 4 16,3 2 21-16,-3 2 6 0,1-1 7 15,2 1 2-15,5 1 6 16,9 4-3-16,32 13 8 15,-33-3-2-15,-1 2 1 16,1 3 2-16,-1 0-4 16,-6 2-6-16,0 1 5 15,-7 0-3-15,-9-3-6 0,-8 0 6 16,-7-4 0 0,-13-5-9-16,-3-5-12 0,-8-7-38 15,2-8-24-15,5-16-378 16,15-2 86-16</inkml:trace>
  <inkml:trace contextRef="#ctx0" brushRef="#br0" timeOffset="105375.08">11052 9660 1039 0,'-38'-14'293'0,"37"9"84"16,1 2-284-16,0 3-20 0,0-1-22 16,1 1 2-16,1 0-13 15,6 0 3-15,21 2-9 16,46 5 10-16,-35-5-5 15,7 1 4-15,-6 0-5 16,-1 1 3-16,-10 2-11 16,-5 0 2-16,-10 0-9 15,-5-2 2-15,-6-3-1 16,-3 0 33-16,-1 0 2 16,-1-2 20-16,1 1-6 0,-1 0 3 15,1 0-32-15,0 0 2 16,-2 0-23-16,2 0 5 15,0 0-11-15,0 0 2 16,-1 0-8-16,0 1 7 16,0 1-8-16,1 2 1 15,0 8-4-15,0 48 16 16,0-37-5-16,2 5-4 16,1-2 0-16,-1 4 1 15,2-1-14-15,-1 17 16 16,0 2-1-16,-3 22 21 15,-2 3-4-15,0 14 9 16,0-9-15-16,1 8 10 16,1-10-19-16,0 15 7 15,1-7-16-15,1 16 10 0,2-8-12 16,-2 17 3-16,0-14-9 16,1 16 12-16,-1-18-12 15,0 16 6-15,-1-17-2 16,-1 13 12-16,0-18-7 15,1 12 16-15,-1-16-9 16,1 6 3-16,2-20-10 16,-2 10 7-16,4-9-15 0,-3 0 4 15,2-12-6-15,-2 4 6 16,3-11-4-16,-7-3 5 16,4-8-1-16,-4 3 6 15,0-10-7-15,1 3 5 16,2-5-4-16,-3 2 6 15,1-4-8-15,-3 5 10 16,2-4-8-16,-3 1 9 16,3-3-12-16,1-1 8 15,-1-5-10-15,5 0 13 16,-2-4-14-16,1 3 10 16,2-2-7-16,-2 3 8 15,-2-6-16-15,1 5 12 16,-1-5-8-16,0 1 8 0,1-3-9 15,1 1 7 1,-2-9-9-16,0 2 11 0,0-6-12 16,0-2 9-16,-2 0-3 15,2 0 8-15,-1 0-10 16,1 0 11-16,0 0-5 16,0 0 12-16,0 0-9 0,0 0 11 15,0 0-8 1,0 0 0-16,0-1-14 0,0 1 13 15,0 0-13-15,0 0 4 16,-1 0-4-16,-1-1-27 16,-5 0-58-16,-36-6-165 15,-44-7-9-15,5-7-495 16,2-9 24-16</inkml:trace>
  <inkml:trace contextRef="#ctx0" brushRef="#br0" timeOffset="118410.96">12356 9919 1135 0,'-39'6'371'0,"30"-9"103"0,3 1-291 16,-1 0-4-16,5 1-26 16,2-1 4-16,-2 2-53 15,2-1-27-15,0 1-45 16,2 0-9-16,2 0-24 15,25-1 5-15,38 0-3 16,-24 0-8-16,-3 0-34 0,-3 1-84 16,-7 0-46-16,-4 4-177 15,-11 4-221-15,-13 3 6 16</inkml:trace>
  <inkml:trace contextRef="#ctx0" brushRef="#br0" timeOffset="118589.43">12169 10129 1367 0,'0'4'402'0,"13"-6"72"16,5-1-356-16,18-2-66 16,9 0-22-16,20-2-8 15,2 1-99-15,14-11-407 0,-20-3 65 16</inkml:trace>
  <inkml:trace contextRef="#ctx0" brushRef="#br0" timeOffset="119788.66">13411 9604 999 0,'-17'-2'333'0,"-35"-9"59"16,32 9-223-16,1 2-85 15,-1-1 15-15,6 0-1 16,1 0 4-16,4-1-11 15,1 0 3-15,3 1-13 16,0 0 2-16,1 1-15 0,4 0-1 16,-2 0-15-16,1 0-1 15,0 0-16-15,-1 0-2 16,1 0-17-16,1 0 8 16,-2 0-4-16,2 1-5 15,0 2 4-15,0 0 8 16,0 9-3-16,3 48 6 15,-1-30 9-15,0 10-10 16,1 1-1-16,0 7 0 16,-1-4-13-16,2 11 2 15,-2-4-1-15,1 13-5 16,-1-2-1-16,1 15 0 16,1-7-3-16,-1 10 0 15,1-7 4-15,-4 14-2 16,2-6 5-16,-2 16 3 0,1-7 2 15,0 9 3-15,4-9-3 16,2 12-5-16,2-9-5 16,1 7 7-16,-1-16-13 15,-2 19 2-15,-3-9 6 16,-1 8-1-16,-3-8-11 16,-1 19 4-16,-1-21 7 0,0 13-4 15,4-15 0-15,3 12 4 16,2-16 6-16,6 5-6 15,1-17-4-15,1 7 5 16,-3-16-2-16,-2 2-2 16,-1-9 0-16,-5 1 5 15,-4-14 0-15,-2 1 0 16,0-6 0-16,-2-2 7 16,2-6-10-16,0-1 2 15,2-7-6-15,-2-4 2 16,3-6-13-16,-1-7 15 15,0-3-11-15,-1-2 12 16,1-2-3-16,0-1-8 16,0 0-16-16,-1-1-49 15,0 1-44-15,0 0-147 0,0 0-95 16,-1 0-376-16,0-1-2 16</inkml:trace>
  <inkml:trace contextRef="#ctx0" brushRef="#br0" timeOffset="120060.92">13294 13124 1358 0,'-38'30'387'16,"32"-38"84"-16,2 3-311 15,2 0-77-15,3 3 26 16,-1 1 18-16,1 0 4 16,2 0-34-16,13-5-26 15,48-9-27-15,-25 6-13 16,1 3-11-16,6 0-73 16,-5 4-118-16,1-8-448 15,-16-3 41-15</inkml:trace>
  <inkml:trace contextRef="#ctx0" brushRef="#br0" timeOffset="171467.03">18098 9586 1026 0,'-4'-6'253'15,"-4"0"96"-15,-33-32-280 16,29 32 7-16,4 2 3 15,-3 0 14-15,3 2-4 0,1 0-1 16,2 1-17-16,2 0-1 16,2 0-18-16,1 1-10 15,0 0-16-15,1 0-10 16,1 0 0-16,2 1 1 16,17 3 8-16,40 14 10 15,-34-12 8-15,6 0 4 16,-6-3 3-16,2 0 3 15,-9-3-3-15,-1 0 0 16,-10-1-12-16,-2 2-1 16,-2 0-4-16,-4-1 3 15,-1 0-10-15,0 0-1 16,0 0 2-16,-1 0-4 16,1 0-6-16,-1 0 10 15,0 0-2-15,1 0-5 16,0 0-6-16,0 0-1 15,0 0-8-15,0 0 0 0,0 0 4 16,0 0-1-16,0 0 0 16,0 0-6-16,0 1 5 15,0 0-3-15,0 1-2 16,1 1 7-16,0 0 4 16,1 9-7-16,10 35-1 15,-9-26 5-15,0 0-9 0,-1 10 8 16,2-2-3-16,0 12-3 15,-1-3 0-15,1 6 7 16,-1-4-10-16,1 10 1 16,-2-4 3-16,0 6 3 15,1 1-5-15,1 10 1 16,-2-7 5-16,-1 7-2 16,0-3 2-16,0 7-2 15,0-14 6-15,1 14-2 16,2-1 5-16,-1 7-10 15,0-5 3-15,-1 13-1 16,2-12 0-16,-2 9-7 16,1-6 8-16,0 11-4 15,-1-9-2-15,1 7 3 0,-2-14-2 16,-2 6-2-16,1-11 4 16,1 10 5-16,-1-6 0 15,1 11 10-15,-1-9 0 16,2 9 2-16,-1-11-9 15,3 7 1-15,-1-8-6 16,2 11-3-16,-1-14-2 16,-1 5 3-16,-1-11-5 0,-1 3 5 15,-1-13-4-15,2 8 1 16,-1-6-3-16,2 10 3 16,0-8-2-16,0 8 4 15,2-6-4-15,-2 2 2 16,0-10 4-16,0 4-3 15,1-10-3-15,1 1 2 16,-3-7 8-16,3 1-12 16,-3-9 2-16,2 1 9 15,-3-6-2-15,5-3-9 16,-6-3 8-16,3-2-1 16,1-3-4-16,-3-1-3 15,-2-2 5-15,4 3-3 16,-2-3 0-16,1 0 3 15,-2-2-1-15,0-3 1 16,0 0 3-16,0 0-5 0,0 0 2 16,0 0 3-16,0 0-5 15,0 0 2-15,0-1 8 16,0 1-12-16,0 0-2 16,0 0 11-16,0 0-2 15,0 0-15-15,0 0 14 16,0 0-1-16,0 0-12 15,0 0 10-15,0 0-1 16,0 0-7-16,0 0 7 0,0 0 2 16,0 0-1-16,0 0 2 15,0 0 6-15,0-1-1 16,0 1-1-16,0 0-4 16,0 0 11-16,-2 0-11 15,0 0 4-15,0 0 1 16,-5 0-8-16,-24 2-49 15,-38 6-55-15,12-8-214 16,-3-13-441-16</inkml:trace>
  <inkml:trace contextRef="#ctx0" brushRef="#br0" timeOffset="187166.59">18932 9740 1280 0,'-12'23'362'0,"-8"-35"114"16,5 6-344-16,1-3 12 15,10 3-14-15,1 4 13 16,2 2-26-16,1-1-22 15,0 0-51-15,1 0-15 16,2 0-13-16,10-3-14 16,45-3 4-16,-22 6-30 0,-1 1-40 15,5 3-111-15,-8-1-41 16,-5 3-383-16,-13-1 38 16</inkml:trace>
  <inkml:trace contextRef="#ctx0" brushRef="#br0" timeOffset="187358.1">18854 9908 1544 0,'-2'0'360'0,"1"-2"141"16,1 2-427-16,0 0-20 15,1 0 1-15,2-2-2 16,22 0-9-16,57-4-96 15,-27 1-93-15,20 4-395 16,-7-3 22-16</inkml:trace>
  <inkml:trace contextRef="#ctx0" brushRef="#br0" timeOffset="188534.98">19799 9527 1296 0,'1'-4'329'16,"-1"1"114"-16,-1 0-319 0,-1 0-38 15,-2-1 15-15,1 1-1 16,-3 1-3-16,-10-3-38 15,-30-4-9-15,35 9-12 16,1-2-3-16,5 1-4 16,-3 0-3-16,3 0-1 15,-2 1 2-15,4 0-3 0,1 0-1 16,1 0 9-16,0 0 4 16,0 0 3-16,-1 0-3 15,2 0 6-15,-2 0-11 16,1 0-4-16,0 0-2 15,0 0 2-15,0 0-14 16,1 0 7-16,-2 0-4 16,1 1-9-16,-1 0-1 15,2 2 3-15,0 2-9 16,0 14 5-16,2 42-2 16,-1-30 9-16,2 11-4 15,0 0-1-15,4 13-4 16,-2-5 8-16,0 12-12 15,-2-5 1-15,1 16 4 16,-1-2-1-16,-1 14-8 0,-2-4 4 16,1 12-2-16,0-9 4 15,2 13-1-15,3-8-1 16,-1 12 1-16,1-8 1 16,-1 12-5-16,-1-16 2 15,2 10 4-15,-4-8 0 16,1 1 0-16,-1-14-3 0,0 11-2 15,-1-13 1-15,1 10-6 16,0-6 6-16,-1 10 1 16,0-15 3-16,4 8-3 15,-3-14 4-15,2 11-4 16,1-13 2-16,0 6-3 16,0-10 5-16,0 7 0 15,2-17 2-15,-1 5-1 16,1-6-1-16,-1 4 1 15,1-12-3-15,-3 5-2 16,2-5 0-16,-2-3 1 16,-2-8 4-16,3 0-5 15,-3-9 6-15,0 0-1 16,0-5 1-16,-1 1-7 16,0-5 15-16,-1 2-6 15,2 0-5-15,-2 1 2 0,1 1 2 16,-1 1-7-16,1-2-2 15,0-1 3-15,-1-5-1 16,-1-4-3-16,1-5-1 16,-1-4-31-16,0 0-34 15,-1-3-179-15,1-12-66 16,-1-50-393-16,3 34-39 16</inkml:trace>
  <inkml:trace contextRef="#ctx0" brushRef="#br0" timeOffset="188820.15">19787 13003 1649 0,'-41'41'436'16,"39"-47"110"-16,-1 0-436 16,6 3-87-16,-1 2 21 0,-2 0 19 15,1 0 12-15,3 0 0 16,12-1-19-16,46-1-20 16,-23 8-36-16,3-2-65 15,6 0-564-15,-8-7 145 16</inkml:trace>
  <inkml:trace contextRef="#ctx0" brushRef="#br0" timeOffset="196425.04">21580 9593 1060 0,'-8'-2'334'16,"2"-3"48"-16,3 1-234 15,2 4-101-15,1 0 28 16,0 0-1-16,1 0 11 15,0 0-19-15,1 0 15 16,2 2-24-16,10 1 14 16,39 17-11-16,-27-14 7 15,-1-1-20-15,5 0 11 16,-4-1-12-16,0 0 14 16,-6-2-15-16,-3 2 11 15,-6-2-15-15,-1 2 12 16,-5-2-13-16,-2-1 9 15,-2 0-13-15,-1-1 11 0,0 0-15 16,0 0 11-16,0 0-10 16,0 0 4-16,-1 0-8 15,0 0 3-15,0 0-12 16,1 0 2-16,-1 1-7 16,1 1 4-16,0 2-12 0,0 12 9 15,1 43-9-15,-1-20 3 16,0 1-2-16,-1 14 0 15,0-8-5-15,1 18 3 16,-4-3-2-16,2 17 2 16,-1-4 0-16,1 13-1 15,-2-8 0-15,2 14 8 16,1-8-11-16,1 13 5 16,-2-7 2-16,4 9 6 15,-1-9-14-15,2 15 10 16,2-13 0-16,1 10-3 15,0-10-5-15,-1 12 8 16,0-17 0-16,-2 11 1 16,-2-13-6-16,2 7 8 15,0-14-10-15,-2 4 0 0,2-10 1 16,-1 10 5-16,0-14-3 16,4 3 8-16,-1-9-8 15,0 2-3-15,0-14-4 16,-1 6-2-16,0-5 3 15,-2-2 4-15,-5-8-5 16,0 3 9-16,0-11-4 16,0-1 2-16,0-9-4 0,0-1 6 15,3-6-6-15,-1 4 5 16,1-5-10-16,1 6 12 16,-1 0-5-16,0 2 0 15,0-4-1-15,0 2 1 16,0-3-8-16,0-2 2 15,0-2 2-15,-2 1 1 16,2-5-3-16,0-3 3 16,0-3 0-16,2-2 5 15,-2-3-6-15,0 0 11 16,0-1-5-16,0 0 4 16,-1 1-9-16,1-1 7 15,-1 0-1-15,1 1 5 16,0 0-3-16,0 0 9 0,0 0-6 15,0 0-5-15,0 0 2 16,0 0 2-16,0 0-3 16,-2 0-1-16,0-1-1 15,-3 0-15-15,-26-6-44 16,-66-13-142-16,6 7-210 16</inkml:trace>
  <inkml:trace contextRef="#ctx0" brushRef="#br0" timeOffset="-196578.53">10530 11384 623 0,'1'1'5'0,"-1"0"-5"16,0 0-205-16</inkml:trace>
  <inkml:trace contextRef="#ctx0" brushRef="#br0" timeOffset="-191496.27">10263 10076 426 0,'0'-2'237'0,"-1"-1"-40"16,-1 0-150-16,1 0-237 16,0 2-11-16</inkml:trace>
  <inkml:trace contextRef="#ctx0" brushRef="#br0" timeOffset="-190458.18">10326 11393 1002 0,'41'-4'210'0,"-39"-6"79"0,-4 7-352 16,-4 9-238-16,0 6 41 16</inkml:trace>
  <inkml:trace contextRef="#ctx0" brushRef="#br0" timeOffset="-189523.11">10368 12775 1123 0,'2'-21'227'0,"-2"5"100"16,-1 10-376-16,2 9-77 15,0 5-210-15,-4 10 1 16</inkml:trace>
  <inkml:trace contextRef="#ctx0" brushRef="#br0" timeOffset="-107220.9">10611 3748 860 0,'4'-12'267'15,"-2"-1"58"-15,2 5-220 16,-2 1-39-16,0 2-3 16,0 4-27-16,-2-1-6 15,0 2-14-15,0 0-5 0,0 0-7 16,0 0-2-16,0 0 1 15,0 2-6-15,1 0 6 16,0 1-3-16,1 1 0 16,3 11-2-16,14 30 3 15,-14-36 1-15,0-3-3 16,1-2 27-16,-3-2 10 0,7-5 35 16,-1-2 8-16,6-7 24 15,4-7-10-15,7-14-5 16,3-3-33-16,10-7-9 15,1 3-25-15,15 7-120 16,10 12-383-16</inkml:trace>
  <inkml:trace contextRef="#ctx0" brushRef="#br0" timeOffset="-106009.6">3591 3601 901 0,'-37'-13'210'0,"31"8"100"16,4 3-255-16,0 2 1 16,2 0-8-16,0 0 4 15,0 0-26-15,0 0-7 16,0 0-16-16,0 0 3 15,1 0-6-15,0 1 6 16,1 1-5-16,2 2 4 0,2 6-1 16,30 38 7-16,-26-35-6 15,3-1 8-15,1-3 2 16,0-6 25-16,1-4 17 16,8-14 24-16,4-8-7 15,17-17 3-15,1-6-33 16,14-10-65-16,0 9-16 15,2-15-389-15</inkml:trace>
  <inkml:trace contextRef="#ctx0" brushRef="#br0" timeOffset="-102292.73">9358 5873 158 0,'-2'33'0'0</inkml:trace>
  <inkml:trace contextRef="#ctx0" brushRef="#br0" timeOffset="-97789.9">8450 5705 1168 0,'40'11'304'0,"-39"-17"93"0,-1 6-337 15,1 2-16-15,-1-2-25 16,0 1-7-16,1 3-7 16,4 21-7-16,11 42-3 15,-11-24 2-15,-2-4 5 16,-1 1-4-16,-2-13 4 16,1-2 0-16,-2-13-13 15,1-3-47-15,-3-11-105 0,-2-18-238 16,0-32-5-16</inkml:trace>
  <inkml:trace contextRef="#ctx0" brushRef="#br0" timeOffset="-97605.04">8388 5488 1838 0,'-31'26'388'0,"34"-30"146"16,-3 3-615-16,3 9-487 15,-3 1 104-15</inkml:trace>
  <inkml:trace contextRef="#ctx0" brushRef="#br0" timeOffset="-96570.08">14939 3368 618 0,'-5'-50'88'0,"11"35"80"15,-2 7-159-15,3-2 71 16,-3 3 37-16,-2 1 48 15,1 5 16-15,-2-1-1 16,-1 2-53-16,-1 0-4 16,-1 0-38-16,1 0-2 15,1 0-20-15,-2 0-1 16,2 0-8-16,0 0 11 0,0 0-6 16,0 0 8-1,0 0-8-15,0 0 3 0,0 0-20 16,0 0-7-16,0 0-16 15,0 0-5-15,0 0-14 16,0 0-4-16,0 1-7 16,0 1-5-16,0 3 0 15,3 20 1-15,6 38 7 0,-5-26 2 16,-1 1 5-16,-1 0-3 16,-1-6 1-16,1-4-4 15,-1-6 9-15,-1-2-5 16,0-5 3-16,-2-4-1 15,0-1 7-15,-3 1-11 16,-2-4 5-16,-5 3-21 16,-2 2-23-16,-6-1-48 15,-4-2-18-15,-2 0-43 16,-1-4-67-16,-4-10-244 16,2-9 64-16</inkml:trace>
  <inkml:trace contextRef="#ctx0" brushRef="#br0" timeOffset="-96352.18">14829 3065 1724 0,'9'-11'364'0,"-12"6"121"16,4 3-594-16,0 4-228 0,-2-1-203 15,-1 1-67-15</inkml:trace>
  <inkml:trace contextRef="#ctx0" brushRef="#br0" timeOffset="-88528.49">3730 9569 1054 0,'34'-41'300'0,"-40"32"74"16,-1 6-298-16,-2-1 0 16,-3 3-31-16,-6 1 3 15,-2 1-6-15,-4 3 4 16,1 0-11-16,0 2 13 16,5-1-4-16,1 0 0 15,5-1-12-15,2-2-1 0,5-1-14 16,2 0 2-1,2-1 2-15,1 0 12 0,0 0-5 16,0 0 5-16,0 0-3 16,0 0 5-16,0 0-11 15,0 0 1-15,0 0-8 16,0 0-3-16,0 0-12 16,0 1 2-16,0 1-3 15,0 2 6-15,0 9-1 0,9 49 0 16,-4-23 0-16,3 14 0 15,-1 2-5-15,0 15 2 16,1 1 4-16,0 19 1 16,1-1 4-16,2 18 7 15,1-6-1-15,3 24 5 16,-1-12-2-16,0 11 1 16,-3-12 1-16,3 21-2 15,-4-18-8-15,1 12 2 16,-2-15-1-16,-3 22 1 15,0-12 2-15,-2 8 0 16,-3-12 1-16,-1 16-2 16,1-18-6-16,2 0 1 15,0-15-2-15,2 3-6 0,2-21 3 16,2 6-2-16,-2-15-4 16,1 1-1-16,-1-14 4 15,1 1-2-15,-3-17 0 16,-1 1-1-16,-1-12 7 15,-1 5-3-15,-4-10-1 16,2 2-3-16,-2-5 4 16,2 1-6-16,-3-8 2 15,3-4 2-15,-1-3 4 0,0-2-7 16,-1-5 3 0,3-1 3-16,-4-3-3 0,3-1-6 15,0-1-11-15,0 1-83 16,0-1-98-16,-2-1-408 15,-1-3 26-15</inkml:trace>
  <inkml:trace contextRef="#ctx0" brushRef="#br0" timeOffset="-87604.05">3802 13134 1219 0,'0'-4'323'15,"-2"-2"99"-15,0 3-309 16,1 2-57-16,0 0 13 15,0 1 2-15,1 0-5 16,-1 0-20-16,1 0-8 16,0 0-20-16,0 1-6 15,0 0-5-15,1 2-3 0,2 19-1 16,6 46 7-16,-6-30 1 16,-3 3-3-16,0-8-2 15,-1-2 4-15,0-10-1 16,0-5 5-16,-1-8 2 15,1-1 10-15,-2-6 2 16,1-2-2-16,1 1 0 16,0-1-69-16,-1 0-57 0,0 0-435 15,-3 0 64-15</inkml:trace>
  <inkml:trace contextRef="#ctx0" brushRef="#br0" timeOffset="-87071.9">3832 13454 1163 0,'-56'11'315'0,"54"-16"110"16,0 5-313-16,4-2-4 16,-2 2-2-16,0 0 8 15,0 0-28-15,0 0-16 16,1 0-34-16,3 0-4 16,23 0-16-16,48 1 8 15,-28-1 0-15,10-1 6 16,-1-3-8-16,6 2 3 15,-12-2-9-15,-3 0 1 16,-17 2-9-16,-7 1 3 16,-11-2-1-16,-8 1-7 15,-7 1-21-15,-7-2-116 16,-9 3-262-16,-10-2-166 16,-2-5-140-16</inkml:trace>
  <inkml:trace contextRef="#ctx0" brushRef="#br0" timeOffset="-79837.36">4534 9878 1176 0,'21'-46'353'0,"-24"34"114"15,0 4-321-15,0 2 15 16,1-2-28-16,1 3 4 15,1 1-39-15,-2 2-12 16,2 2-38-16,0 0-5 16,0 0-26-16,0 0-11 15,0 1-16-15,0 0 4 16,0 3-5-16,0 7 7 16,3 18 2-16,2 44 8 15,-6-31-3-15,0 11 3 16,-1-6-6-16,2 3 3 0,0-14-2 15,1-5 1-15,0-12-3 16,0-6 4-16,-1-9 3 16,0-2-15-16,-1-3-36 15,0 0-136-15,0-2-359 16,0-5-38-16,0-15-229 16</inkml:trace>
  <inkml:trace contextRef="#ctx0" brushRef="#br0" timeOffset="-79505.9">4270 10368 1239 0,'-11'-5'280'0,"-2"2"120"0,6 3-353 15,5-1 13-15,3 2-3 16,-1-1 6-16,3-1-7 16,12 0 14-16,60-4-24 15,-5-1 4-15,10-3 3 16,21-2-4-16,-4 2-27 15,10 4-93-15,-18 3-55 16,-5 6-377-16,-30-2 19 16</inkml:trace>
  <inkml:trace contextRef="#ctx0" brushRef="#br0" timeOffset="-78982.13">4624 10509 1384 0,'-3'2'346'15,"-1"-1"127"-15,1 0-362 0,-1-1-34 16,1-1 22-16,-1 0-19 16,2 0-10-16,2 0-31 15,0 0-10-15,0 0-27 16,2 1-5-16,2 0-6 16,3 2 1-16,4 2-4 15,32 37 2-15,-37-17 1 16,-3 9 4-16,-4 0-3 0,-3 5 5 15,-1-5-1-15,-5-1 8 16,0-9-3-16,-1-5 5 16,2-8-3-16,0-1 6 15,3-7-5-15,1-4 8 16,1 0-7-16,3 2 3 16,0-1-2-16,1-1 5 15,0 1-12-15,0 0 3 16,0 0-7-16,2 0 0 15,16 0-4-15,63-1-35 16,-18-1-81-16,20-12-411 16,1-16 69-16</inkml:trace>
  <inkml:trace contextRef="#ctx0" brushRef="#br0" timeOffset="-77150.95">6327 9665 1250 0,'-9'-27'400'0,"0"0"107"15,4 9-353-15,-1 3 0 16,2 6-34-16,1 3-15 16,4 2-40-16,-1 3-7 15,0 1-25-15,0 0-15 0,0 0-16 16,0 1-3-16,1 3-4 15,4 11 2-15,17 53 0 16,-13-21 7-16,-1 2-3 16,1 6 4-16,-2-9-6 15,-3-5 3-15,1-12-4 16,-3-9 6-16,0-10-4 16,-2-3 6-16,0-5 0 0,0-1-15 15,0-1-42-15,0-1-113 16,0 1-49-16,0 0-367 15,1 0 9-15</inkml:trace>
  <inkml:trace contextRef="#ctx0" brushRef="#br0" timeOffset="-76912.13">6125 10172 1271 0,'-4'-3'322'0,"-2"-6"124"16,4 4-346-16,4 3-12 15,4-2-11-15,-4 3 7 0,2-1-25 16,33-4-2-16,39-8-28 16,-17 6-2-16,-3 3-7 15,13 1-62-15,-9 1-73 16,2 1-402-16,-14-3 57 15</inkml:trace>
  <inkml:trace contextRef="#ctx0" brushRef="#br0" timeOffset="-76344.11">6402 10474 1298 0,'-3'-10'333'0,"1"1"112"15,1 4-365-15,0-2-15 16,1 3-6-16,0 3 12 15,0 0-14-15,0 0 0 0,0 0-22 16,0-1-10-16,1 1-20 16,1 0-7-16,1 1-5 15,8 0 1-15,6 4-1 16,34 12 3-16,-35-7 0 16,1 4-1-16,-3 0-1 15,-1 3-3-15,-5-1-2 16,-3 2 2-16,-5 1-2 15,-3 6 2-15,-6 0-1 0,-4 4-4 16,-3-1-1-16,-4-1 1 16,3-10 1-16,-3-4 6 15,7-4 5-15,1-5 6 16,3-3 6-16,3 1 11 16,3-1 2-16,1-1 6 15,2 1-3-15,0 0-9 16,0 0-18-16,2 0-2 15,1-1-3-15,32 0-3 16,47-4-1-16,-4-3-63 16,13-3-16-16,28-14-408 15,6-6 62-15</inkml:trace>
  <inkml:trace contextRef="#ctx0" brushRef="#br0" timeOffset="-75663.43">8023 9890 1409 0,'22'-74'299'0,"-31"66"138"15,-1 5-413-15,-2-2 12 16,-1 2 6-16,-5 4 9 15,-1 1-3-15,-3 4-1 16,2 4-19-16,-2 1-9 16,4 2-11-16,0 3-3 15,5 3-6-15,3 4-1 16,7 5-1-16,1 7-1 16,6 2 0-16,7 5 5 15,6 0 0-15,3-2-2 16,6-5 3-16,6-7 5 15,0-12-7-15,6-11 11 0,0-14 7 16,0-14 14-16,-7-7 3 16,-1-12 9-16,-7-4 1 15,-8-7 2-15,-10 4-14 16,-11-2-13-16,-15 12-14 16,-27 12-120-16,-16 23-125 15,-17 17-315-15,-2 8-39 16</inkml:trace>
  <inkml:trace contextRef="#ctx0" brushRef="#br0" timeOffset="-71906.23">4582 11327 1302 0,'33'-74'336'0,"-34"62"130"15,-1 8-367-15,1 2-2 0,0-2-4 16,-1 3 2-16,2-1-22 16,0 1-1-16,0 0-21 15,0 0-7-15,0 1-18 16,0 0-4-16,0 0-9 16,0 0-12-16,0 1-5 15,0 1-2-15,2 3-3 16,2 17 2-16,7 38 11 15,-8-25 1-15,-1-5 3 0,-1 2-4 16,2-4-1-16,-3-6-2 16,-3-7 1-16,2-3 9 15,0-7 7-15,1-2 6 16,0-3 1-16,0 0-3 16,0 0-5-16,0-1-1 15,0 0-18-15,0 1-112 16,0 0-78-16,0 0-394 15,1 0-9-15</inkml:trace>
  <inkml:trace contextRef="#ctx0" brushRef="#br0" timeOffset="-71323.2">4437 11806 1148 0,'-17'-5'308'0,"5"2"98"15,3 0-294-15,3 3-39 16,2 0 24-16,3 0-11 15,1-1-12-15,0 1-26 16,3 0-19-16,13-2-22 0,65-3-6 16,-19 2 0-16,22-4 0 15,0 4-8-15,7-2-80 16,-14 4-37-16,-7 6-356 16,-27 1 33-16</inkml:trace>
  <inkml:trace contextRef="#ctx0" brushRef="#br0" timeOffset="-70840.98">4598 12007 1109 0,'-10'-6'341'0,"0"-1"79"0,2 2-292 16,0-1-22-16,3 3-14 15,2-1 19-15,2 2-24 16,0 1-5-16,1 0-33 16,0 0-19-16,1 0-26 15,1 0-1-15,1 0-10 16,9 1 1-16,40 12 3 0,-33 1-3 15,-4 0 0-15,-1 6 3 16,-5 1-3-16,-8 6-1 16,-7 1 4-16,-8 9-4 15,-6-1-2-15,-6 2 3 16,1-8-1-16,0-7 7 16,6-10 3-16,3-6 0 15,5-6 2-15,3-1-1 16,5 0-2-16,2 0-1 15,1 1-4-15,1 0-11 16,2 0 5-16,11 0-6 16,58 0 6-16,-6-4-66 15,13 0-38-15,28-15-378 16,-8-13 44-16</inkml:trace>
  <inkml:trace contextRef="#ctx0" brushRef="#br0" timeOffset="-70091.59">6799 11406 1232 0,'-1'-4'258'15,"1"-2"139"-15,0 4-350 16,-1 1 33-16,-1 0 13 0,1 0 15 16,-1-1-10-16,0 1 4 15,-1 0-29-15,-2 0-8 16,0 0-13-16,-6 1-8 16,-36 7-27-16,30-3-9 15,3 2-3-15,1 1-9 16,2 4 1-16,1 8-2 15,4 4 2-15,2 11-6 16,5 4 4-16,5 7-5 16,7-1 13-16,8 2-3 15,2-9 1-15,10-2-1 16,1-13-1-16,1-9-4 16,-1-9 7-16,3-11 3 15,-11-11 4-15,3-10 9 16,-10-5 0-16,-2-14-4 0,-10-5-1 15,-5-6-5-15,-7 7-4 16,-8-2-2-16,-5 11-1 16,-13 12-62-16,-7 18-66 15,-14 19-420-15,-6 9 57 16</inkml:trace>
  <inkml:trace contextRef="#ctx0" brushRef="#br0" timeOffset="-69387.89">8455 11374 1358 0,'31'-56'342'0,"-32"43"122"16,2 8-391-16,3-2 15 15,-2 1 5-15,0-1 20 0,-2 4 0 16,0 2 13 0,0-1-31-16,0 2-20 0,0 0-29 15,0 2-12-15,0 0-17 16,2 9-6-16,5 16 4 16,11 50-1-16,-9-27-2 15,4 11-4-15,-2-2 3 16,-4 11-44-16,-6-9-95 15,-20 8-496-15,-10-24 99 16</inkml:trace>
  <inkml:trace contextRef="#ctx0" brushRef="#br0" timeOffset="-67873.42">4856 12836 1653 0,'0'-4'349'0,"-1"-4"156"16,-2 4-490-16,-1-1-6 0,-13-1-7 16,-41 2 5-16,33 19-2 15,-1 4 3-15,3 4-7 16,4 5 3-16,6-2-7 15,5 9 3-15,6-1-6 16,9 6-2-16,5-3 0 16,10 2 7-16,-2-10-2 15,6-3 0-15,-3-11 4 0,0-6 8 16,-3-10-4-16,2-11 7 16,-4-12 5-16,1-17 11 15,0-4-2-15,-7-9 9 16,-7 3-2-16,-10 0-2 15,-7 15-15-15,-18 7-49 16,-8 17-74-16,-24 26-444 16,2 13 81-16</inkml:trace>
  <inkml:trace contextRef="#ctx0" brushRef="#br0" timeOffset="-67237.77">6868 12442 986 0,'-76'-20'411'0,"68"9"24"15,4 1-171-15,1 5-157 0,-2-1 29 16,2 2-5-16,2 0 3 15,1 3-25-15,-1-1-7 16,1 1-30-16,0 1-19 16,0 0-23-16,0 0-13 15,0 1-10-15,0 2-10 16,1 2 3-16,1 24-2 16,2 39 2-16,-11-22 2 15,-1-4 1-15,1 5-1 16,1-8 1-16,4-9 3 15,-2-12-5-15,2-6 4 16,1-10-15-16,1-1-68 16,0-2-60-16,0 0-466 15,0-2 70-15</inkml:trace>
  <inkml:trace contextRef="#ctx0" brushRef="#br0" timeOffset="-66951.44">6501 12878 1601 0,'-11'-6'357'16,"5"0"145"-16,3 4-463 0,2 0-20 15,1 2-2-15,1-1 7 16,2 0 3-16,19 1 10 16,53-2-8-16,-14 1-2 15,6-3-11-15,18-2-50 16,-5 2-66-16,5 4-441 16,-22 3 87-16</inkml:trace>
  <inkml:trace contextRef="#ctx0" brushRef="#br0" timeOffset="-66440.63">6782 13057 1551 0,'-42'41'405'15,"36"-52"120"-15,5 2-416 16,0 3-75-16,2-2 10 16,1 1 3-16,4 1-3 15,-1 1-6-15,1 2-1 16,2 2-18-16,1 3-6 15,0 4-11-15,0 6-5 16,1 3-1-16,-4 10-3 16,-3 3 2-16,0 9 2 15,-7-2 1-15,-4 7-1 16,-2-6 5-16,-5-1-5 16,1-9 4-16,-2-2 0 15,-1-10 4-15,3-3-3 0,-1-6 2 16,4-3 1-16,1-3 4 15,1 0-3-15,4 0 5 16,1-1 1-16,2 1-2 16,2 1-7-16,0-1 5 15,2 0-4-15,7 0-3 16,33 0 1-16,51 1-13 16,-1 1-158-16,14 3-417 0,27-5 73 15</inkml:trace>
  <inkml:trace contextRef="#ctx0" brushRef="#br0" timeOffset="-65792.14">8507 12562 1446 0,'-11'-15'352'16,"-2"-4"117"-16,-2 13-410 15,-1 0-18-15,2 3 1 16,-2 1 21-16,-2 2 6 16,-3 2 2-16,4 2-18 0,-3 10-11 15,3 4-25-15,-2 15-8 16,5 4-10-16,2 16 0 16,3 3-2-16,3 6 6 15,9-7-2-15,5-1 0 16,7-13-1-16,8-1 1 15,3-14-3-15,9-6 2 16,0-11 5-16,9-15 6 16,-4-13 0-16,3-15 3 15,-7-7-3-15,-6-15-4 16,-15 2-10-16,-9-16-11 16,-14 6-19-16,-24-2-92 15,-13 17-62-15,-17 7-366 16,-2 22 20-16</inkml:trace>
  <inkml:trace contextRef="#ctx0" brushRef="#br0" timeOffset="-64134.8">8676 9664 1060 0,'-13'-10'253'16,"2"1"120"-16,3 6-300 0,5 0 25 15,2 2-9-15,1 1-12 16,1 0-28-16,2 0-12 16,16 4-31-16,51 9-1 15,-33-8 1-15,9 1 4 16,-1 0-2-16,0 1 6 15,-10-2 2-15,-5-1 10 16,-12-1 4-16,-5-3 18 16,-9-1 11-16,-2 0 24 15,-2 3-3-15,-2-2 7 16,2 0-13-16,0 0-8 16,-1 0-19-16,0 0 1 15,0 0-12-15,0 1-1 16,-1 1-7-16,0 1-5 15,0 3-6-15,-3 14-1 16,-6 32-4-16,11-27 4 0,1-3 0 16,3 6 3-16,-3 0 3 15,0 8 8-15,-1-2-4 16,-1 14-2-16,-3 0-6 16,0 16-2-16,-3-4-11 15,-2 13 2-15,1-7 6 16,0 12-1-16,1-15 4 0,0 14-4 15,3-6 4-15,1 10-10 16,-1-6 0-16,4 13-3 16,0-13 8-16,2 17-9 15,0-8 2-15,2 4 1 16,1-7-7-16,1 6-6 16,0-15 7-16,3 9-5 15,1-5 6-15,1 7 4 16,-2-11 9-16,0 7-5 15,-3-12-2-15,-2 1-2 16,-2-9 6-16,0 14-11 16,-2-9 6-16,1 3 4 15,-2-9 0-15,2 8 0 16,-1-12 3-16,2 3-10 0,1-3 3 16,2 12-3-1,-1-12-2-15,4 5 3 0,-4-5 5 16,3 2-3-16,-3-16 3 15,1 5 1-15,-4-11-1 16,4 1-3-16,-3-5 1 16,1 2 1-16,-3-6-8 15,1 2 3-15,-2-6 1 16,1-2-1-16,0-5-5 0,0 1 3 16,1-5-1-16,2-1 1 15,0 0 5-15,-3-2-2 16,2 0 5-16,0-1-6 15,0 1 0-15,1-1-8 16,-2-4 5-16,-2 1-5 16,1-4 10-16,-1 0-5 15,-1 0 8-15,2 0-6 16,0 0 3-16,0 0-12 16,0 1 10-1,0-1-1-15,0 0 2 16,0 0 6-16,0 0-6 15,0 0 2-15,0 0 0 16,0 0 1-16,0 0-3 16,0 0 8-16,0 0-1 0,0 1 6 15,0-1-1-15,0 2-1 16,0-2-5-16,0 0 1 16,0 0-2-16,0 0 3 15,0 0 1-15,0 0 0 16,-2 0-12-16,-1 0-39 15,-28 1-232-15,-55 14-454 16,7-27 39-16</inkml:trace>
  <inkml:trace contextRef="#ctx0" brushRef="#br0" timeOffset="-48347.49">4661 11933 423 0,'-3'1'89'15,"1"-1"10"-15,0 0-218 0,2 1-9 16</inkml:trace>
  <inkml:trace contextRef="#ctx0" brushRef="#br0" timeOffset="-14905.92">14098 9529 790 0,'3'-46'455'0,"-2"35"-3"0,-3 1-147 16,0 2-101-16,0 2-46 15,-2-1 2-15,3 3-44 16,-1 1-3-16,1 1-34 16,1 1-10-16,0 0-25 15,0 1-6-15,0 0-19 16,0 0-4-16,0 0-13 15,0 0-5-15,0 1-2 0,0 3 2 16,-1 20-3-16,-4 50 7 16,1-30-2-16,-1 9 5 15,1-7-4-15,1-6 2 16,3-10-3-16,-1-5 4 16,2-14-6-16,-1-5-23 15,1-3-34-15,-2-6-101 16,0 2-67-16,1-2-375 15,-2-2 30-15</inkml:trace>
  <inkml:trace contextRef="#ctx0" brushRef="#br0" timeOffset="-14481.61">13825 9977 1151 0,'-30'-7'304'16,"7"3"95"-16,4 1-286 16,7 1-26-16,3 2 27 15,5-1-6-15,2 1-8 16,4 1-44-16,-1-1-13 15,1 0-35-15,25 2 7 16,59 2-6-16,-4-8 7 16,13-3-29-16,27 1-91 15,-4 0-407-15,2 3 82 16</inkml:trace>
  <inkml:trace contextRef="#ctx0" brushRef="#br0" timeOffset="-13965.3">14113 10134 1518 0,'-54'28'359'15,"35"-33"127"-15,-5 7-425 16,3 4-45-16,-3 4 20 0,4 1-5 15,1 4 2-15,5 12 16 32,5 2-48-32,6 6 0 0,3 5-6 15,9 6-10-15,5-7 0 16,8 3-6-16,6-7-9 16,9-6-13-16,-1-11 2 15,8-9-20-15,-7-9-1 0,0-10 1 16,-9-6 15-16,-5-10 10 15,-14-4 21-15,-11-6 26 16,-9 6 29-16,-15 0 9 16,-9 14-11-16,-20 7-24 15,-1 11-53-15,-14 15-428 16,3 6 94-16</inkml:trace>
  <inkml:trace contextRef="#ctx0" brushRef="#br0" timeOffset="-12632.67">14884 9937 908 0,'-57'-19'416'16,"46"12"-17"-16,2 3-139 0,7 1-170 15,0 2 14-15,3 0 106 16,-1 1-146 0,3 0-23-16,0 0-28 15,27-1-5-15,41-1 1 16,-18-1 4-16,-2-1-26 15,9 2-69-15,-11 0-42 16,-1 4-389-16,-12 2 49 16</inkml:trace>
  <inkml:trace contextRef="#ctx0" brushRef="#br0" timeOffset="-12348.92">15001 9814 1515 0,'-9'-19'384'0,"4"7"124"15,1 9-420-15,0-2 1 16,3 2 6-16,0 2 14 16,0 1-5-16,0-1-7 15,1 0-42-15,0 1-24 16,0-1-23-16,0-1-12 15,0 2-5-15,0 3-3 0,0 5 2 16,0 32 6 0,-2 40-22-16,-4-20-100 0,3-4-58 15,10-4-423-15,8-20 19 16</inkml:trace>
  <inkml:trace contextRef="#ctx0" brushRef="#br0" timeOffset="-11933.4">15892 9473 1745 0,'-3'-12'379'0,"23"-1"176"15,-21 2-498-15,-3 5 5 16,1 2 12-16,1-1 21 16,1 3-1-16,0 0-2 15,0 0-27-15,0 0-12 16,1 0-23-16,-2-1-19 16,1 2-6-16,-1 0-14 15,2 0 6-15,0 1-4 0,0 1 1 16,0 3-9-16,0 15 15 15,-2 54-7-15,-4-31 7 16,-1 12 3-16,1-7-1 16,3 1-5-16,3-12-8 15,0-8-38-15,1-12-24 16,2-6-75-16,-1-3-52 0,2-7-423 16,4-8 15-16,-2-12-167 15</inkml:trace>
  <inkml:trace contextRef="#ctx0" brushRef="#br0" timeOffset="-11717.77">15590 9901 1241 0,'0'-5'558'16,"4"5"-33"-16,7-2-228 15,7-1-287-15,17 1 4 16,10-2 17-16,23 0-1 16,2-1 0-16,20 1-30 0,-1 1-73 15,14 3-480-15,-11 2 111 16</inkml:trace>
  <inkml:trace contextRef="#ctx0" brushRef="#br0" timeOffset="-11284.12">15962 10082 1799 0,'-15'-5'430'0,"2"-3"148"16,0 4-511-16,0 4-61 15,1 4-8-15,-6 1-5 16,2 2-1-16,-3 6 0 16,3 4-1-16,0 18 0 15,2 6 1-15,1 9-17 16,7 3-10-16,6 5-25 0,10-13 5 15,10-5-8-15,9-8 8 16,10-10-1-16,0-14 17 16,3-15-19-16,-3-9 1 15,-5-13-8-15,-11-1 9 16,-15-4 11-16,-15 6 21 16,-22 1 9-16,-12 13 10 15,-22 4-35-15,-6 12-99 0,-10 10-287 16,17 4 26-16</inkml:trace>
  <inkml:trace contextRef="#ctx0" brushRef="#br0" timeOffset="-10701">16871 9871 1048 0,'-57'-29'280'0,"37"18"94"16,9 7-276-16,2 0 4 15,3 0 8-15,3 1 19 16,3 1-17-16,0 0-22 15,0 2-38-15,3 0-13 16,-2 0-13-16,13 0 13 16,52 2 4-16,-23-7-1 0,6 1-13 15,8-4-93-15,-6 3-59 16,1 4-405-16,-12 1 39 16</inkml:trace>
  <inkml:trace contextRef="#ctx0" brushRef="#br0" timeOffset="-10434.3">16946 9706 1520 0,'-13'-10'451'16,"9"2"87"-16,-1-1-353 15,5 7-108-15,0-1 25 16,0 3 4-16,0 0 4 15,0 0-35-15,0 0-22 16,0 0-26-16,0 0-13 16,0 0-7-16,0 2-13 15,0 1 2-15,1 28-3 16,5 47-8-16,-8-14-88 16,2 6-81-16,9 2-463 15,7-22 36-15</inkml:trace>
  <inkml:trace contextRef="#ctx0" brushRef="#br0" timeOffset="-9933.05">17714 9775 1721 0,'-12'-7'446'15,"1"-5"123"-15,-7 2-459 16,7 5-91-16,0-1 12 15,2 1 6-15,-3 3 1 16,3-1-4-16,0 4-11 16,2 1-15-16,-2 7-3 15,0 0-5-15,-2 8-5 16,-1 2 2-16,-2 8 0 0,3 2-5 16,2 6-7-16,4 0-6 15,11 5-15-15,6-2 3 16,14 0-2-16,6-8 7 15,11-4 11-15,-1-16 14 16,8-16 3-16,-6-11 6 16,-3-14 4-16,-10-5 4 0,-7-9 7 15,-15 5-3-15,-16-6-6 16,-12 9-4-16,-22 0-86 16,-17 12-100-16,-28 16-410 15,2 7 30-15</inkml:trace>
  <inkml:trace contextRef="#ctx0" brushRef="#br0" timeOffset="-7000.54">13976 11051 1447 0,'-7'-11'379'0,"-20"-35"142"0,27 40-406 16,1-1 4-16,0 0-15 16,-1 1 11-16,2-1-25 15,1 1 2-15,-1-1-31 16,1 3 7-16,-2 2-23 15,-1 0-9-15,0 2-18 16,0 0-5-16,0 0-20 0,0 2 4 16,0 1-3-16,0 19 1 15,-4 48 6-15,-3-20 6 16,4 3-7-16,-3 3 6 16,6-8 0-1,0-9-8-15,3-14-19 16,-2-9-23-16,-1-10-36 15,-3-12-67-15,-5-4-117 16,-2-3-357-16,-11-15 38 16</inkml:trace>
  <inkml:trace contextRef="#ctx0" brushRef="#br0" timeOffset="-6785.77">13524 11403 1721 0,'10'-5'370'16,"-9"3"155"-16,3 1-505 15,9 0 11-15,8 0 1 16,20-4 12-16,12-1 0 16,31 0-1-16,9-2-31 15,24-1-136-15,-9 3-72 16,7 5-373-16,-26-2-26 0</inkml:trace>
  <inkml:trace contextRef="#ctx0" brushRef="#br0" timeOffset="-6351.2">13913 11668 1312 0,'-19'-3'584'0,"6"-2"-28"0,3 2-301 15,-2-1-188-15,0 6-70 16,-1 0 13-16,-1 1-1 15,-5 2 2-15,7 2-4 16,-1 6 3-16,3 2-16 16,1 13 1-16,5 1 1 0,2 15-9 15,3 1-11-15,11 10-12 16,4-7-12-16,12 0-8 16,3-13 1-16,9-9 6 15,-1-21 6-15,8-15-2 16,-6-14 2-16,-5-15 8 15,-10-1 6-15,-15-4 10 16,-17 9 6-16,-21 9-9 16,-12 15-20-16,-22 8-77 15,-8 15-340-15,-8 10 72 16</inkml:trace>
  <inkml:trace contextRef="#ctx0" brushRef="#br0" timeOffset="-4935.07">15026 11331 709 0,'-30'-9'346'16,"-35"-3"252"0,36 8-432-16,8 3-3 15,3-1-49-15,11 2-3 16,5 0-38-16,6 1-14 15,-4-2-25-15,3 0-5 16,12 1-16-16,60-2 2 16,-25-3-2-16,17 4-2 15,-5-2-2-15,6 1 4 16,-13 4-45-16,-2 2-56 16,-17 2-29-16,-8 3-379 0,-8-2 56 15</inkml:trace>
  <inkml:trace contextRef="#ctx0" brushRef="#br0" timeOffset="-4641.25">15132 11153 1819 0,'-9'-23'385'0,"3"13"172"15,4 8-536-15,1 2 22 16,3 1 10-16,-2-1 19 15,0 0 1-15,0 0 3 16,0 0-39-16,0 0-15 16,0 0-18-16,1 2-4 15,3 6-5-15,5 30 6 16,5 43-8-16,-10-17 4 16,-3 4-27-16,2 13-141 15,2-7-84-15,3-22-370 16,2-26-45-16</inkml:trace>
  <inkml:trace contextRef="#ctx0" brushRef="#br0" timeOffset="-4135.2">16153 11105 1338 0,'-17'-10'337'16,"-3"2"115"-16,-2 4-346 0,6 4-32 16,-7 1 28-16,4 1-4 15,-2 4-2-15,4-1-27 16,-2 3-18-16,4-1-34 16,3 3-4-16,4 1-8 15,2 7-7-15,3 0-1 16,7 10-2-16,2-2 1 15,4 9 2-15,3 0 2 16,6 3 0-16,1-5 3 0,6 2-8 16,1-8-5-16,6-5 1 15,-3-10 5-15,6-12 4 16,-4-8 8-16,3-16 9 16,-7-5 0-16,-3-13-1 15,-16-11 4 1,-7-2-14-16,-24 7-26 15,-13 9-44-15,-29 21-329 16,-6 20-167-16,-17-3-101 16</inkml:trace>
  <inkml:trace contextRef="#ctx0" brushRef="#br0" timeOffset="-2534.98">16937 11046 781 0,'-54'30'385'0,"32"-33"-5"15,6 1-156-15,4 2-95 16,6-1-35-16,3 1 3 15,1 1-14-15,2-2-14 16,0 1-18-16,2-1-8 16,1 1-20-16,6-1 0 15,22-1-3-15,47 2-1 16,-31 0-8-16,9 0-5 16,-7 2-39-16,1-2-61 15,-12-2-43-15,-3 0-352 16,-12-3 53-16</inkml:trace>
  <inkml:trace contextRef="#ctx0" brushRef="#br0" timeOffset="-2252.04">17022 10974 1505 0,'-5'-5'382'0,"3"-1"127"0,-3 2-394 15,5 3-48-15,-1 0 20 16,1 0 6-16,0 0 6 16,0 0-25-16,-3 1-12 15,3 0-31-15,0 0-9 16,-1 0-31-16,1 0-3 16,0 1 0-16,0 2-1 15,-1 22 3-15,-2 54 4 16,-1-23-24-16,2 7-119 15,2-3-59-15,9-6-391 16,5-22-1-16</inkml:trace>
  <inkml:trace contextRef="#ctx0" brushRef="#br0" timeOffset="-1819.56">17758 10831 1559 0,'-3'-12'383'16,"2"4"243"-1,-1-1-551-15,-1-1 28 16,3-1 14-16,-3-1 12 15,3 2-31-15,-2 1-6 16,0 3-36-16,3 1 2 16,2 1-24-16,-5 2 3 15,2 2-16-15,0-1-2 16,0 1-14-16,0 0-7 16,0 0-6-16,0 0-4 15,0 1 3-15,0 3 1 16,2 13 6-16,3 47-2 15,-7-34 7-15,2 7-2 16,0-6 1-16,-1-2 0 16,2-8 0-16,1-3 1 0,-2-9-4 15,0-1-40-15,0-5-19 16,0 0-112-16,0-3-83 16,-2 0-421-16,1 0 42 15</inkml:trace>
  <inkml:trace contextRef="#ctx0" brushRef="#br0" timeOffset="-1568.85">17513 11181 1686 0,'-1'1'458'16,"-1"-6"112"-16,2 3-471 15,0 1-34-15,0 1-16 0,0-1 23 16,0 0-4-16,1-1-2 16,3 1-24-16,31 0-18 15,75-6-55 1,-12-2-53-16,26-8-557 16,12-2 137-16</inkml:trace>
  <inkml:trace contextRef="#ctx0" brushRef="#br0" timeOffset="-785.9">17792 11386 1137 0,'-37'28'311'0,"34"-32"103"15,2 1-307-15,1 1 13 16,-2 1-5-16,2 0 27 16,0 0-16-16,0-1 6 15,0 1-38-15,0 0-13 16,2 0-32-16,-1 0-11 15,1 0-24-15,3 0-11 16,7 0-6-16,1 1-1 16,33 7-4-16,-36 2-1 15,0 1 7-15,-3 5-2 16,-5 1 3-16,0 5 2 0,-5-1-4 16,-1 2-8-16,-1-4-3 15,-5-1-17-15,1-6-2 16,-4-2-1-16,1-7 6 15,-3-2 4-15,3-2 15 16,0-1 1-16,4-1 11 16,1 3-5-16,2 0 4 0,3-1-4 15,2 1 4-15,0 0-6 16,0 1 5-16,2 0-7 16,-1 0 3-16,3 0 5 15,12 2-2-15,47 10 3 16,-34-5 1-16,4 5-3 15,-4 2 3-15,0 3-5 16,-6 0 2-16,-6 4 3 16,-8 1 2-16,-12-3-12 15,-9 1 7-15,-13 5-3 16,-7-5-1-16,-17-4 2 16,-3-1-6-16,-16-10-83 15,4-10-52-15,-8-24-390 16,19-17 30-16</inkml:trace>
  <inkml:trace contextRef="#ctx0" brushRef="#br0" timeOffset="594.4">5517 13261 1105 0,'25'-35'-377'15,"0"25"350"-15</inkml:trace>
  <inkml:trace contextRef="#ctx0" brushRef="#br0" timeOffset="1397.04">14170 12510 1604 0,'-13'-8'381'15,"3"2"150"-15,2 3-458 16,2 2-31-16,1 0-8 16,-2 2 5-16,-4 1-14 15,-3 3-4-15,-3 1 1 0,-3 8 0 16,2 5-9-16,0 11-6 15,4 5 0-15,5 7-9 16,13 9-3 0,6-4 3-16,15-2-4 15,7-7 2-15,11-6-10 16,-1-19 2-16,4-6-5 16,-8-11 9-16,2-12 1 15,-12-9 11-15,-4-15 1 16,-10-4 6-16,-8-20-7 15,-13 4 3-15,-11-4-2 16,-6 14-2-16,-17 8-17 16,0 24-55-16,-11 18-229 15,7 14-258-15,10 5-48 16</inkml:trace>
  <inkml:trace contextRef="#ctx0" brushRef="#br0" timeOffset="1830.72">15061 12591 1309 0,'-39'-15'399'15,"34"1"63"-15,-1 7-323 16,5 5-113-16,0-1 25 15,0 2 15-15,1 1 28 0,0-1-8 16,1 0-9-16,2 1-29 16,20-1-16-16,47 0-26 15,-14-1-3-15,-1 3 5 16,7-2-24-16,-10-2-33 16,-2 1-98-16,-10-2-40 15,-1-4-377-15,-13 1 32 16</inkml:trace>
  <inkml:trace contextRef="#ctx0" brushRef="#br0" timeOffset="2096.47">15283 12440 1572 0,'-9'-12'469'15,"-6"-4"89"-15,10 5-390 16,3 5-122-16,2-1 24 15,2 1 3-15,-1-3 12 16,0 3-7-16,0 2-7 16,1 3-33-16,-2 1-10 15,0 0-23-15,1 1-2 16,0 2-10-16,5 26-3 16,10 42 2-16,-16-11 2 15,0 0-17-15,1 7-69 16,9 0-716-1,8-11 228-15</inkml:trace>
  <inkml:trace contextRef="#ctx0" brushRef="#br0" timeOffset="2498.04">15966 12220 1480 0,'-2'-14'399'0,"1"4"125"16,0 3-404-16,0 0-11 16,-2 3-6-16,3 3 22 15,-1 0-16-15,0 0-5 16,1 0-30-16,0 0-15 15,0-1-27-15,0 1-8 16,0 0-10-16,0 0-7 16,0 0-1-16,0 0-8 15,0 1 1-15,0 1-5 16,1 1 3-16,3 10 2 16,4 45 1-16,-7-27-2 0,-1-5 2 15,0 3 2-15,0-8-6 16,1 2 5-16,-1-6-24 15,2 0-73-15,-1-6-80 16,1 1-193-16,2-5-287 16,3-5-22-16</inkml:trace>
  <inkml:trace contextRef="#ctx0" brushRef="#br0" timeOffset="2730.98">15683 12577 1802 0,'-3'-4'448'0,"1"-4"131"16,4 1-511-16,9 5-52 16,9 0-17-16,15-3 5 15,12-1 8-15,23 0-5 16,8 0-2-16,19 1-117 15,1 3-84-15,4-5-396 16,-19 3-9-16</inkml:trace>
  <inkml:trace contextRef="#ctx0" brushRef="#br0" timeOffset="3180.06">15943 12833 1713 0,'-22'-12'459'0,"-1"1"111"15,5 6-484-15,-1 5-42 16,4 2-27-16,-1 1 8 16,1 1 8-16,-3 6 0 15,-1 3-11-15,1 14-4 16,4 2-5-16,0 18-9 16,7 2-4-16,7 14-1 0,7-8 1 15,7 5-10-15,8-15 5 16,10-6-5-16,0-18-3 15,11-10-12-15,-3-10 6 16,0-13 1-16,-11-3 6 16,-4-9 3-16,-15-6 15 15,-10-4-9-15,-11 3-20 16,-19 4-73-16,-13 12-60 16,-28 15-431-16,-2 6 57 0</inkml:trace>
  <inkml:trace contextRef="#ctx0" brushRef="#br0" timeOffset="4396.34">16892 12500 1295 0,'-62'1'312'0,"36"-9"117"15,7 5-360-15,5 1-11 16,11 2 9-16,-2-1 14 16,6 1-2-16,-1 0-12 15,1 0-12-15,3 0-7 16,17 3-8-16,57 5-12 15,-25-8-1-15,16-1-11 16,-2 1-28-16,3 0-89 16,-16 1-41-16,-5 0-392 0,-21-1 36 15</inkml:trace>
  <inkml:trace contextRef="#ctx0" brushRef="#br0" timeOffset="4630.97">16957 12377 1826 0,'-3'-10'392'0,"1"3"181"15,1 5-526-15,1 2 5 16,0 0 12-16,0 0 15 16,0 0-3-16,0 0-11 15,0 0-37-15,0 1-9 16,0 1-21-16,3 12-12 15,18 53 3-15,-12-6-40 16,-2 4-54-16,1 16-155 16,-1-7-375-16,5-10 22 15</inkml:trace>
  <inkml:trace contextRef="#ctx0" brushRef="#br0" timeOffset="5096.78">17649 12464 1470 0,'34'-8'468'0,"-37"0"81"15,-1 5-390-15,1-2-34 16,-3 3-43-16,-3-3 14 16,0 0-11-16,-2-1-20 15,0 3-30-15,-1 0-10 16,2 3-22-16,-3 4-8 16,2 3 0-16,-4 7 1 15,2 3-2-15,0 13 0 16,3 3 1-16,5 15-11 15,7-1 4-15,9 7-7 16,5-9-1-16,14-4-11 16,2-20 11-16,13-10-7 15,0-12 9-15,2-16 1 16,-8-9 12-16,-7-13 6 0,-13-4 8 16,-13-12 1-16,-14 7 5 15,-13-7-10-15,-11 9-14 16,-19 3-166-16,-9 23-423 15,-6 8 73-15</inkml:trace>
  <inkml:trace contextRef="#ctx0" brushRef="#br0" timeOffset="16028.13">20468 9687 735 0,'-19'25'317'0,"18"-35"39"16,-1-1-179-16,3 0-5 0,0-1-31 15,3 0 1-15,-1 2-31 16,5 0-14-16,3 4-39 15,5 0-20-15,5 2-23 16,7 0-6-16,-1 6-4 16,-1-2-2-16,-1 3-4 15,-5 2 1-15,-7 2-6 0,-3 1-3 16,-5-1-1-16,-3 6 0 16,-4 2-1-16,-4 11 5 15,-6 1 1-15,-8 9 0 16,-8 3 6-1,-4-3 1-15,-1-11 4 16,5-2 2-16,2-12-3 16,12-6 0-16,5-2 0 15,6-2-1-15,1-1 1 16,2 0 3-16,0-1 2 16,0 1-6-16,0 0 0 15,0 0 0-15,1 0-7 16,1 0 1-16,2 0 5 15,20 1 2-15,48 3-4 16,-31-3 8-16,13 0-5 0,-4-1-8 16,7 0-79-16,-8 3-133 15,-7 0-266-15,-18-1-32 16</inkml:trace>
  <inkml:trace contextRef="#ctx0" brushRef="#br0" timeOffset="16361.6">20355 10118 1174 0,'-17'-2'372'0,"-3"-1"56"16,8 0-324-16,1 2-30 16,8 1-26-16,-2 0 14 15,5-1 2-15,0 1-1 16,0 0-18-16,1 0-9 16,3 0-6-16,21 0 14 15,58 0 4-15,-2-1-2 0,12-3-2 16,30-1-75-16,-5 1-79 15,17-3-433-15,-24 0 59 16</inkml:trace>
  <inkml:trace contextRef="#ctx0" brushRef="#br0" timeOffset="16896.09">20800 10264 1267 0,'-40'27'345'0,"28"-32"91"16,1 5-346-16,-4-4-9 16,-2 3-12-16,-2 4 15 0,3 1-8 15,-4-3-11-15,7 8-29 16,0 3-14-16,-3-1-13 15,5 4-8-15,4 5-4 16,0 4-1-16,5 1-3 16,3 10-1-16,3-1 2 15,7 2 10-15,2-5-4 16,9 3 2-16,6-11 3 0,11-3 2 16,-2-7-14-16,8-10 3 15,-9-11 1-15,-1-8-2 16,-13-1 0-16,-7-5 11 15,-13 5 3-15,-13-1-13 16,-15 9 8-16,-20 6-16 16,-6 7-37-16,-14 13-103 15,2 5-355-15,16-6 51 16</inkml:trace>
  <inkml:trace contextRef="#ctx0" brushRef="#br0" timeOffset="19477.77">20594 11085 1158 0,'-2'-1'279'0,"0"-1"114"16,-1-2-321-16,0 1 14 15,0 0 10-15,1 0 24 16,-1-1-9-16,2 1-11 16,0 1-37-16,1 0-16 15,0-1-29-15,2 1-8 16,2 0-5-16,9-1 2 15,37-6-1-15,-34 10-7 16,-2 1-3-16,-3 3-3 16,-2 0 0-16,-3 0-6 15,0 0 5-15,-2 3 0 16,-1-2 7-16,-1 6-6 16,-4 0 6-16,0 3-11 0,-1-1-5 15,-4-1-19-15,1-3 5 16,-2-1-2-16,1-5 11 15,1-2 6-15,3-1 20 16,-2-1-3-16,4 0 3 16,0 0-6-16,1 0 4 15,-2-1-7-15,1 1 3 0,1 0-6 16,1 0 6-16,2 0-5 16,16 0 2-16,49 3 1 15,-32-3 8-15,3 6-5 16,-7-2 4-16,-2 7-2 15,-12-2 2-15,-7 4-6 16,-11 2 3-16,-9 3-5 16,-6 0 6-16,-13 6-2 15,-5-1 5-15,-9-5-2 16,6-1 5-16,-8-7-2 16,11-7 3-16,-3-5-18 15,7-3-15-15,-2-4-38 16,9 0-18-16,-1-2-351 15,7 7-26-15,0 3-104 16</inkml:trace>
  <inkml:trace contextRef="#ctx0" brushRef="#br0" timeOffset="19777.46">20365 11458 1409 0,'-26'-7'356'16,"4"2"104"-16,8 4-380 16,7 1-48-16,5 1 15 15,6 2-1-15,-3-3 12 16,3 0-8-16,37 4-10 15,54 6-20-15,-5-8 4 16,12-1-12-16,30-2-45 16,-10-3-49-16,11-1-444 15,-25 3 89-15</inkml:trace>
  <inkml:trace contextRef="#ctx0" brushRef="#br0" timeOffset="20294">20816 11700 1378 0,'-16'-7'394'16,"1"-3"85"-16,-5 5-362 15,3 5-86-15,-2-2 16 16,4 4 10-16,-2 2 9 15,3 4-2-15,1 5-14 16,-3 14-15 0,2 4-41-16,4 10-4 15,-1 5 1-15,5 10-28 16,3-11-11-16,8 4-11 0,6-8-1 16,8-6-4-16,6-14 26 15,7-9-4-15,1-11 8 16,7-11-1-16,-9-5 6 15,1-7 3-15,-13 2 18 16,-10-3 11-16,-16 7 6 16,-15 4-3-16,-12 7 0 15,-17 11-57-15,-6 7-154 0,-12 2-243 16,9-1-22-16</inkml:trace>
  <inkml:trace contextRef="#ctx0" brushRef="#br0" timeOffset="21240.95">20663 12465 1256 0,'2'2'338'0,"3"-1"123"15,-4-1-348-15,1 0 35 16,1-1-11-16,-2 0 22 0,1-1-24 16,0 0 0-16,0-1-48 15,-2 2-3-15,1 0-31 16,0 0-3-16,0 0-19 15,-1 0-2-15,1 1-13 16,1 0-5-16,-2 0-9 16,0 0 0-16,0 1-5 0,0 1-4 15,-2 3-2-15,0 25 9 16,-6 40-4-16,8-25 7 16,2-1-10-16,5-1-12 15,0-15-15-15,-1-6-33 16,-3-11-32-16,0-5-38 15,-2-6-14-15,-3-4-165 16,2 3-263-16,0-3 41 16</inkml:trace>
  <inkml:trace contextRef="#ctx0" brushRef="#br0" timeOffset="21526.99">20444 12887 1562 0,'-9'-11'387'0,"3"5"120"16,0 3-418-16,5 3-77 15,4 1 14-15,-3-1 4 16,4 0 15-16,7 0-9 15,71 5 6-15,-21-5-9 0,29-3-3 16,11 1-40-16,20-2-137 16,-6 2-325-16,-3 2-93 15,-29 6-211-15</inkml:trace>
  <inkml:trace contextRef="#ctx0" brushRef="#br0" timeOffset="21927.98">20770 13235 1734 0,'-10'6'394'0,"-3"-11"154"0,-2 4-504 16,-4 2-16-16,2 3-12 15,-8 7 5-15,4 5-3 16,1 8-4-16,3 4-12 16,0 8-2-16,10 1-11 0,3 7-25 15,5-4-9-15,12-2-4 16,5-8 2-16,5-8 9 15,3-14 16-15,3-9 12 16,-5-6 4-16,-2-10 2 16,-7 0-3-16,-11-8-10 15,-9 5-17-15,-19 0-32 16,-12 8-34-16,-29 8-409 16,-4 5 111-16</inkml:trace>
  <inkml:trace contextRef="#ctx0" brushRef="#br0" timeOffset="22506.76">22190 9923 1253 0,'-7'-11'429'16,"7"3"55"-16,1 1-332 15,4 2-42-15,1 1-33 16,4 0 13-16,5 0 48 15,4 2-114-15,4 2-78 16,3 2-72-16,3 7-430 16,-9 1 62-16</inkml:trace>
  <inkml:trace contextRef="#ctx0" brushRef="#br0" timeOffset="22676.99">22122 10129 1724 0,'-9'2'457'0,"11"-5"109"15,1 0-501-15,14 5-47 16,7-1-49-16,20 0-137 16,8-4-397-16,26-12 79 0</inkml:trace>
  <inkml:trace contextRef="#ctx0" brushRef="#br0" timeOffset="23534.22">23023 9598 1439 0,'-59'-1'308'0,"48"-10"135"0,-1 1-424 16,1 4-8-16,1 2 2 16,0 1-4-16,4-1 3 0,-1 3-3 15,3 1 4-15,3-1 16 16,-1 1 15-16,2-1 31 16,-2 1 13-16,1 0 11 15,0-1-12-15,1 1-4 16,0 0-31-16,0 0-6 15,0 0-19-15,0 0-9 16,0 1-5-16,0 1 11 16,1 2 0-16,2 7 9 15,4 11 7-15,14 42-5 16,-16-34-6-16,2 14-10 16,2 0-5-16,-3 12-8 15,1-1 9-15,3 18-15 16,1 3 9-16,-3 18-6 15,-1-1 1-15,-4 18-7 16,-2-1 13-16,-2 15-11 0,-4-10 6 16,-2 12 3-16,0-9-2 15,-6 10-3-15,4-18 5 16,-2 16-1-16,2-11 4 16,2 13 2-16,-1-23-3 15,0 9 0-15,2-18 3 16,-1 3-10-16,1-15 3 15,0 4 3-15,1-15-3 0,0 4-1 16,-1-11 3 0,0 1-4-16,0-6 1 0,1 9-2 15,1-11 2-15,-1-2-4 16,2-11 5-16,2-4-2 16,1-16 4-16,0-5-7 15,2-7 4-15,-2-5-7 16,0-6-2-16,0-1 0 15,-1-2 7-15,1-1 1 16,-1 1-2-16,1 0 2 16,0 0-5-16,0 0-56 15,-1 0-51-15,1 0-169 16,0 1-398-16,0 1 33 16</inkml:trace>
  <inkml:trace contextRef="#ctx0" brushRef="#br0" timeOffset="23752.75">22786 12854 1826 0,'-37'6'515'0,"33"-18"114"16,2 7-516-16,7 1-69 15,7 3-43-15,14 0-11 16,16-1-39-16,42 3-557 15,9-3-21-15,28-30-209 16</inkml:trace>
  <inkml:trace contextRef="#ctx0" brushRef="#br0" timeOffset="24792.56">23720 9532 1603 0,'4'-57'451'0,"-2"34"123"16,-1 13-447-16,2 3-25 16,1 2-27-16,0 1 6 15,2 2-22-15,-6 1-14 16,0 0-17-16,0 1-9 16,1 0-19-16,1 1-1 15,1 1 5-15,0 4-5 16,8 18 4-16,9 41-8 15,-18-35 5-15,2 2-5 16,-4-7 6-16,2-4-6 16,-1-7 15-16,3-3-37 0,-2-4-27 15,3 0-118-15,-3 0-60 16,-4 0-407-16,-5-3 34 16</inkml:trace>
  <inkml:trace contextRef="#ctx0" brushRef="#br0" timeOffset="25095.42">23553 9955 1243 0,'-20'-5'403'16,"16"0"52"-16,-3 2-266 16,4 2-102-16,2 0 23 15,1 1 3-15,0 0-2 16,1 0-37-16,2 0-22 16,11 0-26-16,65-2-8 15,-19 0-2-15,28-1-27 16,8-1-51-16,23-3-137 0,-12 2-384 15,-3-5 42-15</inkml:trace>
  <inkml:trace contextRef="#ctx0" brushRef="#br0" timeOffset="25792.9">23817 10184 1422 0,'1'-8'375'0,"-3"-5"117"16,2 6-386-16,3 2-19 16,0-1-3-16,3 3 2 0,0 1-14 15,4 0-17-15,0 3-28 16,3 4-23-16,-2-1-5 15,0 7-9-15,0 1 6 16,-6 3-8-16,-1 1 1 16,0 4-2-16,-1 0 3 15,-6-5-6-15,3-1 0 16,-2-4-17-16,-2-2-1 0,-1-4-25 16,1-2 4-16,-5-5-7 15,2-1 16-15,-1-2-2 16,1-1 27-16,1-1-1 15,2 6 10-15,3 0 8 16,1-2 9-16,0 3-5 16,0 0 2-16,1 0-1 15,3 1 4-15,-2 0-2 16,13 1 8-16,44 8 5 16,-30-4 7-16,3 2-5 15,-6 2-2-15,-2 3-5 16,-8 1-4-16,-7 2-11 15,-10 3 2-15,-5 4 0 16,-8-2 0-16,-7 2-2 16,1-4 8-16,-9-3-3 0,3-9 1 15,-5-7-19-15,1-8-35 16,-9-3-436-16,4-6 113 16</inkml:trace>
  <inkml:trace contextRef="#ctx0" brushRef="#br0" timeOffset="26478.02">23878 11024 1429 0,'-10'-44'413'0,"7"32"117"15,2 1-377-15,0 0-18 16,2 2-7-16,0 2 7 16,1 1-19-16,1 3-19 15,-3-1-31-15,0 4-18 16,0 0-16-16,0 0-9 15,0 0-8-15,0 0-7 16,0 0-14-16,0 2 4 16,0 0-6-16,0 5 2 15,0 23-1-15,0 48 10 16,-6-31-1-16,-1 5 0 0,4-6 1 16,3 0-3-16,2-15 1 15,3-7-23-15,1-10-15 16,-2-6-86-16,-1-9-73 15,0-8-465-15,-3-12 59 16</inkml:trace>
  <inkml:trace contextRef="#ctx0" brushRef="#br0" timeOffset="26759.42">23598 11388 1368 0,'-12'-9'505'15,"5"1"29"-15,3 2-276 16,2 3-189-16,2 1 6 16,0 2 2-16,1 0-13 15,2 0-29-15,28 2-15 16,52 6-19-16,-8-5-1 15,8-3-28-15,16-1-142 16,-9 2-136-16,-5 1-297 0,-29-1-86 16</inkml:trace>
  <inkml:trace contextRef="#ctx0" brushRef="#br0" timeOffset="27285.33">23839 11581 1334 0,'-7'31'388'0,"8"-36"99"15,-1-2-349-15,1-1-27 16,3 2-12-16,-2-2 16 16,1 1-18-16,2 3-18 15,1 1-33-15,3 3-20 16,2 1-12-16,-1 4-16 16,0 3 0-16,-2 4-1 15,-1 3 0-15,-2 8-11 0,-1 5 9 16,-8 1-8-16,-1 1 3 15,-6 4-6-15,-5-8 5 16,-3-3-10-16,1-6 7 16,1-2-3-16,3-10 13 15,2-2 1-15,6-3 14 16,0-1 4-16,3-1 2 16,2 2 1-16,1 0 5 0,0 0 0 15,0 0-2-15,1 0 3 16,2 0 1-16,4 0 8 15,23 2 4-15,56 6-8 16,-30-5-2-16,12-3-70 16,-5 1-128-16,-4 5-458 15,-22-3 52-15</inkml:trace>
  <inkml:trace contextRef="#ctx0" brushRef="#br0" timeOffset="28475.2">23839 12383 1033 0,'36'-44'478'0,"-34"34"9"0,1 2-216 15,0 1-94-15,1 1-38 16,-2-2 20-16,3 3-23 15,-5 0-2-15,1 1-35 16,-1 3-12-16,0 1-27 16,0 0-11-16,0 0-16 15,0 0-10-15,0 0-11 0,0 0-4 16,0 0-2-16,1 1-10 16,0 3 3-16,3 15 1 15,5 45 0-15,-9-24 2 16,-9-2 2-16,2 1 1 15,1-8-6-15,0-6 6 16,4-8-3-16,2-1-3 16,0-9-1-16,0-3 8 15,0-3-6-15,0-1-11 16,-2-1-6-16,1 0-37 16,1 0-26-16,0-1-77 15,0 0-36-15,0-1-88 16,0-2-228-16,-2-5-94 15,-25-34-70-15</inkml:trace>
  <inkml:trace contextRef="#ctx0" brushRef="#br0" timeOffset="29258.62">23620 12837 1492 0,'-7'-6'326'16,"1"0"148"-16,6 5-424 15,6 0 3-15,10-1 7 16,21-1 11-16,13-1-6 15,35-3-22-15,14 1-52 16,29 3-136-16,-5 1-386 16,11-5 46-16</inkml:trace>
  <inkml:trace contextRef="#ctx0" brushRef="#br0" timeOffset="29709.57">23991 13018 1446 0,'-12'-3'504'0,"2"-2"38"0,-1-2-371 16,-3 2-63-16,1 3-47 15,-5 1 13-15,3 2 3 16,-6 7-14-16,1 7-31 16,-3 12-15-16,3 7-11 15,0 11-13-15,6 1 5 16,5 7-5-16,11-7 4 15,8 0-8-15,9-10-1 16,7-4-14-16,5-13-7 0,11-10-11 16,-1-10 5-16,-1-7 6 15,-5-6 10-15,-7-10 10 16,-16 2 7-16,-15-5-9 16,-16 2-13-16,-22-1-77 15,-13 11-54-15,-19 11-408 16,2 5 54-16</inkml:trace>
  <inkml:trace contextRef="#ctx0" brushRef="#br0" timeOffset="31009.3">24610 9696 1291 0,'17'-26'311'16,"-33"14"108"-16,0 3-347 16,5 5-30-16,3 3 20 15,5 1-2-15,5 2-4 16,-2-2-18-16,2 1-7 15,5 2-21-15,25 11 19 16,37 13 7-16,-24-13 33 0,-2-3 8 16,1-1 20-16,-7-1-7 15,1-5 13-15,-10 0-29 16,-3-4 3-16,-9 3-22 16,-5-6 0-16,-7 6-18 15,-3-4 7-15,-1 2-16 16,-1-2 2-16,0 1-14 15,1 0-3-15,0 1-10 16,0 1 1-16,1 1 0 0,5 17 5 16,16 40-5-16,-11-24 4 15,-3 6-1-15,-2 17-1 16,-1 2-5-16,-5 25 3 16,-4-1-2-16,-4 21 4 15,0-3-5-15,-2 24 3 16,0-12-3-16,-1 18 4 15,5-9-5-15,-5 18 3 16,-1-20-3-16,-1 16 11 16,2-10-9-16,-5 11 9 15,3-18-1-15,4 19 4 16,2-16-2-16,2 9 6 16,9 3 7-1,-2-6-17-15,2-12 3 0,4-11-7 16,-5-15 6-16,-3-29-3 15,-2-2 12-15,2-16-9 16,-2 0 9-16,0-10-8 16,0 0 8-16,6-6-14 15,-4 0 6-15,1-6-12 16,1-1 7-16,2-6-6 16,-4-3 11-16,3-5-8 0,-2-1 5 15,1-3-11-15,-2 0 5 16,0-4-3-16,0 0 9 15,0-2-4-15,0 2 13 16,-2-1-1-16,1 0 7 16,1 1-6-16,-1-1 2 15,-1 0-13-15,-1 0 4 16,-1-1-17-16,-32-8-33 16,-48-8-45-16,12 1-241 15,-10-4-430-15</inkml:trace>
  <inkml:trace contextRef="#ctx0" brushRef="#br0" timeOffset="53389.09">1317 15596 1482 0,'4'-46'413'0,"-6"32"101"0,3 8-413 15,0 4-16-15,2 0-31 16,-3 2-3-16,1 0-5 16,0 0-13-16,3 1-22 15,6 5-7-15,42 36 1 16,-28-12-1-16,-2 5-2 0,2 6 3 16,-4-2 0-16,-2 0-2 15,-7-7-2-15,-1-3 3 16,-8-7-5-16,-2-1 5 15,0-8-3-15,-2-4 0 16,1-7-3-16,1-1 5 16,0-4 0-16,-2 1-2 15,1-1-6-15,0-14 0 16,-5-46 0-16,5 20 2 16,0 3 4-16,0 3 17 15,1 5 9-15,3 3-3 16,7 10-6-16,8 2-9 15,7 4-9-15,13 5-21 16,5 2-31-16,3 6-94 16,-8 5-39-16,-8-2-395 0,-19-4 35 15</inkml:trace>
  <inkml:trace contextRef="#ctx0" brushRef="#br0" timeOffset="53905.66">1821 14939 1402 0,'-8'-18'318'16,"0"0"132"-16,4-3-389 15,4 4-10-15,3 0 20 16,6 3 10-16,3 1-7 16,2 7-18-16,3 5-19 15,5 5-17-15,0 10-12 0,1 3 1 16,1 10-1-16,-6 5 5 15,-5 14-5-15,-8 2-2 16,-11 15-7-16,-4-3 2 16,-6 5-2-16,-2-18 6 15,1-7-4-15,3-18 6 16,-2-11 8-16,8-10-2 16,-2-6-7-16,3-3 11 0,5-1-4 15,3 1-4-15,4-5 5 16,3 7 0-16,13 0-5 15,5 1 3-15,14 1-7 16,9 2-5-16,12 1 0 16,2 1-30-16,15 8-156 15,0-1-377-15,10-18 44 16</inkml:trace>
  <inkml:trace contextRef="#ctx0" brushRef="#br0" timeOffset="54370.63">2846 15380 1627 0,'-15'-10'386'15,"6"-1"133"-15,5 8-465 16,5 2-22-16,5 1 2 16,-5-1 17-16,2 0 0 15,18 0 6-15,43 1-22 16,-26-1-7-16,-5 1-21 15,3 1-44-15,-8 0-68 16,0 3-200-16,-7 3-276 0,-5 3-31 16</inkml:trace>
  <inkml:trace contextRef="#ctx0" brushRef="#br0" timeOffset="54535.87">2828 15608 1924 0,'-7'-12'367'0,"23"6"201"16,9 6-575-16,19 0-1 15,5-1 4-15,23 4-170 16,-3-9-393-16,22-4 65 16</inkml:trace>
  <inkml:trace contextRef="#ctx0" brushRef="#br0" timeOffset="55445.06">4543 14478 1044 0,'-36'-41'467'0,"9"34"-21"0,5 0-221 16,-3 5-179-16,4 0-36 15,-5-1 18-15,6 2 6 16,-4 0 25-16,9-1 7 16,0 1 15-16,4 0-6 15,-2 0 7-15,5-1-21 0,-1 2 3 16,3 0-9-16,1 1 1 16,1 0-20-16,4-1 1 15,-3 0-12-15,0 2-3 16,0 1-12-16,-1 7 16 15,-19 49-4-15,19-17 4 16,2 2-6-16,4 14 11 16,26 10-8-16,-22 4 5 15,13 7-9-15,-12 6 8 16,-6-9-2-16,-24 18-6 16,19 3-7-16,-8 11 12 15,10 7-10-15,7 19-4 16,-3-20-1-16,1 23 0 15,0-15-14-15,4 15 5 0,-7-14-2 16,-3 25 5-16,-3-19-4 16,2 19 8-16,-7-15-4 15,0 19 1-15,2-25 1 16,4 7 0-16,-2-19-4 16,4 4 4-16,2-23-6 15,1 3 0-15,1-16-1 16,0 3 3-16,1-17-6 0,-3 3 14 15,0-7-5-15,-4-1 2 16,3-19-1-16,-3-4 6 16,0-17-15-16,1-10 7 15,2-9-2-15,-1 0-5 16,3-5-12-16,0 0-34 16,0-1-39-16,0 0-184 15,0 1-407-15,-2-2 48 16</inkml:trace>
  <inkml:trace contextRef="#ctx0" brushRef="#br0" timeOffset="66219.93">4177 18035 1212 0,'-38'6'330'15,"31"-13"77"-15,2 3-306 16,4 1-55-16,1 2 18 15,0 1 2-15,0 0 12 0,2 0-21 16,4 1-3-16,22 5-24 16,43 9 4-16,-33-10-13 15,8-3 11-15,-3-4-15 16,2-1 5-16,-9-5-14 16,-2 1 4-16,-11 1-11 15,-5 3 4-15,-11 1-22 16,-10 3-91-16,-6 2-412 0,-10 4 90 15</inkml:trace>
  <inkml:trace contextRef="#ctx0" brushRef="#br0" timeOffset="74785.6">5084 14790 1036 0,'33'-27'430'16,"-34"22"35"-16,1-6-206 16,-4 0-99-16,1-1 10 15,0-2-30-15,0 1 3 16,0 4-37-16,2-2 3 15,0 3-40-15,0 3-5 16,1 2-30-16,0-1-6 16,0 4-19-16,0-1-10 0,0 1-15 15,0 0 10-15,0 1-6 16,1 3 1-16,1 9 8 16,14 47 2-16,-15-30-6 15,1 4 9-15,1-8-5 16,-3-2 7-16,2-8 0 15,0-2 5-15,1-9-13 16,-3-3 6-16,0 0-3 0,0-2-5 16,0-1-24-16,0 1-131 15,0 0-91-15,-3 1-384 16,0 0-34-16</inkml:trace>
  <inkml:trace contextRef="#ctx0" brushRef="#br0" timeOffset="75184.69">4883 15159 1371 0,'-19'-13'321'15,"0"0"141"-15,7 4-389 16,3 6 11-16,4-1-3 15,5 3-3-15,4 5-22 0,-2-4-7 16,15 1-23-16,71 7 5 16,-19-7-8-16,28-5 1 15,0-2-25-15,14 2-108 16,-14-3-61-16,-9-3-370 16,-30 2 3-16</inkml:trace>
  <inkml:trace contextRef="#ctx0" brushRef="#br0" timeOffset="75667.95">5222 15350 1323 0,'-2'0'329'0,"-4"-2"105"16,1 0-341-16,-3 0-36 15,0-1 25-15,-30-15 7 16,35 16 10-16,4 2-26 0,2 0-17 16,-2 0-30-16,1 0-5 15,7 2-18-15,16 6-4 16,34 14 4-16,-32-4-1 15,-7 3-4-15,0 8 2 16,-11 0-1-16,-4 6 4 16,-5-2-2-16,-7 5 1 15,-4-5-2-15,-6-1 6 16,-3-10-8-16,-6-3 5 16,2-10-1-16,-1-5 9 15,5-4-4-15,5-5 6 16,7 2-1-16,5-2 0 15,6-2-10-15,15 3 0 16,10 1-8-16,16 0 3 0,10 0-3 16,14 2 8-16,-4 0-33 15,3 3-111-15,-15 2-409 16,-13-14 67-16</inkml:trace>
  <inkml:trace contextRef="#ctx0" brushRef="#br0" timeOffset="76292.7">6947 14485 1393 0,'-8'-13'365'15,"-2"-3"137"-15,5 9-383 0,0 1 7 16,2 0-7-16,2-1 23 15,1 2-32-15,0 0-3 16,1 0-41-16,-1 4-2 16,0 0-35-16,1 1-5 15,0 0-12-15,1 1 0 16,2 1-12-16,5 14 3 16,23 51 1-16,-31-12 3 15,-2 3-2-15,-5 13 3 16,-1-11-1-16,-4-2 4 15,6-21-8-15,0-7 11 16,2-14-11-16,3-6 11 16,0-7-7-16,-1-4 5 15,0-5-27-15,1 3-70 16,-1 0-100-16,0-1-473 0,-1-2 49 16</inkml:trace>
  <inkml:trace contextRef="#ctx0" brushRef="#br0" timeOffset="76559.98">6698 15043 1448 0,'-15'-11'361'15,"6"-1"123"-15,1 4-363 16,6 5-55-16,4 1 18 16,6 0-4-16,-6 0 0 15,20 0-37-15,70-9-3 16,-21 5-23-16,27-1-36 16,-3 2-76-16,14 0-471 15,-16 2 94-15</inkml:trace>
  <inkml:trace contextRef="#ctx0" brushRef="#br0" timeOffset="77117.95">7005 15259 1209 0,'-12'-19'346'0,"0"4"87"16,3 3-339-16,-1 4 3 15,8-1-24-15,1 5 23 16,1 1-12-16,6 1-8 15,-6 1-28-15,2 1-9 16,3 0-23-16,16 6-2 16,29 15-3-16,-29-5-2 15,-5 3-7-15,-1 1 4 16,-6 2-9-16,-4 5 5 16,-8-5-2-16,-5 2 3 15,-3-4-5-15,-7 1 5 0,2-5-4 16,-4-3 4-16,3-6-3 15,-3-2 7-15,3-3-5 16,3-1 8-16,5-1-4 16,5 0 7-16,4 0-7 15,3 0 5-15,-2 0-7 16,3 0 6-16,17 0-1 16,50 3 8-16,-32-5-8 0,9 1 6 15,-5-1-4-15,2 2-110 16,-6 0-63-16,6-3-393 15,-12-4 4-15</inkml:trace>
  <inkml:trace contextRef="#ctx0" brushRef="#br0" timeOffset="77751.08">8704 14494 1455 0,'-12'-9'341'0,"2"2"122"16,-1 5-400-16,3 2-31 15,-6 1 24-15,1 0 7 16,-3 3 12-16,3 2-7 16,0 5-10-16,-1 3-26 15,1 8-13-15,3 2-9 16,2 13-14-16,3 0 4 15,6 10-2-15,4-3 4 16,7 7-5-16,6-9 6 0,10-1-8 16,3-13 7-16,8-4 0 15,-2-14 3-15,3-11 12 16,-5-8 18-16,-2-16 26 16,-10-8 9-16,-7-16 14 15,-8-4-5-15,-14-16-19 16,-8 7-27-16,-17 1-18 15,-9 18-44-15,-22 13-198 16,-14 26-412-16,-6 13 46 16</inkml:trace>
  <inkml:trace contextRef="#ctx0" brushRef="#br0" timeOffset="79066.82">5200 16054 1491 0,'0'-8'387'16,"-7"-3"148"-16,4 4-409 16,3 2-17-16,0 0-2 15,0-1 15-15,0 2-30 16,0 3-6-16,0 0-21 0,0-1-16 16,0 2-24-16,0 0-16 15,0 0-12-15,0 3-8 16,0 8 1-16,3 22 6 15,2 36 6-15,-5-30 6 16,0-10-4-16,2-3 0 16,-2-13-5-16,0-5 8 15,0-4-3-15,0-4-4 16,0-1-5-16,0 0-71 16,-2-1-82-16,1 1-199 15,-2-1-281-15,0 0-40 16</inkml:trace>
  <inkml:trace contextRef="#ctx0" brushRef="#br0" timeOffset="79334.75">4935 16463 1616 0,'-18'-1'372'16,"6"-6"145"-16,7 4-459 0,5 3-54 16,5 0 11-16,-4-1 23 15,7 0 0-15,34 0 10 16,45-2-4-16,-11-1-6 16,3 0-22-16,16 0-63 15,-10-2-77-15,4 2-437 16,-24-1 65-16</inkml:trace>
  <inkml:trace contextRef="#ctx0" brushRef="#br0" timeOffset="79834.05">5200 16761 1354 0,'-10'-22'441'16,"3"1"53"-16,4 7-364 15,4 3-76-15,4 2-40 16,2 3 9-16,3 4-2 0,4 4-2 15,3 2-4-15,2 12 2 16,-3 2-14-16,0 13 4 16,-5 0 2-16,-5 8-6 15,-7-1-1-15,-3 6-1 16,-6-9 0-16,-1 1 4 16,1-8 3-16,-8-7-2 15,4-11 5-15,0-2-5 16,0-8 0-16,1-4 1 15,6-1 4-15,3 1-8 16,8 0 2-16,7-2-7 16,9 4 0-16,16-4-6 15,9 0 9-15,16-1-3 16,1 1 3-16,8-2 4 0,-10 4 2 16,2 2-99-16,-19 2-53 15,-15-3-389-15,-17 0 13 16</inkml:trace>
  <inkml:trace contextRef="#ctx0" brushRef="#br0" timeOffset="80451.19">7179 16163 1421 0,'-28'-11'378'0,"1"0"122"15,5 7-391-15,-3 3-14 16,8 0-16-16,0 2 19 15,3 1-19-15,1 1-4 16,2 1-30-16,0 7-8 16,4 4-18-16,1 6-8 15,1 4-12-15,7 12-2 16,2-1-2-16,5 7-4 16,6-6-5-16,7 4-4 15,1-8 4-15,8-6-2 16,2-13 5-16,2-7 6 15,-5-11 10-15,-1-12 4 0,-6-7 7 16,-8-14 1-16,-7-3 3 16,-8-9 1-16,-8 2-1 15,-16-6-8-15,-5 15-1 16,-13 3-8-16,1 14-24 16,-7 9-138-16,6 14-56 15,10 6-384-15,15 4-19 16</inkml:trace>
  <inkml:trace contextRef="#ctx0" brushRef="#br0" timeOffset="81074.43">8859 16016 1385 0,'-7'-14'379'15,"3"2"120"-15,2 2-328 16,2 5-24-16,0-1 28 15,0 2-15-15,0 3 4 16,0-1-55-16,0 0-11 16,0-1-30-16,0 0 0 15,0 1-15-15,0 0-7 16,0-1-10-16,0 2-16 16,0 1-14-16,2 3-4 15,-1 10-2-15,9 62 0 16,-11-27 9-16,-2 7-1 15,2-3-1-15,-2-4-1 16,2-12-7-16,1-6 0 16,1-11 2-16,0-1-2 0,-1-9 8 15,2-4 1-15,-2-3 0 16,-2-2-80-16,1-1-82 16,-2 1-575-16,-2-1 85 15</inkml:trace>
  <inkml:trace contextRef="#ctx0" brushRef="#br0" timeOffset="82483.75">5356 17457 1653 0,'-55'-22'396'15,"48"14"135"-15,-11 6-462 16,1 5-63-16,-6 3 3 16,2-1 8-16,-1 4 3 15,0 2 1-15,0 2 2 16,6 0 0-16,2 7-11 16,4-1-2-16,3 9-9 0,7 4 2 15,7 4-9-15,4 0 4 16,9 4-3-16,2-7 4 15,9 0 0-15,0-8 2 16,6-6 2-16,-4-10 0 16,1-13 8-16,-4-9-4 15,-5-9 12-15,-9-8 3 16,-8-15 5-16,-7-1 0 0,-12-6-3 16,-9 3-7-16,-7 2-8 15,-6 20-3-15,-15 9-61 16,3 17-69-16,-5 15-467 15,8 8 79-15</inkml:trace>
  <inkml:trace contextRef="#ctx0" brushRef="#br0" timeOffset="83178.93">7098 17146 1155 0,'-1'-21'300'16,"-3"3"114"-16,1 0-287 15,2 1-4-15,-3-4 48 16,1 3-4-16,1 0 8 15,1 5-29-15,1-1-1 0,0 5-46 16,1 0-8-16,1 3-18 16,-1 0-7-16,2 3-19 15,-3 2-1-15,0 0-16 16,1 1-10-16,1 2-6 16,1 5-7-16,8 23-5 15,9 49 1-15,-20-35 3 16,0 3-3-16,-3-10 2 15,0-4-3-15,1-14 6 0,-1-4-1 16,0-10 0-16,3 0-3 16,-4-5 3-16,3-1-16 15,1 0-26-15,0 0-65 16,-1-2-74-16,0 2-312 16,-3 0-196-16,-1 1-85 15</inkml:trace>
  <inkml:trace contextRef="#ctx0" brushRef="#br0" timeOffset="83583.53">6953 17460 1287 0,'-85'31'363'16,"65"-39"96"-16,4 3-355 0,0 0 6 16,5 3-19-16,4-1 26 15,4 1-7-15,9 1-9 16,8 1-39-16,16-1-6 15,10-2-24-15,24-1-5 16,9 0 1-16,20-1 0 16,-8-1-10-16,4 3-5 15,-15 2-3-15,-15 2-10 16,-21 1-12-16,-16 3-63 16,-20 0-33-16,-23 2-98 15,-12-1-185-15,-15-1-200 16,-3-4-22-16</inkml:trace>
  <inkml:trace contextRef="#ctx0" brushRef="#br0" timeOffset="84368.19">7138 17734 882 0,'-3'-7'316'16,"1"2"54"-16,0-1-200 16,3 0-40-16,2-1 12 15,-3-1-12-15,0 1 14 0,0-2-21 16,3 1 5-16,2 1-26 15,2 0-10-15,3 0-31 16,4 1-5-16,1 3-21 16,2-1-5-16,3 0-5 15,1 8-6-15,-3 1-8 16,2 1-9-16,-4 5 0 16,-4 7-6-16,-4-5 2 15,-6 7 0-15,-5 0 4 0,-6 4-1 16,-2-1 2-1,-7 4 0-15,-2-2 0 0,-3 2 1 16,-1-5 3-16,-2-2-10 16,4-5 4-16,1-2 4 15,3-6-2-15,5-3-4 16,4-1 7-16,6-2 0 16,4 0-2-16,4-1 0 15,-5 0 5-15,0 0 2 16,0 0 3-16,2 0 5 15,2 0 7-15,4 0 5 16,5 2-2-16,33 6 6 16,-31-10-8-16,7 2 2 15,2 0-8-15,14-2 1 16,4 1-8-16,12 1 5 0,-1-2-9 16,3 3 0-16,-10 2-5 15,-6 0-1-15,-15-1-3 16,-11 1-19-16,-15-3-21 15,-16 1-115-15,-12-1-108 16,-10-6-410-16,-5-2 5 16</inkml:trace>
  <inkml:trace contextRef="#ctx0" brushRef="#br0" timeOffset="89033.15">8854 17277 1449 0,'18'-49'383'16,"-32"42"108"-16,-3 4-374 16,0 5-68-16,-4 2 11 15,2 4 2-15,-5 5 5 16,2 0-22-16,-1 5-9 15,6-2-16-15,0 7-1 16,5 1-17-16,3 8 4 16,7 3-2-16,4 5 0 0,4-4-4 15,8 2 3-15,4-9-5 16,5-4 0-16,2-10-1 16,9-11 3-16,-6-10 3 15,5-15 5-15,-7-8 2 16,-1-10-1-16,-10-4 5 15,-5-6 12-15,-11 10 6 16,-10-3 0-16,-9 9-1 16,-13 5-14-16,-3 7-42 0,-7 5-153 15,7 12-424-15,5-2 68 16</inkml:trace>
  <inkml:trace contextRef="#ctx0" brushRef="#br0" timeOffset="90229.93">9183 14293 970 0,'-29'-5'297'16,"7"3"82"-16,-2 0-245 16,6 2-19-16,1-3 15 0,7 0-23 15,5 2 2-15,4 1-23 16,7 0-20-16,-4 0-28 15,2 0-7-15,29 3-15 16,51 1-1-16,-34-4 14 16,14 0 10-16,-6 2 2 15,4 1 7-15,-16 3-3 16,-3 0-6-16,-15 0-6 0,-8-1-3 16,-12-2-5-16,-3 0 11 15,-5-3 3-15,-2 2 4 16,1-2-1-16,0 0 0 15,0 0-10-15,0 0-11 16,1 0-5-16,-3 1-8 16,0 1 0-16,2 2 3 15,-2 3 5-15,-2 15 3 16,-6 35 3-16,7-27 1 16,1 3-3-16,0 13 8 15,2 0-7-15,0 15-1 16,1-1-1-16,1 11-1 15,-1-3-4-15,2 20-1 16,-1-7 5-16,1 16-4 16,1-7 4-16,2 14-6 15,-3-14-1-15,1 17-4 0,3-13 0 16,-3 14-5-16,4-9 1 16,-2 20 5-16,-3-18 5 15,0 18-4-15,0-12-1 16,-7 16 1-16,6-16-2 15,1 16-2-15,-2-17 4 0,2 19-4 16,1-18 1-16,-3 7 4 16,2-20-6-16,5 8 0 15,-3-21 4-15,3 4-1 16,2-18-6-16,0 7 5 16,-4-17 1-16,0-4 0 15,-2-14-2-15,0-5 5 16,-3-12-3-16,0-2-5 15,2-6 2-15,-3-4 0 16,1-2-2-16,1-2 1 16,0-4 11-16,-2 1-4 15,1-3-1-15,0 0-2 16,-1 0-2-16,0 0-2 16,-1 0 0-16,1-1 2 15,0 0-6-15,0-1-40 16,0-2-32-16,1 0-85 0,-3 0-111 15,2-1-461-15,0 2 73 16</inkml:trace>
  <inkml:trace contextRef="#ctx0" brushRef="#br0" timeOffset="90617.16">9365 17825 1729 0,'-15'-11'395'0,"4"2"175"16,6 6-481-16,3 0-22 16,2 2 7-16,0 1-3 15,0 0-21-15,2 0-11 16,1 0-12-16,22 2-3 0,40 5-1 16,-21-2-4-16,-3 2-3 15,2 0-8-15,-8-3-5 16,-5 0-7-16,-12 0-18 15,-6-1-147-15,-9-1-61 16,-29-4-413-16,-11-4-21 16</inkml:trace>
  <inkml:trace contextRef="#ctx0" brushRef="#br0" timeOffset="92128.06">10409 14331 1201 0,'-14'-9'333'0,"-6"4"101"16,2 2-340-16,-4 3-1 16,0 0-19-16,-2 3 8 15,3 0-19-15,-1 3 6 16,5-3-16-16,1 0-1 15,5 0-13-15,2-1 13 16,2-2-4-16,4 0 15 16,-2 0-1-16,4-2 0 15,0 2-12-15,1 0-9 0,-2 0-20 16,1 0-5-16,1 0-5 16,-1 2-5-16,1 0 3 15,0 1 15-15,0 1-6 16,1 16 10-16,9 30 4 15,-6-28 5-15,2-1-10 16,3 12 12-16,-2 3-12 0,3 15-3 16,-6 5-4-16,2 20-1 15,-6-1-11-15,0 21 7 16,0 1-2-16,-3 18 2 16,6-12-4-16,-1 25 6 15,3-16-5-15,2 7 0 16,3-13 1-16,2 16 1 15,-1-13-4-15,-1 6 3 16,-1-9 0-16,2 11-4 16,-4-8 0-16,0 7 0 15,-1-12 0-15,2 4-2 16,-2-10 1-16,1 3-4 16,-2-15-2-16,0 4 4 15,-3-14 5-15,-1-2 0 16,0-19 2-16,0 6 2 15,0-11-8-15,4 5 1 0,-1-8-1 16,0 6-2-16,0-10-6 16,-1 0 8-16,-4-10-3 15,1-1-6-15,-2-9 2 16,0-6 11-16,-3-8-9 16,4 0-2-16,1-8 4 15,-2 0-1-15,2-1-8 16,0-1-6-16,0 0-3 0,-1 0-24 15,0-1-15-15,0 1-66 16,0 0-77-16,-2 1-520 16,1 1 104-16</inkml:trace>
  <inkml:trace contextRef="#ctx0" brushRef="#br0" timeOffset="92482.79">10322 17665 1550 0,'-43'-8'372'16,"34"5"127"-16,4-1-376 0,3 3-39 15,1 4 33-15,1-5 15 16,0 2 13-16,1 0-49 15,2 0-5-15,8 0-29 16,22 2-1-16,39-2-13 16,-17-10-2-16,-3 4-19 15,11 0 4-15,-11 1-5 0,2 6-2 16,-15 4-8-16,-5-2-3 16,-13-1-9-16,-4 3-4 15,-11-4-9-15,-9 2-36 16,-10-1-33-16,-14 8-213 15,-3 3-421-15,-35-11 41 16</inkml:trace>
  <inkml:trace contextRef="#ctx0" brushRef="#br0" timeOffset="94818.15">11269 14298 935 0,'42'-79'563'16,"-48"62"-57"-16,1-2-96 15,-1 4-285-15,2 1 13 16,-1 4-19-16,0-1 7 16,3 2-29-16,0 5-3 15,0 1-26-15,2 2-12 16,-1 1-31-16,1 0 0 16,0 1-19-16,0 3-6 15,0 6-4-15,4 16 6 16,2 35-2-16,-2-30 4 0,-4-6 0 15,-2 0 4-15,1-8-4 16,1-4-2-16,-1-4 3 16,2-5 0-16,0-4 1 15,1 1 4-15,-2-1-2 16,0 0-33-16,0-1-50 16,0 1-172-16,1 0-128 15,1 1-297-15,-2 0-80 0</inkml:trace>
  <inkml:trace contextRef="#ctx0" brushRef="#br0" timeOffset="95231.56">11110 14681 1307 0,'-24'-10'307'16,"1"-3"129"-16,6 6-360 15,0-1 17-15,8 8 19 16,3-5 37-16,1 4-9 15,8-4-14-15,-2 5-42 16,2-1-23-16,28-2-39 16,61-5-2-16,-24 5-4 15,24-3 2-15,-3 1-6 0,11-2 1 16,-17 2-8-16,-2 3 0 16,-26 2-6-16,-12 0-29 15,-21 3-59-15,-19 2-101 16,-21 5-47-16,-14 7-362 15,-6-2 37-15</inkml:trace>
  <inkml:trace contextRef="#ctx0" brushRef="#br0" timeOffset="95898.06">11387 14844 1227 0,'-38'5'278'15,"31"-13"154"-15,4 3-345 0,0-2 38 16,-3 2 13-16,5-2 18 16,1 2-37-16,1 0-3 15,-1 4-46-15,1 0-9 16,2 1-28-16,1 0-3 16,11 1-17-16,38 14 2 15,-34-4-13-15,-2 3 1 16,-4 1-6-16,0 0 7 15,-5 1-5-15,-5-2 4 16,1-3-4-16,-1 0 10 16,-6-5-6-16,0 0 3 15,-1-2-7-15,-4-3 5 16,0 0-6-16,-6-1 4 16,6-1-1-16,-2-1 3 0,2 1-3 15,-1-1 2-15,4 3-7 16,-1-2 1-16,4 1 0 15,2 0 1-15,0 0-4 16,1 1 1-16,3 1-3 16,9 6 4-16,44 28-7 15,-29-20 10-15,-4-1 0 16,-1 1-1-16,-7-2-6 16,-7 1 1-16,-5-4-12 0,-11-1-3 15,-10 0 3-15,-14 3 4 16,-7-4 1-16,-11-2 16 15,3-5-1-15,-1-5 0 16,15-4-9-16,9-6-97 16,17 0-74-16,15-9-379 15,6-1 4-15</inkml:trace>
  <inkml:trace contextRef="#ctx0" brushRef="#br0" timeOffset="96492.69">11303 15673 1277 0,'0'-21'342'0,"1"-4"129"15,-1 6-340-15,1 1 0 16,0 4 8-16,0 0 18 16,-1 4-26-16,-1-2-3 15,1 2-36-15,-1 3-9 16,1 0-28-16,0 3-9 15,0 2-13-15,0 1-3 16,0 1-19-16,0 1-5 16,0 2-1-16,1 1 0 15,4 23-7-15,3 44 0 16,-9-32 7-16,-1 4 1 16,2-8-10-16,-4-5 6 15,3-11 2-15,3-1-6 16,1-9-1-16,-2-1 1 15,1-4-23-15,-3 0-111 0,0-4-84 16,0 0-437-16,-3 1 10 16</inkml:trace>
  <inkml:trace contextRef="#ctx0" brushRef="#br0" timeOffset="96748.33">10938 15989 1656 0,'-26'-8'351'0,"14"4"167"16,10 3-484-16,6 2 1 16,13-1 11-16,10 0 25 15,11 0-4-15,27-2 0 16,12-3-22-16,20 0-8 15,3 0-28-15,10-2-102 16,-18 4-62-16,-5-1-433 16,-27 0 28-16</inkml:trace>
  <inkml:trace contextRef="#ctx0" brushRef="#br0" timeOffset="97231.53">11220 16222 1414 0,'-10'-13'380'0,"2"0"128"16,5 4-388-16,5 2-44 15,5-2-19-15,5-1 16 16,4 3-29-16,3 3-13 16,0 1-7-16,3 10 1 15,-5 5-19-15,-1 6-7 16,-6 4 8-16,-2 9-2 16,-6-2-7-16,-5 7 6 15,-4-4-1-15,-5 1-5 16,-4-8 4-16,-2-4 0 15,1-9-4-15,-1-2 3 0,5-8 1 16,2-1-3 0,4-3 3-16,6-2-2 0,7-1 3 15,-6 4-4-15,6-1 3 16,35-6-4-16,39-1 3 16,-21 8-5-16,-2 4 7 15,2 0-8-15,-12 1 6 16,-7 1-92-16,-17-1-61 15,-11 3-407-15,-16-2 27 0</inkml:trace>
  <inkml:trace contextRef="#ctx0" brushRef="#br0" timeOffset="97814.51">11362 16895 1490 0,'-10'-47'392'16,"7"36"127"-16,-3 2-376 15,5 3-67-15,1 2 19 16,0 0-4-16,0 3-4 16,0 0-31-16,0 1-13 15,0 0-14-15,0 1-10 16,1 2-12-16,5 11-3 15,14 47 4-15,-17-21-4 16,-1-2 2-16,-2 6-4 16,0-9 2-16,1-4 0 15,-1-12 1-15,0-3 1 16,2-9-4-16,-2-3-34 0,0-2-45 16,-1-2-154-16,0-1-390 15,-1-1 41-15</inkml:trace>
  <inkml:trace contextRef="#ctx0" brushRef="#br0" timeOffset="98064.54">11062 17304 1573 0,'-20'-6'433'15,"20"0"101"-15,-4 2-415 16,3 4-96-16,1-1-4 16,2 0 19-16,14 0 13 15,56-3 0-15,-13-1-9 16,9 0-4-16,18 1-40 16,-1 1-85-16,12 3-148 15,-13 5-355-15,-3 2 1 16</inkml:trace>
  <inkml:trace contextRef="#ctx0" brushRef="#br0" timeOffset="98514.63">11446 17516 1444 0,'-19'-6'450'16,"-4"-3"72"-16,2 4-352 16,3 5-118-16,2 2-6 15,4 3-2-15,-1 0 0 16,2 6-20-16,-1 4-5 15,3 8-8-15,5 5-7 16,4 1-2-16,4 6 0 16,5-5-1-16,6 2-3 15,2-5 3-15,6 0-2 16,-5-6-1-16,6-2-3 16,-6-7 6-16,3-6-10 15,-5-7 7-15,0-4 5 0,-4-6 2 16,-1-4-11-16,-6-2 7 15,-7 2-18-15,-12 2-16 16,-10 2-52-16,-10 5-21 16,-14 6-75-16,-1 8-365 15,2 4 82-15</inkml:trace>
  <inkml:trace contextRef="#ctx0" brushRef="#br0" timeOffset="99714.02">12335 14412 1108 0,'-16'-10'282'16,"1"5"102"-16,5 3-287 16,5 2-25-16,2-2 6 15,3 5-11-15,1-3-9 16,2 0-17-16,15 3 6 16,53 11-2-16,-20-8 5 15,-5-1 3-15,3-2 2 16,-7 1-4-16,-7-2 8 0,-12 1-8 15,-6-1 9-15,-7 2-7 16,-4-3 2-16,-6-1-6 16,0 1 14-16,-3-1-1 15,2 0 1-15,0 0-12 16,0 0-3-16,0 0-16 16,0 1-10-16,0 0 1 15,0 2-3-15,0 9-4 0,-6 60 2 16,4-26 6-16,-3 20 0 15,1 3 0-15,-3 15 0 16,3-3 1-16,0 24-4 16,0-3-1-16,-2 19 1 15,1 0 9-15,-2 22 1 16,-1-15 0-16,-1 18 4 16,3-8-1-16,-4 14 4 15,2-23-4-15,4 18 0 16,4-16-1-16,-1 9-5 15,5-21-13-15,2 19 3 16,-1-21-10-16,-2 7-5 16,-1-20 3-16,-1 12-1 15,-5-27-3-15,1 4 2 16,-4-10-1 0,-1-11 5-16,3-24-5 0,0-9 1 15,1-21-10-15,4-13 15 16,1-3-9-16,0-1 6 15,0-1-4-15,0 0 6 16,0 0-8-16,0 0 4 16,0 0-6-16,0-1 12 15,0 0-2-15,0 1-6 16,0 0-6-16,0 0 7 0,0 0-7 16,0 0 7-16,0 0-5 15,0 0 5-15,0 0-6 16,0 0 6-16,0 0-5 15,0 0 5-15,0 0-3 16,0 0 9-16,-1 0-8 16,-1 0-5-16,-2 0-6 15,-11 0-6-15,-56-1-26 16,31-1-4-16,-7-4-30 16,-1 0-7-16,1-3-56 15,12-5-59-15,6-4-530 16,13-7 122-16</inkml:trace>
  <inkml:trace contextRef="#ctx0" brushRef="#br0" timeOffset="100280.02">13166 14720 1223 0,'-16'-12'351'16,"8"4"107"-16,0 3-291 16,7 2-40-16,3 1 22 15,5-1-25-15,-6 2-4 16,2 0-47-16,23-1-14 15,39 0-29-15,-30 7-4 16,-3-2-22-16,0 2-31 16,-11-2-54-16,-3 3-85 15,-9 0-37-15,-13 11-379 16,-9 2 62-16</inkml:trace>
  <inkml:trace contextRef="#ctx0" brushRef="#br0" timeOffset="100428.02">13125 14909 1226 0,'-5'-1'505'16,"6"-1"-2"-16,4 1-320 15,-2 1-75-15,5-1-77 16,35 0-7-16,49 1-42 16,-15 1-488-16,-5-1 132 0</inkml:trace>
  <inkml:trace contextRef="#ctx0" brushRef="#br0" timeOffset="101596.95">14421 14277 1269 0,'-66'-38'293'0,"44"36"118"15,-2 5-356-15,-1 2-2 16,1-3 10-16,0 0 20 16,5-1 0-16,0 0-1 15,4-2-18-15,-2 1-9 16,3 0-22-16,-1 1 4 16,4-2-4-16,1 2 9 15,4 0 2-15,-1-2 9 0,4 1-1 16,2 0-5-16,0-1-8 15,1 1 2-15,0 0-12 16,0 0-3-16,-2 0 10 16,0 1 2-16,2 1-6 15,-1 2 8-15,1 0 3 16,0 12-7-16,8 36-4 16,-4-25 7-16,1 3-6 0,0 10-6 15,-1 6 2-15,-3 20-5 16,-4 0-11-16,1 19-2 15,-2-4-3-15,2 20-4 16,2-8-3-16,1 14 4 16,1-10 4-16,-2 20-5 15,-2-16 5-15,-4 17 8 16,0-12 6-16,-5 18 2 16,3-12 8-16,2 12-6 15,4-16-5-15,0 12-8 16,6-18 5-16,2 14-14 15,-3-18 4-15,3 13 0 16,-1-18 3-16,1 16-7 16,-3-19 5-16,1 9-4 0,0-18 1 15,-2 8-5 1,0-17 0-16,-1 7-2 0,0-13 1 16,-1 4-6-16,0-9 13 15,-1-3-13-15,-1-17 5 16,2-8 4-16,1-15-2 15,-2-5-5-15,1-8 7 16,1-2 2-16,-1-2-9 16,0-1 11-16,0 0-3 15,0 0-5-15,0 0 0 0,-1 0-9 16,1 0-10-16,0 0-43 16,0 0-8-16,-1 0-58 15,0 1-16-15,-1 2-114 16,-1 1-29-16,-3 21-386 15,-1 31 45-15</inkml:trace>
  <inkml:trace contextRef="#ctx0" brushRef="#br0" timeOffset="102048.53">14069 17840 838 0,'-37'-42'658'15,"35"36"-129"-15,4-1-8 16,0 4-376-16,-2 2-17 16,2 0-16-16,7 0-8 15,19-2-33-15,48-3-19 16,-28 4-10-16,12 0-11 15,-4 2-9-15,8-1-8 16,-11 1-7-16,-9-2-1 16,-14 0-5-16,-10 0-5 15,-15 1-1-15,-14-3-32 16,-8 3-58-16,-17 2-153 0,-11 1-403 16,-11-12 27-16</inkml:trace>
  <inkml:trace contextRef="#ctx0" brushRef="#br0" timeOffset="105111.4">14894 14334 988 0,'-21'-45'908'16,"19"36"-654"-16,-1-1-19 15,-2 1-48-15,3 1 12 0,0 4-54 16,1-2-10-16,-1 5-55 16,2 1-1-16,0-1-38 15,0 1 2-15,0 0-20 16,0 0 4-16,0 0-24 15,0 0 9-15,0 1-13 16,1 2 1-16,0 1-3 16,4 22 9-16,2 41-7 15,-12-28 3-15,0-5 1 0,-1-3 1 16,4-9-5-16,0-7 7 16,3-8-3-16,1-2 0 15,2-4 1-15,-4-2-11 16,1 0-28-16,1-1-110 15,0 0-108-15,-1 0-427 16,-3-1 5-16</inkml:trace>
  <inkml:trace contextRef="#ctx0" brushRef="#br0" timeOffset="105514.79">14718 14706 1080 0,'-2'2'272'16,"-1"-1"96"-16,-7 2-266 16,-48 12-24-16,32-12 48 15,2-3 4-15,2 1 20 16,3 1-26-16,5 0-12 16,8 0-38-16,2 2-6 15,5-3-23-15,2-1-3 16,-1-1-5-16,33 0-5 15,52-9-12-15,-6 1-2 16,4 1-12-16,16 4-114 16,-15 4-79-16,-3 15-389 15,-31 1-9-15</inkml:trace>
  <inkml:trace contextRef="#ctx0" brushRef="#br0" timeOffset="106097.05">14902 14907 1304 0,'-29'31'397'0,"18"-33"77"15,-4 3-303-15,2 4-82 16,-4 1 14-16,1 0 8 0,-3 1 11 16,5-2-29-1,0 3-14-15,3-2-25 16,0 6-17-16,5 5-22 0,4 9-12 16,2 7 4-16,6 10-10 15,2-1 5-15,7 9 2 16,1-6-5-16,9-5 0 15,2-8 3-15,8-5-5 16,-5-11-3-16,9-9 6 16,-10-7-3-16,1-5 6 15,-10-7-1-15,0-5 0 16,-9-1-1-16,-11-5-5 16,-9 2-4-16,-11 0 2 15,-9 8 2-15,-10 7-25 16,-18 22-270-16,-2 8-307 15,5 5 30-15</inkml:trace>
  <inkml:trace contextRef="#ctx0" brushRef="#br0" timeOffset="107362.71">15600 14725 332 0,'22'-26'242'16,"-35"22"46"-16,-2 0-4 16,0 2-42-16,-1-1 46 15,1 1-94-15,2-1-13 16,2-1-49-16,2 3 3 15,6 1-31-15,0 0-11 16,6-3-29-16,-2 2 1 16,1 0-20-16,8-1 0 15,18 0 0-15,44 1-1 16,-30 0-9-16,2 0-9 16,-4 3-15-16,0 1-4 0,-11 2-16 15,0-1-81-15,-7-2-236 16,-5-4-133-1,-1-9-108-15,-4-11-46 16</inkml:trace>
  <inkml:trace contextRef="#ctx0" brushRef="#br0" timeOffset="107655.62">15714 14566 1390 0,'1'-4'415'0,"-2"-5"102"15,0 2-376-15,-2-4 5 16,4 0-22-16,1-2 30 16,-1 1-13-16,1-3-8 15,1 7-43-15,0 2-16 16,-2 2-23-16,2 2-10 16,-3 2-7-16,0-2-11 15,0 2-4-15,1 2-6 16,0 1-10-16,0 37-4 15,-1 47 7-15,-6-15-7 16,-3 0-7-16,1 8-75 16,4-11-112-16,-1-7-511 15,1-29 61-15</inkml:trace>
  <inkml:trace contextRef="#ctx0" brushRef="#br0" timeOffset="109078.7">16644 14268 1446 0,'-3'-18'411'0,"-4"4"119"15,-2 1-394-15,2 4-5 16,1 2-26-16,2-4 14 16,2 4-22-16,0-2 0 15,2-1-22-15,0-1-7 16,3 6-10-16,-1 1-7 16,-2 1-20-16,0 2-7 15,0 1-4-15,0 2-11 16,0 1-2-16,3 23-5 15,0 43-1-15,-7-22 1 16,-1-6-3-16,0 3 4 16,3-9 3-16,1-6 0 15,2-13-2-15,1-3-2 16,-1-8-3-16,0-3-5 16,-1-2-14-16,-1-1-60 15,0 0-52-15,0-1-159 16,-1 1-391-16,-1 0 37 0</inkml:trace>
  <inkml:trace contextRef="#ctx0" brushRef="#br0" timeOffset="109347.95">16390 14667 1631 0,'-7'-7'491'16,"2"0"49"-16,0 6-426 16,5 2-63-16,0-2-58 15,0 1 76-15,3 0 6 16,2 0-22-16,30 1-18 16,42 3-16-16,-15-4-2 15,3-3-15-15,11-3-39 16,-8-3-60-16,1 3-146 15,-17 2-379-15,-17-2 20 16</inkml:trace>
  <inkml:trace contextRef="#ctx0" brushRef="#br0" timeOffset="109779.49">16787 14829 1213 0,'0'-6'563'0,"1"0"-35"15,-2 3-276-15,1 3-123 16,-2 0-66-16,1 0 26 16,-1 1 5-16,-2 1-10 15,-3 2-25-15,-15 10-14 16,-33 34-30-16,32-29-11 15,2-3-1-15,1-1 5 16,4-3-7-16,4 0 2 16,4-5 5-16,1-2-6 15,4-1-4-15,0 0-1 16,3-4-6-16,0 0 3 16,0 1 8-16,2 0-8 15,1 2 6-15,1-1 8 16,14 6-4-16,38 17-7 15,-33-19 10-15,6 1-6 0,-1-2-7 16,4 1-19-16,-1-3-26 16,2 0-133-16,-4-1-59 15,3-5-384-15,-12-5-4 16</inkml:trace>
  <inkml:trace contextRef="#ctx0" brushRef="#br0" timeOffset="110075.59">16862 14975 1510 0,'-51'-46'518'16,"56"31"59"-16,-7 0-324 15,-4 6-170-15,5-2 19 16,1 0 10-16,1-1 6 16,0 2-29-16,4 0-8 15,-5 3-30-15,4 3-7 16,-2 0-17-16,-2 2-9 15,0 1-5-15,1 1-9 16,0 0-6-16,1 3-3 16,2 6 3-16,6 33-5 15,3 43 9-15,-10-12-4 16,-6 25-242-16,0 7-27 16,-14-11-448-16,-12-11-45 15</inkml:trace>
  <inkml:trace contextRef="#ctx0" brushRef="#br0" timeOffset="111646.61">17576 14537 1461 0,'-40'-29'354'16,"34"15"122"-16,-3 5-408 15,3 1 1-15,-1 2 3 16,3 2 35-16,-2 2 2 16,4-1 0-16,1 2-33 15,1 1-16-15,1 0-35 16,2 0-7-16,11 0-11 0,58 7-5 15,-30-6 3-15,11 0-12 16,-4-1-31-16,6 1-112 16,-12-1-47-16,2-2-410 15,-14 1 24-15</inkml:trace>
  <inkml:trace contextRef="#ctx0" brushRef="#br0" timeOffset="111946.63">17727 14401 1426 0,'-7'-13'384'16,"1"2"121"-16,-2 0-358 16,-1 3-43-16,3-1 29 0,-1 1-8 15,3 0 5-15,-2 2-30 16,3 0-12-16,2 4-35 15,-1-1-1-15,1 2-26 16,1 1-8-16,0 0-2 16,0 2-1-16,0 8-20 15,0 30 9-15,-10 44-5 16,-4-13-15-16,-2-2-33 16,2 7-143-16,4-11-89 15,6-10-381-15,8-27-40 0</inkml:trace>
  <inkml:trace contextRef="#ctx0" brushRef="#br0" timeOffset="112688.68">18429 14387 1177 0,'-4'-2'406'15,"-4"-2"69"-15,-12-4-258 16,-27-13-83-16,34 15 23 16,3 0-12-16,1 0 8 15,3 2-31-15,2 1-7 16,1-1-33-16,3 3-13 16,-2 0-28-16,1 0-9 15,0 1-14-15,0 0-10 16,0 0-6-16,1 2 2 15,-4 3-4-15,-4 20-6 0,-11 39 4 16,10-16 0 0,4-1-2-16,4 5-4 0,9 1 0 31,10-3 3-31,6-15-1 0,6-9 4 16,6-12-1-16,-2-14 2 15,1-9 1-15,-8-5 3 0,-1-10 2 16,-9-5 6-16,-10-16-5 15,-9 0 6-15,-11-8-9 16,-11 3 3-16,-10-1-26 16,-3 15-10-16,-6 3-132 15,6 19-104-15,6 5-407 16,9 8-8-16</inkml:trace>
  <inkml:trace contextRef="#ctx0" brushRef="#br0" timeOffset="114533.65">14795 15837 1354 0,'0'-8'313'15,"0"-3"152"-15,8-28-377 16,-6 33 23-16,0 0 22 0,1 0 22 15,-2 2-24-15,-1 3 6 16,0 0-35-16,0 0-19 16,0 0-29-16,0 1-11 15,0 0-22-15,0 0-9 16,1 1-6-16,1 2 5 16,-1 7 0-16,6 18-2 15,2 35 2-15,-3-28 1 16,-2-7-8-16,1-3 0 15,-2-9 6-15,1-3-7 16,-3-8 2-16,1-1-4 16,-4-2-19-16,2-2-85 15,0 0-72-15,-1-1-199 16,0 0-282-16,-1 0-25 0</inkml:trace>
  <inkml:trace contextRef="#ctx0" brushRef="#br0" timeOffset="114812">14583 16147 1360 0,'-13'-8'355'0,"1"3"128"15,3-2-360-15,5 5-2 16,2 2-1-16,6 2 19 15,-4-2-23-15,1 0-15 16,14 0-29-16,66 1-9 16,-26-3-19-16,22-7-9 15,1 0-10-15,16 0-20 16,-11 0-34-16,4 7-168 16,-19 9-10-16,-13-1-428 15,-30 1-18-15</inkml:trace>
  <inkml:trace contextRef="#ctx0" brushRef="#br0" timeOffset="115311.98">14759 16434 1725 0,'-22'-9'410'0,"15"0"153"16,1 5-478-16,1-1-41 15,0 1 5-15,-2 0 20 16,0 1-7-16,0 1-11 15,2 1-12-15,1 6-14 16,-1 1-18-16,3 4-10 16,-2 4-4-16,3 11-5 15,2 4 5-15,3 11 1 16,3 3 1-16,1 3 5 16,4-8 1-16,7-1-6 15,2-13-10-15,10-2-7 16,-3-9-4-16,4-8-7 0,-4-5 4 15,-1-6 6-15,-12-8 12 16,-6 0-1-16,-9 0 9 16,-9-5-10-16,-8 5-5 15,-10 3-22-15,-5 2-11 16,-3 1-37-16,0 5-11 16,5 0-72-16,11 0-373 0,12-11 95 15</inkml:trace>
  <inkml:trace contextRef="#ctx0" brushRef="#br0" timeOffset="115750.77">15631 16240 1192 0,'10'-72'341'0,"-20"61"92"16,2-1-279-16,4 4-47 15,-1 1 21-15,3 1 2 16,0 0 12-16,0 5-28 15,1 0-1-15,0 0-20 16,0 0-10-16,0 0-18 16,1 0-12-16,0 1-24 15,1 0-6-15,1 0-7 16,8 0-7-16,15 2-5 0,43 4 0 16,-32-2 0-16,7 1-3 15,-6-1-4-15,1 2-19 16,-6-3-8-16,-4 1-58 15,-8-3-47-15,-6 4-120 16,-7-3-281-16,-4-2-80 16,-6-7-135-16</inkml:trace>
  <inkml:trace contextRef="#ctx0" brushRef="#br0" timeOffset="116032.89">15789 16053 1824 0,'-5'-28'433'0,"6"10"183"16,5 8-522-16,0 0 2 0,2-1 2 16,2 0 14-16,-4 0-23 15,1 2-6-15,-1 2-20 16,-2 4-19-16,0 3-25 16,1 10-8-16,-2 6-6 15,-3 21-8-15,-2 7 0 16,-5 17 3-16,0 20-21 15,-3 0-37-15,1-10-178 16,-1-4-84-16,-13-21-77 16,-9-32-297-16,-5-8 33 15</inkml:trace>
  <inkml:trace contextRef="#ctx0" brushRef="#br0" timeOffset="117730.11">16653 15949 1440 0,'-30'-44'353'15,"29"33"112"-15,1 2-399 0,0 6-52 16,0-1 34-16,1 3 23 16,-1 0 39-1,-1 0 2-15,0 0 6 0,0 0-34 16,-1 0-21-16,-3 1-41 15,-1 0-8-15,-10 3-9 16,-34 21-1-16,37-8-7 0,0 6 7 16,5 2-2-16,3 14-1 15,5 4-2-15,8 5 2 16,4-2-1-16,12 2 2 16,-1-13-3-16,8-4 4 15,-1-8-2-15,4-8 6 16,-5-6-4-16,2-10 7 15,-7-8 1-15,-3-9 6 16,-8-4-7-16,-7-11 9 16,-4-2-1-16,-7-12-5 15,-5 3-1-15,-10-6 0 16,0 9-7-16,-9 5-5 16,0 13 2-16,-7 6-8 15,4 14-21-15,-1 8-73 16,10 6-47-16,3 8-86 0,14 1-22 15,9-1-346-15,11-6 101 16</inkml:trace>
  <inkml:trace contextRef="#ctx0" brushRef="#br0" timeOffset="118162.34">17286 16049 1488 0,'1'-7'342'0,"-2"-3"136"16,1 9-422-16,-4-3 4 16,-1 1 8-16,4 2 44 15,-1 0-2-15,-2-1 13 16,1 0-31-16,0-1-4 15,2 1-43-15,-3 1-9 16,2 0-19-16,1 0 0 16,1 0-8-16,0 1 5 15,0 0-3-15,3 0 6 16,8 0-5-16,12 2-6 16,38 2-1-16,-29-5 8 0,2-1-16 15,8-2 3-15,0-1 0 16,4 1 1-16,-6 2-6 15,4 1-25-15,-15 2-27 16,-2 0-58-16,-15 0-57 16,-10 3-65-16,-13 0 5 15,-11 0-354-15,-7-4 110 16</inkml:trace>
  <inkml:trace contextRef="#ctx0" brushRef="#br0" timeOffset="118448.93">17573 15980 1487 0,'-34'-33'490'0,"31"19"98"16,0 3-404-16,1 0-34 15,3 6-46-15,0-3 4 16,0 3-26-16,-1-2 11 16,2 3-16-16,-4 3-6 15,2 0-16-15,0-1-5 16,0 1-27-16,0 0-2 15,0 0-9-15,2 1-5 16,-2 1-7-16,2 3 5 16,3 14-8-16,8 59 6 15,-12-29-4-15,5 12-17 0,-4-6-46 16,-8 5-159-16,-9-9-99 16,-12-7-398-16,-11-18-40 15</inkml:trace>
  <inkml:trace contextRef="#ctx0" brushRef="#br0" timeOffset="119489.82">18442 15579 1424 0,'7'-28'363'0,"-3"0"139"0,-1 11-397 15,0 4 4-15,0 2-1 16,-2-1 18-16,0 4-21 16,0 4 0-16,0 2-26 15,-1 1-11-15,0 1-30 16,-1 0-6-16,1 0-9 15,-1 1-9-15,1 1-4 16,-1 10 4-16,-5 46 1 16,0-17-2-16,1-1 6 0,-1 7 6 15,-1-5-3-15,3-2-6 16,2-12-4-16,-2-6-1 16,4-10-5-16,2-5-2 15,-1-1 1-15,-1-5 1 16,0 1-10-16,-1-3-54 15,1 1-60-15,-2-1-161 16,1 1-398-16,-1 1 27 16</inkml:trace>
  <inkml:trace contextRef="#ctx0" brushRef="#br0" timeOffset="119714.17">18191 15983 1611 0,'-5'-5'408'16,"-2"-3"132"-16,4 6-446 15,5 2-31-15,6 0-1 16,-6-1 25-16,5 0-8 16,35-2-6-16,51-6-25 15,-13 7-26-15,2 3-69 16,14 3-176-16,-12 1-399 15,-2-4 32-15</inkml:trace>
  <inkml:trace contextRef="#ctx0" brushRef="#br0" timeOffset="120245.01">18531 16163 1660 0,'-3'5'387'15,"-1"-3"149"-15,0 0-468 16,-1 0-23-16,1-1 10 16,0 0 14-16,-1 0 2 0,1 1-4 15,0-1-10 1,-1 1-10-16,1 1-20 0,-3 5-14 16,-26 42-9-16,30-19-1 15,-1-1-4-15,3 9-4 16,1-1 6-16,3 10 5 15,6-4 0-15,4 3-10 16,1-6 3-16,7-3 6 16,2-13-13-16,3-11 2 15,-5-9 6-15,7-12 6 16,-3-6-7-16,-1-11 10 16,-7 0-2-16,-4-6-5 15,-9 5-8-15,-12 0-1 16,-12 6-6-16,-19 7-30 15,-5 8-28-15,-16 11-145 0,6 4-400 16,5-3 55-16</inkml:trace>
  <inkml:trace contextRef="#ctx0" brushRef="#br0" timeOffset="122410.98">15040 17452 1127 0,'-5'-41'390'0,"-1"31"86"15,-1 1-298-15,0-1-1 16,0 2-37-16,-1 3 11 0,2-2-33 16,-1 4-12-16,1 2-30 15,-1 1-21-15,0 2-21 16,-3 4-14-16,-1 1-14 16,-2 8-4-16,2 1 3 15,0 8-9-15,6 2 1 16,1 11 2-16,5-1 0 15,4 10 1-15,5-8 3 0,3 4-1 16,5-12 4-16,5-5-3 16,0-11 0-16,6-6 0 15,0-8 1-15,4-10-2 16,-6-5 8-16,1-11-5 16,-8-6 6-16,-5-12-10 15,-10-1 3-15,-7-6-9 16,-8 4 7-16,-9 1-7 15,-4 13 2-15,-9 6 0 16,2 10-5-16,-5 7-15 16,6 8-4-16,3 2-61 15,6 2-47-15,9 4-87 16,12 1-377-16,16 1 56 16</inkml:trace>
  <inkml:trace contextRef="#ctx0" brushRef="#br0" timeOffset="122743.83">15503 17477 1432 0,'22'9'328'15,"-30"-18"124"-15,3 5-371 16,0 3-25-16,5 1 35 15,0-1 18-15,0 0 13 16,1 0-35-16,3 0-2 16,17-5-33-16,57-8-14 15,-29 8-14-15,13 2-3 16,-4 2-13-16,5 2 0 16,-13 5-5-16,-4 2-10 15,-15 0-12-15,-3 1-57 16,-14-1-52-16,-6-3-82 15,-9-3-45-15,-8-6-325 16,-2-5 69-16</inkml:trace>
  <inkml:trace contextRef="#ctx0" brushRef="#br0" timeOffset="123135.99">15785 17350 1650 0,'-7'-12'433'16,"7"-2"150"-16,2 7-457 15,2 2-37-15,3 1-5 0,-1-1 2 16,2 1-14-16,-2 1 3 16,-3 0-11-1,-2 1-7-15,-1 2-18 0,0 0-15 16,0 2-12-16,-1 8-7 16,-2 27 0-16,-4 50-4 15,3-28 5-15,2 10-2 16,8-6-218-1,1-4-309-15,-14-23-161 16,-3-18-230-16</inkml:trace>
  <inkml:trace contextRef="#ctx0" brushRef="#br0" timeOffset="123655.7">16714 17102 1103 0,'1'-8'470'0,"1"-3"5"0,4-33-247 15,-7 34-108-15,-2 3-44 16,2 1 23-16,1 0 0 15,0-1 7-15,-1 4-18 16,1 2 1-16,0 0-27 16,0 1-19-16,0 0-18 15,0 2-8-15,1 2-5 16,6 28 4-16,3 49 18 16,-6-33-15-16,-2-1-6 15,1-6 4-15,-5-13-5 16,4-15 3-16,-4-5-9 15,0-5 3-15,1-1-5 16,1-2 8-16,0 0-33 16,0-2-17-16,0 2-120 15,0 0-85-15,-1 0-415 16,-1 0 18-16</inkml:trace>
  <inkml:trace contextRef="#ctx0" brushRef="#br0" timeOffset="123959.81">16516 17416 1431 0,'-9'0'340'0,"4"-2"117"16,0 1-397-16,4 2-49 15,1-1 29-15,0 0 19 16,1 0 47-16,2 0 7 15,22 3 17-15,46 5-24 0,-10-6-15 16,6-1-43-16,23-4-13 16,-4 0-17-16,7 3-9 15,-16 0 0 1,-10 3-19-16,-28 4-22 0,-14 1-65 16,-18 0-23-16,-13-1-55 15,-10-1-26-15,-11-2-378 16,-6 0 130-16</inkml:trace>
  <inkml:trace contextRef="#ctx0" brushRef="#br0" timeOffset="124377.63">16959 17706 1507 0,'-14'-7'460'16,"0"5"77"-16,1 6-441 15,0 3-16-15,0 2-64 16,1 3 4-16,-1 1-3 16,-2 3 3-16,-1 0-6 15,-4 4 2-15,0-3-6 0,-1 0-1 16,4-6-2-16,1 0-1 15,6-7-7-15,3-1 4 16,4 1-4-16,2-1 0 16,1-3 2-16,1 0-2 15,0 1 1-15,2 0 5 16,5 1-2-16,11 3-5 16,33 7 8-16,-24-12-3 15,-1 0 1-15,5 1-4 16,1-1 2-16,1 0-20 15,-5 0-24-15,-2 3-78 16,-12-2-34-16,-2 3-412 16,-10-1 68-16</inkml:trace>
  <inkml:trace contextRef="#ctx0" brushRef="#br0" timeOffset="124710.92">16995 17817 1370 0,'-38'-57'520'0,"33"42"38"15,1 0-288-15,2 9-169 0,2-3-10 16,0 4-10-16,-1-3 8 16,2 3-29-16,-2 2 1 15,1 2-6-15,0 0-7 16,0 1-22-16,0 0-8 15,0 1-12-15,0 2-9 16,3 24 5-16,3 55 3 16,-8-29 0-16,-3 25 7 15,2-7-1-15,0-4-7 16,0-16-2-16,3-8 3 16,0-25-15-16,0-7-44 15,0-6-32-15,0-10-184 16,4-3-411-16,1-26 52 15</inkml:trace>
  <inkml:trace contextRef="#ctx0" brushRef="#br0" timeOffset="125149.2">17631 17413 1254 0,'-4'-11'381'0,"1"1"88"15,-1 0-344-15,-2 5 9 16,4 5-47-16,3-1 4 16,-1 1-16-16,0 0-6 15,1 0-21-15,2 1 10 16,12 2-3-16,53 9-7 16,-33-8-14-16,12-1 0 0,1-3-14 15,4 2-9 1,-3-1-2-16,-1 0-3 0,-11 1-2 15,-8 1-12-15,-16 0-14 16,-7-1-60-16,-6-3-34 16,-10 2-88-16,-2-2-24 15,-7-4-352-15,-2-2 86 16</inkml:trace>
  <inkml:trace contextRef="#ctx0" brushRef="#br0" timeOffset="125476.24">17938 17325 1423 0,'-41'-41'390'0,"35"35"95"15,3 2-402-15,0 1 23 16,0 2-36-16,2 1 27 16,1-1 7-16,0 0-2 15,0 0-26-15,0 1-8 16,0 0-23-16,0 0-19 15,0 0-14-15,0 1-8 16,0 1-8-16,0 5 4 16,1 21 12-16,2 48 1 15,-7-29 2-15,0 10 4 16,2-8-5-16,-1-4-5 0,0-16 0 16,2-7-1-16,2-15-4 15,0-2-40-15,-1-10-58 16,0 3-157-16,2-2-390 15,4-20 25-15</inkml:trace>
  <inkml:trace contextRef="#ctx0" brushRef="#br0" timeOffset="125960.71">18459 17286 1583 0,'4'-16'442'16,"-3"4"104"-16,-1 2-416 15,-2 6-67-15,1 1-14 16,-3 1-6-16,3 1 6 15,0-1-19-15,-1 1 3 0,0 0-6 16,0 0-9-16,-1 0-6 16,1 1-3-16,0 0-12 15,-2 2 2-15,2 2-2 16,-5 9 3-16,-17 43-5 16,19-19 7-16,4 2-3 15,5 7 2-15,6-4 1 0,9 2-2 16,6-17 2-16,13-8 0 15,2-13 8-15,12-12-8 16,-4-11 6-16,3-12 0 16,-8-4 4-16,-7-8-3 15,-14 3 1-15,-13-6-1 16,-14 8-5-16,-15-1-4 16,-11 8-6-16,-16 5-32 15,-6 11-61-15,-15 15-400 16,4 10-120-16,2 2-150 15</inkml:trace>
  <inkml:trace contextRef="#ctx0" brushRef="#br0" timeOffset="127381.43">19228 14191 1236 0,'-20'-10'316'16,"5"-3"97"-16,1 5-336 16,4 3-56-16,4 1 15 15,1 3 3-15,2-1 21 16,3 2-1-16,1 0 6 16,1 0-9-16,5 0 21 15,24 5-21-15,52-3 18 16,-24-9 1-16,20 5 10 15,-6-4-29-15,8 4 11 16,-12 7 11 0,-13 3-58-16,-23-2-4 15,-8 5-16-15,-19-1 11 16,-5-2-4-16,-4 0 9 16,0 2 3-16,-1 0 10 0,-1 1-7 15,-3 1 10-15,0 0-11 16,-1 4 1-16,0 1-5 15,-4 6 12-15,2 1-8 16,-1 11 11-16,4-2-4 16,0 9 3-16,3 1-7 15,8 16 5-15,1-1-6 16,3 14 7-16,1-6-8 0,2 12 1 16,-4-7-10-16,0 20-1 15,-6-4-8-15,-3 15 4 16,-2-1-7-16,-4 21 26 15,-4-15-3-15,1 18 9 16,3-10-3-16,3 14 7 16,4-17-19-16,0 12 5 15,5-14-8-15,-3 17 4 16,-1-17-8-16,-2 15-5 16,-4-19-4-16,-3 17 4 15,0-19-3-15,0 7 7 16,0-16 3-16,7 5 0 15,5-15-8-15,3 2 11 16,3-11-7-16,3 2-3 16,3-13-3-16,-5-6 9 0,-3-16-14 15,0-5 0-15,-4-12 0 16,-3-8 6-16,0-7-7 16,0-2 4-16,-1-5 0 15,2-3 11-15,0 1-8 16,0-4-6-16,0 1-30 15,-2 0-59-15,1-1-47 16,0-2-147-16,0-2-66 0,-1-7-387 16,-13-29 23-16</inkml:trace>
  <inkml:trace contextRef="#ctx0" brushRef="#br0" timeOffset="127609.18">19349 17800 1355 0,'-18'-8'641'0,"4"-2"-48"16,8 4-320-16,3 3-171 15,6 3-95-15,-2-1 11 16,2 1 3-16,7-1 28 16,16 0 3-16,44-5 6 15,-32 3-14-15,13-1 3 16,-5 0-35-16,1 2-69 0,-8 1-106 15,6 0-492-15,-13-2 66 16</inkml:trace>
  <inkml:trace contextRef="#ctx0" brushRef="#br0" timeOffset="128257.84">20168 14579 1576 0,'-45'47'380'0,"48"-53"129"16,6 1-425-16,4 2-28 16,4 0 19-16,6-1 13 15,4-1 4-15,-1 4-20 16,5-1-19-16,-5 4-28 15,1 1-30-15,-5 0-44 0,1 2-137 16,-7 5-173 0,-6 1-247-16,-10-1-89 0</inkml:trace>
  <inkml:trace contextRef="#ctx0" brushRef="#br0" timeOffset="128436.93">20156 14862 1056 0,'-8'1'681'0,"3"-2"-138"16,11 2-157-16,4 0-275 15,6-2-63-15,13 0 20 16,11 0 10-16,2 0 0 16,1-1-95-16,-5 6-584 15,-14 1 156-15</inkml:trace>
  <inkml:trace contextRef="#ctx0" brushRef="#br0" timeOffset="130642.93">21096 14255 1310 0,'-45'-8'306'0,"39"7"133"16,3 0-351-16,2 2 18 15,1-2 13-15,-2-1 26 0,1 1-12 16,-1 0-7-16,0 0-43 16,-1-1-12-16,0 0-23 15,-4 0-14-15,-3-2-14 16,-32-7-7-16,33 7-7 15,2 6 3-15,3-2 1 16,1-1-3-16,3 0 7 16,0 1-2-16,0-1 1 15,0 0 11-15,0 1 0 0,0 0-3 16,0 0 1-16,0-1-6 16,0 0-8-16,0-1-5 15,0 1-2-15,0 1 6 16,0 0 1-16,0 0-8 15,0 0 7-15,0 0 0 16,0 0-8-16,0 0 4 16,0 0 8-16,0-1-5 15,0 0-1-15,0 1 8 16,0 0-6-16,0 0-3 16,-2 0 3-16,1 1-5 15,0 0-3-15,0 0-3 16,-1 2 8-16,0-1-8 15,0 0 7-15,-1 0 1 16,1 0 7-16,0 0-1 0,0-1 8 16,1 0 3-16,0 0-1 15,1 0-3-15,-3 0-3 16,2 0-1-16,0 0-5 16,1 0 3-16,0 1-2 15,0 1 8-15,1 0 0 16,3 14-5-16,9 36 0 15,-8-19 5-15,-3 2-7 16,0 20-7-16,-4 6 5 0,-1 21-3 16,-1-1-5-16,-3 18-2 15,3-4 11-15,2 16-8 16,2-11 2-16,1 14 2 16,1-5 1-16,-2 8-7 15,3-16 7-15,-3 11-2 16,0-10-2-16,-4 14-4 15,2-11 4-15,-4 13-6 16,0-7 5-16,0 18 1 16,2-16 3-16,2 9-7 15,2-15 8-15,0 5-7 16,1-22-2-16,0 4-2 16,1-17 7-16,-1 1-1 15,0-13 0-15,4 2 0 16,-1-10 5-16,1 7-9 0,1-7 1 15,3 9 1-15,-6-5 1 16,2 0 0-16,-2-12 4 16,-2 4-1-16,-4-10 1 15,2-2-1-15,0-5-4 16,2-2 1-16,0-12-2 0,2-4 1 16,-2-9-1-16,1-3 7 15,-1-6 6-15,-1-1-1 16,-1 0-4-16,1 0-21 15,0 0-26-15,-1-1-53 16,1 1-39-16,-1-1-150 16,0 1-34-16,-2-1-372 15,1 0 8-15</inkml:trace>
  <inkml:trace contextRef="#ctx0" brushRef="#br0" timeOffset="130927.08">20926 17918 1587 0,'-2'0'454'16,"-2"0"111"-16,1-1-415 16,0-1-22-16,0 1-14 15,0 0 23-15,1 0-15 16,2 0-21-16,1 0-50 15,10 0-13-15,22-2-24 0,47-7 2 16,-34 5-7-16,2 1-5 16,-11 2-15-16,-5 0-31 15,-15 3-40 1,-12 1-132-16,-13 2-84 0,-21-3-387 16,-17-2 1-16</inkml:trace>
  <inkml:trace contextRef="#ctx0" brushRef="#br0" timeOffset="136676.04">21704 14236 1257 0,'-33'-5'390'16,"33"1"63"-16,-2 0-298 16,2 3-97-16,-1-1 11 15,0 1-3-15,0 1 4 16,-1 1-24-16,-1 3-5 15,-1 1-24-15,-7 14 0 0,-21 29-7 16,25-32 2-16,2-6-5 16,5 0-2-16,2-4-5 15,4-2 6-15,1-1-6 16,7-1 7-16,1 0 2 16,5 1 2-16,-5 0-9 15,2 3 6-15,-6 1-11 16,-1 5 2-16,-5 1-5 0,-4 6 4 15,-1 0-5-15,-4 3 3 16,-2-3-1-16,-1 5 7 16,-1-5-2-16,-2-1-11 15,1-4-29-15,-5-3-73 16,0-7-35-16,-6-6-391 16,3-7 62-16</inkml:trace>
  <inkml:trace contextRef="#ctx0" brushRef="#br0" timeOffset="136853.51">21501 14315 1491 0,'10'-15'482'16,"-7"8"59"-16,7-2-359 16,-1 2-147-16,7 0 9 0,12 0 29 15,10 1-59 1,13 1-132-16,7 1-82 15,8 8-377-15,-12 1-20 16</inkml:trace>
  <inkml:trace contextRef="#ctx0" brushRef="#br0" timeOffset="137194.85">22181 14185 1794 0,'2'1'391'0,"-1"-1"188"16,-1 0-512-16,0 0 4 15,-1 0 0-15,0 0 16 16,0 0-29-16,-1 3-12 16,-2 0-30-16,-8 34-2 15,-45 49-11-15,20-12 9 16,1 8-4-16,-6 12 3 15,6-11-10-15,-2 1 1 16,13-20-7-16,1-10 2 0,7-19 2 16,4-6 11-16,8-13-10 15,1-6 9-15,3-6-6 16,0-2-11-16,2-2-34 16,-1-1-125-16,0 1-79 15,1 0-403-15,3-1-10 16</inkml:trace>
  <inkml:trace contextRef="#ctx0" brushRef="#br0" timeOffset="137559.2">22227 14684 1581 0,'-9'-5'395'0,"-1"-1"148"16,5 2-423-16,-1 2-1 16,4 1-5-16,1 1 24 15,0-1-28-15,1 0-23 16,0 1-46-16,0 0-12 16,0 0-19-16,0 0 2 15,0 1-8-15,1 2 1 16,2 17-2-16,3 55 8 15,-8-31-11-15,-4 8 12 16,0-8-4-16,0 1 5 0,4-15-11 16,-1-1 5-16,3-13-7 15,1-3-1-15,1-9-20 16,1-4-53-16,3-7-66 16,-5 5-141-16,1-3-390 0,11-21 38 15</inkml:trace>
  <inkml:trace contextRef="#ctx0" brushRef="#br0" timeOffset="138126.18">22436 14788 1483 0,'5'-13'386'16,"-7"7"122"-16,-1 0-361 15,2 0-54-15,1 2 15 16,-1-1 3-16,1 4-4 16,0 0-52-16,0 0-9 15,0 0-29-15,1-1-4 16,1 1-17-16,1-2 10 0,5 2-6 16,6 0 2-16,32 6-6 15,-35 8 10-15,2 4-10 16,-5 11 1-16,-1-1-1 15,-5 7 8-15,-5 0-11 16,-7 5 6-16,-5-4 3 16,-2 3 4-16,-1-6-10 0,1-1 6 15,2-10 1-15,0-1-1 16,4-9-3-16,1-3 6 16,4-4-4-16,3 0 2 15,-1-2-5-15,4 0 4 16,0-2-4-16,0 2 8 15,1 0-10-15,2 0 11 16,1 0 1-16,20 7 11 16,39 6 2-16,-20-19 10 15,2-3-4-15,12-3 4 16,-4 3-9-16,5 0 1 16,-12 5-11-16,-2 0-1 15,-15 4-11-15,-4 3 3 16,-13-2-9-16,-4 1-7 15,-5 0-36-15,-7 3-173 0,-9 6-309 16,-9 4-126-16,-7-10-225 16</inkml:trace>
  <inkml:trace contextRef="#ctx0" brushRef="#br0" timeOffset="141497.77">21735 15761 1308 0,'-11'-49'461'0,"8"38"83"16,-1 2-361-16,1 2 6 15,1 3-56-15,0 4-3 16,1-1-31-16,1 0-12 15,-1 1-26-15,1 0-24 16,0 0-20-16,0 2-9 16,0 4-8-16,0 17-3 15,3 35 9-15,-1-27-4 16,-1-8 1-16,2 1-5 16,-2-6 5-16,0 0-8 15,-1-7 7-15,0-3 4 16,1 0 2-16,-1-2-4 15,0-2-18-15,-1 0-83 16,1-4-87-16,0 0-473 16,1 0 49-16</inkml:trace>
  <inkml:trace contextRef="#ctx0" brushRef="#br0" timeOffset="141929.81">22305 15740 1532 0,'-3'-17'395'0,"-5"5"110"16,-1 4-443-16,-6 6-13 16,0 4-10-16,-1 2 42 15,1-1 12-15,-5 7 4 16,-1 1-11-16,-7 15-18 16,-4 10-37-16,-10 22-16 15,-1 9-7-15,-4 21-5 16,8-9 1-16,-4 4-9 15,12-19 8-15,5-8-1 0,10-22 2 16,4-8-4-16,7-13 10 16,4-5-10-16,0-5 3 15,1-4 0-15,0 1 0 16,0 0-80-16,0 0-98 16,0 0-441-16,-1-1 32 15</inkml:trace>
  <inkml:trace contextRef="#ctx0" brushRef="#br0" timeOffset="142931.07">22305 16089 1097 0,'0'-1'332'0,"-3"-2"86"16,1 1-295-16,0 0-5 15,0-1-15-15,0-1 32 16,1 0-6-16,-1 0 11 16,2-1-14-16,-2 1-4 15,1 0-39-15,1 0-21 16,0 1-29-16,0 0-9 15,1-1-13-15,1 2-3 0,1 0-1 16,1 1-2 0,3 0-2-16,2 1-4 0,-2 0 5 15,35 17-6-15,-36-6 1 16,-2 5 0-16,0-1 3 16,-2 5-8-16,-2-3 8 15,-3 2 0-15,-3-6-1 16,-1 3-6-16,-3-4 5 15,-3-1-1-15,2-1-2 16,1 0-1-16,2-2 3 0,3-1-2 16,4-1-6-16,-5-3 2 15,5-2 0-15,1-1-3 16,0 0 3-16,0 0 3 16,0 0 4-16,0 0-4 15,0 0 3-15,0 0-2 16,0 0-1-16,1 0-9 15,1-1 9-15,2 1-7 16,8 0 8-16,41 5-1 16,-31-3 3-16,4 4-4 15,-1 2 10-15,-1 3-10 16,-4 2 3-16,0 5-1 16,-7-1 5-16,-1 7-8 15,-1-1 8-15,-5 6-2 0,-3-2 0 16,-6 6-8-16,-4-3 6 15,-9-2-4-15,-7-4 6 16,-14-2-1-16,-6-7 8 16,-10-7-4-16,3-8-8 15,-4-7-116-15,13-13-76 16,12-15-395-16,16-6-6 16</inkml:trace>
  <inkml:trace contextRef="#ctx0" brushRef="#br0" timeOffset="145350.84">21875 17126 1354 0,'-36'-49'412'0,"35"30"118"16,-1 7-361-16,0 3-2 15,1 6-27-15,1 1 6 16,0 1-39-16,0 1-28 15,0 0-36-15,0 2-11 0,0 1-27 16,5 27-1 0,8 40 8-16,-5-24-7 0,-5-5 3 15,0 1-5-15,-4-13-4 16,-2-1 4-16,-1-14-1 16,-1-1-2-16,1-6 12 15,1-3-7-15,2-3-22 16,-1-2-80-16,1 0-85 0,1 0-470 15,0 0 46-15</inkml:trace>
  <inkml:trace contextRef="#ctx0" brushRef="#br0" timeOffset="145757.84">22239 17120 1413 0,'-7'-11'431'0,"2"4"86"15,0 2-398-15,0 3-5 0,2 8-43 16,-1 2 26-16,1 4-2 15,-2 9-1-15,-3 4-14 16,-5 15-8-16,-2 3-21 16,-3 16-15-16,-2 1-10 15,1 13-5-15,-6 12 6 16,5-4-19 0,2-12-3-16,3-9 2 0,3-13-13 15,8-24 13-15,2-5-7 16,2-10 3-16,2-2-21 15,1-7-20-15,3-6-151 16,10-5-68-16,11-8-400 16,3-8-21-16</inkml:trace>
  <inkml:trace contextRef="#ctx0" brushRef="#br0" timeOffset="146129.57">22467 17447 1858 0,'6'7'457'16,"-19"-2"138"-16,8 7-523 15,-2 4-72-15,-9 7-8 0,-1 1 13 16,-5 4 5-16,-2-6 6 16,-1 3 2-16,4-4 0 15,3 1-12-15,2-9-3 16,5 0 4-16,5-4-4 15,1-2-7-15,3-4 2 16,2 5 0-16,-2-1-5 16,2-1-4-16,2 0 7 15,6 0 5-15,4-3 1 0,10-1-2 16,5-1 8-16,12 0 8 16,3 0 2-16,1 0-2 15,-1 1 5-15,-2 2-3 16,-7 1-19-16,-2 1-39 15,-7 0-25-15,-5 0-85 16,-5-2-47-16,-6-4-75 16,-3 0-316-16,-3-6 69 15</inkml:trace>
  <inkml:trace contextRef="#ctx0" brushRef="#br0" timeOffset="146408.96">22638 17476 1005 0,'-7'-12'690'0,"0"-1"-117"0,3 0-140 16,1 2-259-16,3 9-82 16,-5 0 13-16,4-2-5 15,0 3-8-15,1 1-23 16,-2-1-10-16,1 1-22 16,0 0-14-16,0 1-10 15,1 4-4-15,0 22 3 0,3 56 2 16,0-27 3-16,-3 11 1 15,1 0 1-15,-1 4-5 16,0-13 1-16,1 4-12 16,3-9-18-16,-3 3-83 15,-8-15-127-15,-8 5-497 16,-14-12 46-16</inkml:trace>
  <inkml:trace contextRef="#ctx0" brushRef="#br0" timeOffset="148256.31">23059 14182 888 0,'-18'2'324'0,"-2"-1"38"16,2-2-208-16,3-1-51 16,2 3-15-16,3-3 25 0,7-1 121 15,3 1-133 1,8 0-17-16,7 0-26 15,14-1-4-15,6 2-21 16,17 0 7-16,5 4 7 16,15-2 5-16,-1 4-7 15,5-7 3-15,-9 4-9 16,2-6-6-16,-18 2-5 0,-2-2-10 16,-15 3-9-16,-4 1-5 15,-15 0 1-15,-4 0-4 16,-8 3 6-16,-2 0 6 15,-5-2 4-15,3-1-1 16,0 1 5-16,-1 2-5 16,-2 0-4-16,1 0 5 15,0 3 2-15,-3 2-5 16,-17 33 9-16,22-30 1 16,-2 0-4-16,2 3 0 15,0-2 4-15,0 3-6 16,-1 0 5-16,0 2-5 15,0-2-1-15,1 4-5 16,-1 0 1-16,2 4-3 16,-1-3 5-16,4 10 4 0,-3 4 3 15,0 10 0-15,0 1-1 16,-2 13-1-16,-2-6-2 16,-2 10 1-16,0-10 0 15,0 16-2-15,2-4-3 16,-1 17 1-16,2-7 2 15,0 14-4-15,-1-14 7 16,1 7-1-16,3-12-4 0,-4 11-1 16,4-6 0-16,-4 8-10 15,2-9 9-15,-3 13 1 16,2-12-7-16,-2 15 3 16,1-9 1-16,0 11-7 15,2-14 1-15,1 8 8 16,1-17-8-16,5 13-1 15,-1-14 5-15,1 8-4 16,0-7-1-16,1 7-2 16,-2-13 1-16,2 12-7 15,0-7 5-15,1 10-2 16,-1-11 10-16,0 8-5 16,-2-15 1-16,1 2 3 15,0-7-3-15,-1 8-14 16,0-5 18-16,1 9-6 0,-3-8-3 15,0 0 0-15,0-12 17 16,-2-1-5-16,1-9 6 16,-1 4-6-16,0-10 5 15,0 5-12-15,3-6 3 16,0-3-2-16,0-6-1 16,0-2-3-16,2-9 4 15,-2-1-8-15,-2-5-9 0,-2-2-30 16,0-2-23-16,-1-1-84 15,-1-5-75-15,-17-31-171 16,-12-34-346-16,19 34 15 16</inkml:trace>
  <inkml:trace contextRef="#ctx0" brushRef="#br0" timeOffset="148639.43">23278 18027 1703 0,'-18'-17'424'16,"0"10"133"-16,6 4-462 15,2 3-10-15,6-1 3 16,5 0 28-16,4-2 2 16,-4 2-14-16,3 0-44 15,32-6-15-15,39-4-20 16,-19 5-5-16,-2 4-6 0,7 1-6 16,-14 3 0-16,2 1-8 15,-14 3-2-15,-1 4-3 16,-14-2 2-16,-3 3-30 15,-7-1-28-15,-7 2-150 16,-11-1-86-16,-8-15-393 16,-5-8-21-16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20:45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7055 12708 1352 0,'-2'-17'380'0,"-3"6"105"16,3 1-391-16,1 6-11 15,2 2-38-15,0 4-9 16,-1-2-18-16,0 0 3 16,1 2-11-16,3 1 1 15,4 14-1-15,47 51 3 16,-37-27-10-16,1 6 3 15,-4-7-2-15,-2 3-2 16,-7-13-4-16,1-7 6 16,-5-12-1-16,0-4 16 15,-2-7 15-15,3-2 26 16,-6 1-2-16,2-1 5 16,0-3-15-16,-1-9-10 0,-12-45-32 15,14 32 1-15,0 1-5 16,7 1-8-16,4 6-29 15,9 1-77-15,5 2-59 16,16 5-411-16,-1-4 43 16</inkml:trace>
  <inkml:trace contextRef="#ctx0" brushRef="#br0" timeOffset="598.19">7511 12888 1363 0,'-5'30'286'16,"-4"-33"144"-16,3 3-400 15,-2 0 18-15,3 0 8 16,-2-1 13-16,3 0-13 16,4 1-6-16,-2 0-24 0,0 0-11 15,1 0-13-15,1 0-2 16,-1 1-2-16,1 1-4 16,0 1-3-16,0 9-1 15,1 48 1-15,2-22 2 16,1 5 3-16,5 4 6 15,1-12-1-15,5-8 5 16,1-14-4-16,4-7 1 16,-1-11 1-16,3-11 5 15,-3-7-4-15,-1-10 6 16,-8-4-1-16,-4-6 0 16,-7 8-9-16,-7 2-6 15,-4 10-18-15,-3 7-67 16,-9 14-84-16,-9 5-314 15,0 7 17-15</inkml:trace>
  <inkml:trace contextRef="#ctx0" brushRef="#br0" timeOffset="1366.68">9349 12729 1156 0,'-6'-15'288'0,"6"0"119"15,0 7-322-15,3-3 19 16,-2-1-9-16,5 2 10 16,-1 4-21-16,6 3-11 15,-2 5-29-15,6 10-8 16,-1 3-17-16,6 11-2 16,-6 4-9-16,3 15 0 15,-4-2-5-15,-2 5 3 16,-2-7-5-16,-3-4 7 15,-3-12-7-15,0-7 9 16,-2-9-4-16,-2-7 11 16,-2-8-6-16,-1-9 8 15,1-6-7-15,-3-13 2 0,3 0-7 16,3-9 3-16,4 3-6 16,5-2 2-16,4 7-7 15,9-1-12-15,3 8-19 16,5 0-42-16,2 10-40 15,5 3-65-15,-1 7-339 16,-1 2 68-16</inkml:trace>
  <inkml:trace contextRef="#ctx0" brushRef="#br0" timeOffset="2093.15">9922 12411 1277 0,'-4'-14'310'0,"-1"0"134"16,4 6-364-16,0 2 16 16,0 0-4-16,1 1 21 15,1 1-19-15,-1 3 0 16,0 0-29-16,0 1-7 15,1 1-27-15,1 2-10 16,7 24-11-16,10 54-8 16,-15-23-64-16,-2 28-297 15,-5-2-201-15,6-20-92 16</inkml:trace>
  <inkml:trace contextRef="#ctx0" brushRef="#br0" timeOffset="3029.94">9902 13155 1085 0,'-38'-15'276'15,"-4"6"91"-15,-8 4-296 16,5 5-15-16,-7 4 15 16,4-1-1-16,-9 1 16 15,5 2-7-15,-11 8 4 16,2 2-18-16,-9 11-1 0,7 3-17 15,-11 10-2 1,5-2-21-16,-4 10 2 0,9 2-7 16,-1 16 1-16,12 6 3 15,2 15 5-15,10 1-2 16,2 17-5-16,9-4-4 16,2 20-1-16,7-1-6 15,1 19 3-15,8-9 2 0,4 22 10 16,5-9 21-16,9 17 0 15,6-15-5-15,5 16-1 16,5-24-10-16,9 10-29 16,-2-26 4-16,10 9-5 15,-1-25 2-15,8 11-3 16,1-26 4-16,10 5 2 16,-2-14 0-16,6 0-3 15,-3-20 0-15,9 8-1 16,-6-16-4-16,15-5-3 15,-3-13 2-15,15-6 3 16,-11-16-3-16,6-6 0 16,-13-9 4-16,5-8 0 15,-11-4-2-15,4-9 1 16,-12-6 6-16,4-9-2 0,-10 1 3 16,4-18-4-16,-7 2 2 15,5-19-5-15,-8-6 2 16,3-31 3-16,-8 3 6 15,-1-23 0-15,-11 1 4 16,-5-13 5-16,-10 20 2 16,-6-19 5-16,-11 8 4 0,-7-19-1 15,1 11-3-15,-8-34-7 16,-3 10-2-16,-6-35-6 16,1 18-5-16,-10-23 0 15,-4 33 0-15,-12-2-1 16,-4 46 1-16,-29 13-5 15,-2 41-3-15,-27 18-21 16,-1 33-22-16,-31 30-106 16,13 21-88-16,-26 24-405 15,27 5 18-15</inkml:trace>
  <inkml:trace contextRef="#ctx0" brushRef="#br0" timeOffset="166573.04">12961 13050 553 0,'-45'-43'346'16,"2"8"-59"-16,-7 4-58 16,4 12-201-16,-10 0-1 15,4 6 3-15,-9 3 2 16,8 3 2-16,-18 3 11 16,4 1-3-16,-18 7 10 15,4 4 1-15,-14 10 4 16,5 10-12-16,-13 20-1 0,14 9-6 15,-12 26 9-15,15 7-5 16,-2 27 5-16,18 1-11 16,7 26-4-16,17-11-15 15,8 27-6-15,18-16-3 16,7 23 1-16,6-11-1 16,8 26 6-16,7-11 0 0,4 29-1 15,6-17 3-15,7 19-3 16,-1-21 0-16,10 12 0 15,0-31-1-15,12 6-5 16,0-35 6-16,17 2-9 16,1-31-1-16,15 3 3 15,-1-21-2-15,16-2-6 16,-10-18 2-16,22-7 1 16,-8-21-7-16,15-15 0 15,-12-20-1-15,11-19-5 16,-17-14-5-16,7-21-11 15,-16-5 0-15,7-21-6 16,-14-1 2-16,9-25 4 16,-11 3 13-16,2-19 3 15,-11 1 7-15,-4-20 0 16,-17 11 3-16,-5-29-3 0,-11 6 3 16,-9-32 1-16,-6 7 5 15,-4-42 3-15,-5 16 3 16,-13-25 0-16,-5 28 8 15,-14-5 13-15,-6 41 2 16,-16-2 6-16,-3 34-2 16,-21 2-7-16,-2 26-18 15,-21 1-4-15,4 21-10 0,-16 3-1 16,10 18-16-16,-20 14-140 16,17 23 58-16,-22 13-365 15,23 15 3-15</inkml:trace>
  <inkml:trace contextRef="#ctx0" brushRef="#br0" timeOffset="-110693.5">20911 13467 737 0,'-14'-79'218'0,"6"42"53"16,-8-7-194-16,-1 7-23 15,-8-7 2-15,0 5-16 16,-10-1 5-16,5 10-18 16,-13-4 14-16,4 8-14 15,-18 2 5-15,-2 7-14 16,-24 1 9-16,-1 8-12 16,-20 3 4-16,9 5 8 0,-17 6 15 15,14 1-2-15,-12 10 8 16,17 1-7-16,-20 10-6 15,18 3-13-15,-14 17 7 16,13 3-11-16,-6 17 7 16,13 4-4-16,-9 27 11 15,15-1-10-15,-7 23 5 16,14 1-7-16,1 21 2 16,13 27-9-1,10 6-5-15,17 12 6 16,10 1-6-16,15 8 7 15,19-33-6-15,15 18 2 16,5-20-7-16,23 19 6 16,7-27-4-16,21 10 4 0,5-27-7 15,27 3 5-15,0-30-6 16,26 5 4-16,-6-23-3 16,16 0 2-16,-12-19-7 15,16 3 4-15,-17-21-6 16,23-10 0-16,-14-19-5 15,16-20 7-15,-20-21-6 16,8-21 8-16,-26-16-5 16,4-29 11-16,-20-13-11 0,5-42 5 15,-11-12-11-15,5-56 2 16,-13-11-16-16,-2-52 8 16,-20 12 0-16,-24-33 33 15,-29 39 13-15,-34-7 36 16,-33 48-7-16,-48-4 6 15,-23 43-34-15,-49-6-7 16,-8 41-28-16,-45 5-30 16,5 34-36-16,-36 13-110 15,20 31-57-15,-39 7-254 16,18 9-16-16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23:27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 17245 1481 0,'-14'-23'348'0,"-2"1"89"16,10 11-458-16,6 9-32 15,4 4-13-15,1 2-22 16,-5-4-7-16,1 2-40 15,1 9-33-15,4 27-236 16,0 33 21-16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26:53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7651 6056 876 0,'-19'-40'248'0,"-1"-1"85"0,5 13-254 16,-2-2 34-16,8 9-13 15,2 6-12-15,4 5-22 16,2 7-9-16,5 9-37 15,-1 14-3-15,4 11-12 0,3 29 14 16,-2 18 6-16,0 41 20 16,0 14-7-1,-4 51 9-15,-4 0-10 0,-2 50-3 16,-2-14-18-16,-3 38 5 16,3-31-20-16,-1 20 3 15,9-50-5-15,-3-1 8 16,1-52-7-16,-2-4 10 15,1-43-8-15,-6-8 5 16,-2-27-8-16,1-9 8 16,1-26-22-16,1-7-72 15,-1-17-64-15,6-33-310 16,6-27 3-16</inkml:trace>
  <inkml:trace contextRef="#ctx0" brushRef="#br0" timeOffset="1050.02">7673 5871 1188 0,'-24'-27'244'0,"-2"4"124"15,10 12-361-15,6 3-2 16,8 7-16-16,14 4 13 16,5 3-14-16,22 2 7 15,12 5 3-15,30-3 11 0,8-3-14 16,36-5 6-16,4-5-7 16,40-6 9-16,-3-5-7 15,46-4 8-15,-10 1-3 16,46-1 9-16,-14 0-9 15,45 1 13-15,-17 4-5 16,47-1 9-16,-26 1-11 0,49 2 8 16,-35 0-9-16,46 0 7 15,-39 3-11-15,39 2 8 16,-39 1-10-16,33 6 7 16,-43 1-10-16,33 1 8 15,-46 1-7-15,26 2 7 16,-49-1-7-16,14 2 7 15,-52-2-8-15,3 1 7 16,-52-1-5-16,-8-2 7 16,-48 0-6-16,-12-1 14 15,-34-1-2-15,1 1 10 16,-17 0-2-16,7 2 3 16,-3-1-13-16,8 1 4 15,-7 2-11-15,0-1-1 0,-9 2-3 16,-5-1 4-16,-14-2-8 15,-5 0 7-15,-10 0 2 16,-9-1 21-16,-3-3 5 16,-2 2 22-16,-2-3-7 15,0 1 7-15,-1-1-22 16,2 1-2-16,0 0-25 16,0 1 12-16,0 2-11 0,3 6 4 15,1 10-4-15,9 39 8 16,-8-32-13-16,-1 3 5 15,3 1-3-15,-5 13 3 16,0 1-3-16,-1 17 8 16,-1 5-8-16,-1 24 13 15,1 4-8-15,-3 29 11 16,-3 5-4-16,4 32 9 16,-6 1-9-16,1 33 12 15,0-11-10-15,-2 25 4 16,2-25-8-16,4 6 4 15,5-34-6-15,4-1 6 16,6-36-10-16,2-5 10 16,0-32-10-16,0-7 3 15,-4-25-7-15,-3-12 5 0,-3-17-9 16,-1-4-6-16,-3-11-25 16,0-10-75-16,-2-8-77 15,-15-8-333-15,-8-6 23 16</inkml:trace>
  <inkml:trace contextRef="#ctx0" brushRef="#br0" timeOffset="2032.29">7102 8836 1126 0,'-16'-22'351'0,"6"7"75"15,5 3-273-15,12 12-105 16,13 0-13-16,8-1-4 16,24 6-33-16,9 1-15 15,23-2-11-15,3-2 8 16,31 3-6-16,-2-1 16 16,29-4 2-16,-3 0 12 0,30-4-3 15,-9-3 6-15,34-5-3 16,-9 2 10-16,35-5 9 15,-14 1 11-15,29-1 6 16,-7 0 5-16,39-3-4 16,-19 3-5-16,43-1-11 15,-18 2-5-15,32 0-11 16,-27 1 0-16,37 2-9 16,-31 0 7-16,35 2-9 15,-36 5 8-15,32 3-8 16,-43 1 7-16,24 1-7 15,-40 0 6-15,20-1-8 16,-40-2 11-16,19-1-2 16,-39 1 13-16,14-1 6 15,-37 0 13-15,10-4-5 16,-34 3 3-16,4-3-9 0,-33 2-9 16,2-1-9-16,-30 5 0 15,-3-1-6-15,-30 1-1 16,-6 1-3-16,-23 0 4 15,-7-2-26-15,-16 2-25 16,-5 0-166-16,-9 3-303 16,-10-9 18-16</inkml:trace>
  <inkml:trace contextRef="#ctx0" brushRef="#br0" timeOffset="3934.94">7833 3502 1337 0,'-6'-30'298'15,"-2"4"140"-15,2 8-384 16,1 8-25-16,2 3 3 16,3 6-22-16,0 1-10 15,0 0-15-15,0 1 5 16,0 2 0-16,0 5 6 15,2 27-3-15,4 63 14 16,-7-23 2-16,-6 32 26 16,1 0-7-16,-1 16 7 15,4-17-11-15,2 8 2 16,4-26-24-16,-1-1 3 16,1-19-8-16,-2-6-20 15,2-23-48-15,-3-14-94 16,1-12-38-16,6-24-258 0,0-24 4 15</inkml:trace>
  <inkml:trace contextRef="#ctx0" brushRef="#br0" timeOffset="4315.64">7630 3399 951 0,'-3'-31'377'0,"6"4"11"16,6 9-195-16,21 9-183 16,12 11 0-16,23 9-7 15,8 14-12-15,20 29 4 16,-13 8-8-16,5 25 3 16,-16-2 0-16,-3 25 6 15,-25-12 0-15,-11 16 7 16,-19-17-5-16,-11 6 5 15,-15-26-5-15,-12-2 0 16,-6-25-8-16,-19-8 8 16,-9-17-51-16,-22-9 5 15,-5-12-15-15,-19-9-6 0,8-6-8 16,-2 3 48-16,20 0-4 16,11 6 10-16,28 6 0 15,22 3-25-15,29-3-14 16,34 2-229-16,26-5 47 15</inkml:trace>
  <inkml:trace contextRef="#ctx0" brushRef="#br0" timeOffset="4816.72">8601 4309 1113 0,'1'0'246'0,"-2"-2"106"16,0 0-330-16,-3-1-15 16,2-1-17-16,-3 1-2 15,3 1-12-15,2 0 3 0,2-2-6 16,7-1 14-16,22-9 6 15,39-18 6-15,-35 17 2 16,2-5 10-16,-6 2 0 16,-5-1 14-16,-6 1-1 15,-6 1 6-15,-9 4-8 16,-1-4 12-16,-4 3-13 16,-4-1 0-16,-2 1-10 0,-5 2 0 15,-2 7-17-15,-3 1 4 16,-1 4-8-16,-1 3 6 15,3 2-2-15,-1 8 3 16,2 6-5-16,4 11 6 16,0 4-8-16,4 12 6 15,8 1-5-15,6 6 8 16,8-9-5-16,11 0 12 16,3-11-8-16,11-9-19 15,2-13-34-15,14-14-165 16,2-20-139-16,13-23-36 15</inkml:trace>
  <inkml:trace contextRef="#ctx0" brushRef="#br0" timeOffset="5315.25">9474 3998 992 0,'-6'-6'223'0,"-1"3"101"16,-3 0-278-16,0 0-14 0,-2 3 2 15,-1 3-17-15,-8 2-5 16,0 5-17-16,-6 2 9 16,-2 4-7-16,-7 3 8 15,7 1-8-15,-2 1 3 16,6 0-6-16,8 2 0 15,10 0-6-15,3 2 16 16,8-2-6-16,10 5 8 16,0-9-3-16,8-1 1 15,2-7-14-15,6-9 7 16,-6-12-5-16,8-7 10 16,-5-12-4-16,4-8 15 15,-7 1-4-15,2-8 6 16,-5 5-4-16,-1-1 10 15,-7 12-8-15,-1 5 6 16,-4 10-9-16,-2 7-3 16,0 8-9-16,1 9 8 0,3 7-8 15,4 13 9-15,1 8 2 16,3 9 4-16,2-1-12 16,5 8 3-16,1-12-13 15,7-4-48-15,2-14-37 16,11-20-266-16,-2-27 27 0</inkml:trace>
  <inkml:trace contextRef="#ctx0" brushRef="#br0" timeOffset="5816.91">10357 3444 844 0,'-2'-12'394'0,"-1"5"-13"16,0 0-137-16,1 4-176 16,2 6-28-16,-1-3 7 15,1 0-20-15,0 0-18 16,0 0-15-16,0 0 12 0,0 0-5 16,0 0 1-16,0 1-6 15,0 2 12-15,1 24-2 16,0 67 11-16,-3-19 0 15,-3 30 8-15,0 1-10 16,2 10-2-16,0-20-9 16,6-4 3-16,-1-31-8 15,3-15 5-15,-1-22-6 16,-1-9 8-16,-4-15 2 0,-6-13 8 16,-3-8-11-16,-4-14 5 15,-6-7-18-15,-4-10-16 16,1 2-21-16,-3 1-3 15,0 11-6-15,-7 7 2 16,6 16 11-16,-6 8 14 16,3 14 0-16,-1 15 4 15,5 6-1-15,2 15 16 16,9 8-1-16,9 11 12 16,12-6 0-16,23 9 11 15,15-12-16-15,22-11-1 16,17-19-45-16,40-23-319 15,-2-31 88-15</inkml:trace>
  <inkml:trace contextRef="#ctx0" brushRef="#br0" timeOffset="6398.35">11709 3557 1106 0,'-38'-56'251'0,"32"40"121"0,3 6-327 16,2 3-4-16,1 4-11 16,0 1 6-16,0 2-31 15,0 0 1-15,0 0-5 16,0 0 2-16,0 0-12 0,0 1 7 16,1 2 1-16,9 28 15 15,14 52 1-15,-13-1 14 16,-7 10-6-16,1 25 5 15,-3-5-15-15,0 6-1 16,3-25-9-16,-1-11-1 16,0-30-20-16,2-12-44 15,-5-24-31-15,-3-13-42 16,3-17-34-16,4-31-219 16,-1-14 67-16</inkml:trace>
  <inkml:trace contextRef="#ctx0" brushRef="#br0" timeOffset="6618.76">11694 3471 945 0,'-3'-13'417'0,"6"10"-18"15,7-4-169-15,9 0-227 16,18 1 1-16,10 1-3 15,21-2-17-15,0 2-11 16,7 1-41-16,-10 1-32 0,-5 0-36 16,-18 5-25-1,-11 7-210-15,-14 6 52 16</inkml:trace>
  <inkml:trace contextRef="#ctx0" brushRef="#br0" timeOffset="6826.35">11752 3882 1274 0,'17'-5'257'0,"13"-5"135"15,6 7-389-15,13 3 6 16,5 3-15-16,11 6-70 0,-5 2-59 15,6 8-251-15,-16-2-11 16</inkml:trace>
  <inkml:trace contextRef="#ctx0" brushRef="#br0" timeOffset="7066.34">11753 4470 1051 0,'-1'-3'245'15,"5"2"93"-15,12 0-279 16,7 0-57-16,20-1 9 16,13-1 8-16,24 0-7 15,5-3-11-15,23 0-24 16,-7 1-33-16,15-3-291 15,-15 4 59-15</inkml:trace>
  <inkml:trace contextRef="#ctx0" brushRef="#br0" timeOffset="7764.96">12593 3985 1075 0,'-3'-12'239'16,"2"7"95"-16,3 4-312 15,4 6-20-15,4 8 0 16,2 8-7-16,4 18 7 15,-1 9-1-15,-3 16 0 16,-3 0-1-16,-7 5 10 0,-3-15-9 16,0-4 6-16,-1-22-9 15,0-8 6-15,1-12-3 16,1-4 17-16,0-7 10 16,0 0 1-16,0-1-7 15,0-32 13-15,5-47-15 16,-2 21-12-16,1 7 4 15,3 2 10-15,-2 18-18 0,0 6 8 16,-2 13-6-16,4 4-1 16,0 4-10-16,5 3 6 15,3 3-7-15,4 3 6 16,4 1-2-16,4 5 4 16,-1 1-4-16,5 2 3 15,-6 2-7-15,-1 1 8 16,-7 0-5-16,-1 5 5 15,-5 2-3-15,0 5 7 16,-3 2-5-16,2 14 10 16,-2-1-8-16,1 7 0 15,1-5-37-15,5-1-102 16,5-13-254-16,8-17 20 16</inkml:trace>
  <inkml:trace contextRef="#ctx0" brushRef="#br0" timeOffset="8665.28">13652 3458 1197 0,'-2'-14'270'16,"1"5"123"-16,0 5-351 16,1 4-5-16,-3 1-14 15,3-2-3-15,0 0-16 16,0 0 1-16,0 0-5 15,-1 1 13-15,1 0 0 16,0 0 4-16,0 0-9 0,0 2 4 16,0 2-10-16,1 37 19 15,2 53 1-15,-7-1 10 16,3 10-2-16,0 14 2 16,0-4-17-16,3 2-3 15,4-24-9-15,-1-14 0 16,-2-23-3-16,2-16 3 15,-3-23 0-15,-1-10 4 16,-2-6 7-16,-4-11 6 16,-6-6-7-16,-7-18-5 15,-1-3-19-15,-6-12-28 16,2 4-15-16,-3-2 7 16,1 14-3-16,-4 4 19 15,6 13 18-15,-6 8 7 16,6 14-4-16,-3 9 4 15,4 11-7-15,0 17 14 0,9 9-2 16,10 12 7-16,10 1-3 16,26 1 9-16,18-15-10 15,27-11-7-15,14-24-75 16,34-36-324-16,-9-29 71 16</inkml:trace>
  <inkml:trace contextRef="#ctx0" brushRef="#br0" timeOffset="16540.18">4223 14824 1121 0,'0'-11'311'15,"-4"7"66"-15,1 5-322 16,3 8-14-16,-2 6-16 0,1 8 12 15,4 6 16-15,-1 17 2 16,-1 0-4-16,4 11-10 16,1-3-12-16,-3 3-17 15,0-14 1-15,-1-5-9 16,-3-12 1-16,0-8-51 16,-1-12-42-16,-1-2-306 15,-4-2-51-15,6-4-134 16</inkml:trace>
  <inkml:trace contextRef="#ctx0" brushRef="#br0" timeOffset="16865.3">3956 15489 1065 0,'-16'-1'316'16,"15"-5"50"-16,2 2-274 15,8 1-95-15,12-3 7 16,12-5 25-16,27-8 12 15,12 2 15-15,30-6-12 16,1 5-6-16,14 5-57 16,-17 10-93-16,6 11-304 15,-27 5 31-15</inkml:trace>
  <inkml:trace contextRef="#ctx0" brushRef="#br0" timeOffset="17577.52">4297 15767 1001 0,'-26'-51'266'0,"21"37"93"16,1 6-268-16,4 3 1 0,-2 2-8 15,5 3-11-15,-3 0-20 16,2 1-23-16,0 1-16 15,3 5-15-15,6 16 8 16,31 47-3-16,-39-34 7 16,-2 9-7-16,-3-6 6 15,-6 1-9-15,-3-14 7 16,2 1-9-16,-5-11 7 0,-2-6-4 16,1-3 8-1,0-4-5-15,2-4 4 0,1 0-7 16,3-1 11-16,0 1-1 15,1 0 6-15,5 2 0 16,0 0 5-16,3-2-12 16,0 1 0-16,2 0-4 15,1 0 2-15,21 1-3 16,45-1 8-16,-20-7-5 16,-2-2 0-16,7-1-7 15,-7 5-3-15,-5 5-139 16,-16 11-108-16,-15 1-215 15,-19 9-96-15</inkml:trace>
  <inkml:trace contextRef="#ctx0" brushRef="#br0" timeOffset="18921.78">4291 16681 1068 0,'-5'-13'284'0,"3"8"103"0,2 3-254 15,-1 1-22 1,0 1 24-16,0 0-15 0,0 0-15 15,0 0-47-15,1 0-20 16,0 1-26-16,1 2-3 16,1 4-5-16,8 31 1 15,7 35 0-15,-13-23-4 16,-3-1-2-16,0-3-31 16,-1-16-39-16,-2 0-130 15,7-13-76-15,-5-16-216 16,-1-12-54-16</inkml:trace>
  <inkml:trace contextRef="#ctx0" brushRef="#br0" timeOffset="19221.87">4030 17211 1279 0,'-12'-12'414'0,"6"5"41"16,7 2-348-16,11 3-58 15,10 0-45-15,17-3 0 16,9 1 6-16,21 4-2 15,-1 2-9-15,14 8-103 16,-9 3-57-16,-2 9-305 16,-21-1-18-16</inkml:trace>
  <inkml:trace contextRef="#ctx0" brushRef="#br0" timeOffset="19780.16">4233 17457 981 0,'-3'-16'311'16,"-4"0"44"-16,3 0-235 16,3 7-89-16,3-1 20 15,-4 1 12-15,3 5 3 16,0 3-10-16,3 5-11 16,-4-3-27-16,1 2-4 15,6 13-7-15,27 48 2 16,-24-32-5-16,0 4 2 15,-3-6-7-15,0 0-1 16,-6-1-3-16,2 2 6 16,-5-7-1-16,-6 3 4 15,-3-3 0-15,-3-6 2 16,-6-7-3-16,-2-2 5 16,7-5-3-16,2-3-2 15,5-2 3-15,3 0-4 0,5-1-3 16,1 5-2-16,-1-3 3 15,1 1 0-15,1 0 4 16,7 3-1-16,15 8 4 16,44 10 2-16,-32-21-1 15,12-5 1-15,4-3 0 0,7 0-40 16,-4 4-94-16,5 13-320 16,-20 5 38-16</inkml:trace>
  <inkml:trace contextRef="#ctx0" brushRef="#br0" timeOffset="20729.93">3387 14692 930 0,'-16'-12'206'0,"-2"4"91"15,3 1-270-15,-5 4 15 0,3-1 12 16,-4 0 31-16,4 0 6 15,-2 2 9-15,5-2-16 16,-2 5-11-16,3-1-33 16,-1 4-9-16,2-1-16 15,0 0-1-15,2-2-1 16,1 3 13-16,7-3 3 16,-3 0 6-16,5 0-1 15,0-1-3-15,0 0-13 0,0 0-7 16,0 0-8-16,0 1-3 15,-1 1 0-15,1 4-2 16,0 25 3-16,0 48 7 16,-4-26 4-16,5 19 9 15,-2 9 13-15,5 24 13 16,-2 3 0-16,6 35-1 16,1-2-3-16,1 30 8 15,0-8-6-15,3 29-4 16,-5-23-3-16,4 14-5 15,1-27-15-15,0 7-11 16,-1-28 1-16,1 11 1 16,-5-24-4-16,5 10 0 15,-2-18 4-15,1 3-2 0,-1-20-5 16,-2 1 0-16,-2-22 2 16,0 1-2-16,-3-18 0 15,1-5 1-15,-1-11 2 16,-1-6-9-16,-1-16-8 15,-2-5-41-15,-2-5-28 16,-1-8-107-16,-6-6-62 16,-2-5-305-16,-4-7 16 0</inkml:trace>
  <inkml:trace contextRef="#ctx0" brushRef="#br0" timeOffset="22179.12">3327 17907 837 0,'-18'-10'290'15,"-1"3"25"-15,6 2-220 16,2 3-37-16,11 0-18 0,1 1 14 15,7 0 12-15,-7 0 18 16,3 1-10-16,26-1-10 16,32 1-10-16,-27 3-17 15,-5 0-17-15,0 0-12 16,-6-1-1-16,1 1-9 16,-9-2 8-16,-3 1-6 15,-6-1 5-15,-5 1-12 16,-7 1 6-16,3-3 0 15,-1 1 3-15,-15 6-4 16,-44 16 12-16,27-16-4 16,2-2-4-16,-6-5-2 15,8-3 7-15,2-1-8 16,6-1 5-16,4-2-5 0,13 3 2 16,11-4-48-16,9 2-51 15,21-2-332-15,13 0 54 16</inkml:trace>
  <inkml:trace contextRef="#ctx0" brushRef="#br0" timeOffset="23347.93">5317 14540 886 0,'-55'2'214'15,"46"-5"76"-15,3 2-239 16,5 1-23-16,2 1-2 16,-1-1 14-16,2 0 11 15,10 0 1-15,53 7-1 0,-32-6 1 16,9-2-10-16,-2 1-17 15,0 1-16-15,-7 2-3 16,-3 1-5-16,-11 2 5 16,-4-2-2-16,-8 1 16 15,-3-2 5-15,-2-1 12 16,-5 0 13-16,1-2 9 0,1 0-3 16,0 0-3-1,-2 1-2-15,1 1-14 0,-2-1-4 16,2 0-4-16,0 1-1 15,0 1-4-15,-4 7-3 16,-9 38 1-16,11-29 2 16,-2 1-6-16,2 12 9 15,-1 2-1-15,1 11-3 16,1 6-4-16,1 15 8 16,-1-4-6-16,2 16-2 15,0-2 1-15,1 15 0 16,1-2-7-16,0 18 1 15,2-1-2-15,-2 13-3 16,0 0-2-16,0 18-4 16,-1-14-1-16,2 10 0 0,-2-11 3 15,2 4-3-15,-1-26 9 16,-1 10-1-16,-1-22 0 16,1 9 3-16,-1-16 2 15,0 9-3-15,3-13-3 16,2 5-1-16,0-16-6 15,4 7-1-15,0-12-4 16,0 5 4-16,0-10 1 0,-3 5 5 16,1-12-3-16,-4 4 4 15,-3-14-6-15,0-2 3 16,-4-10-7-16,0-4 3 16,0-9-7-16,2 0 2 15,0-3-10-15,1 1-11 16,-1-3-17-16,2-1-35 15,-1-1-32-15,0 0-93 16,1-2-36-16,-1 4-282 16,0-3 22-16</inkml:trace>
  <inkml:trace contextRef="#ctx0" brushRef="#br0" timeOffset="23603.17">5416 17843 1270 0,'-60'3'292'15,"63"-6"116"-15,2 0-353 0,7-2 12 16,6 1 1-16,12-2 24 15,4-1-12-15,14-1-13 16,4 3-78-16,10 2-183 16,-8 6-296-16,-22 7-3 15</inkml:trace>
  <inkml:trace contextRef="#ctx0" brushRef="#br0" timeOffset="27615.87">19442 10428 652 0,'-10'-87'444'16,"5"74"-76"-16,0 6-48 0,2 2-265 15,1 3-16-15,2 3 0 16,0-1-15-16,-1 2 1 16,1 3-8-16,-1 32 1 15,-2 42 4-15,1-19-3 16,0 2-9-16,0 10-4 15,0-12-4-15,-2 4-4 16,3-18 2-16,1-10 3 16,-2-17-5-16,1-8 16 15,0-13 10-15,0-16 4 16,1-7 0-16,-1-20 5 16,1-10-10-16,0-13-8 15,-3-1-4-15,2-7 0 16,2 13-2-16,-2 6 12 15,1 13 0-15,-2 12 7 0,1 16-1 16,1 8 3-16,-2 5-15 16,1 4-4-16,1-1-8 15,0 0-5-15,0 0-2 16,3 2 3-16,-1 1-1 16,19 22 0-16,38 51 3 15,-27-23-2-15,-2-1-2 0,0 11 0 16,-5-13 1-16,3-4 2 15,-7-13 3 1,-2-8 3-16,-6-25 4 16,-3-13-4-16,2-24 7 15,3-7-4-15,2-22-6 16,0-1 1-16,-1 2 0 16,-4 11-5-16,-4 6 3 15,-4 19 3-15,-3 12-1 16,-1 11 1-16,0 5 1 15,1 3-5-15,-1-2-3 16,0 1-4-16,1 2 6 16,4 6-3-16,7 21 1 15,10 37 1-15,-15-23 6 16,-1-4-3-16,-1 13 6 0,-3-6 1 16,0 9 2-16,-1-8-1 15,-2 3-1-15,-2-12-4 16,3-4-1-16,-1-16 0 15,0-4-3-15,2-9-2 16,3 0-3-16,-2-3-28 16,-2-3-99-16,1 1-58 15,1 0-316-15,1 1-7 0</inkml:trace>
  <inkml:trace contextRef="#ctx0" brushRef="#br0" timeOffset="27926.19">20228 10582 994 0,'-16'-36'266'0,"8"33"102"16,3 0-259-16,4 2 23 0,-1 1-7 16,2 0 6-16,0 0-26 15,2 0-34-15,0-2-35 16,2 1-16-16,20-1-17 16,40-4-75-16,-36 5-48 15,2 2-99-15,-7 2-254 16,-12 1 6-16</inkml:trace>
  <inkml:trace contextRef="#ctx0" brushRef="#br0" timeOffset="28080.23">20111 10720 1077 0,'2'-1'274'15,"5"-2"79"-15,8 0-277 16,7 0-60-16,13 5 5 15,5-1-8-15,9 0-366 16,-5-5 107-16</inkml:trace>
  <inkml:trace contextRef="#ctx0" brushRef="#br0" timeOffset="29113.22">21090 10071 954 0,'-10'-9'225'15,"-4"3"85"-15,2 3-279 16,-8 4 8-16,-2 3-9 16,-1 0 13-16,4-2-4 0,-1 3 8 15,7-4-16-15,4 1 13 16,6-2-10-16,-1-1 10 16,2-1-5-16,1 2 15 15,0-1-8-15,1 0 11 16,-2-1-11-16,1 2 5 15,0 0-14-15,0 0 3 16,1 0-15-16,0 0 5 16,0 0-9-16,0 0 5 15,0 0-5-15,0 0 0 16,0 0-7-16,0 2 6 16,0-1-14-16,0 1-1 15,1 0-2-15,0 2 4 16,3 12-5-16,13 42 9 0,-15-26-1 15,0 12 12-15,-1 5 4 16,-1 14 11-16,1 0-3 16,-1 8 11-16,-1-2-11 15,-2 12 2-15,-2-7-12 16,-1 17 2-16,-3-10-14 16,4 17 3-16,1-10-10 15,0 17 2-15,2-14-5 16,2 20 6-16,-4-12-9 0,0 10 5 15,1-10-6-15,-4 15 5 16,1-16-5-16,-1 15 7 16,2-16-5-16,0 7 5 15,4-17-4-15,3-2 4 16,1-22-6-16,0-3 8 16,0-14-7-16,-2-4 5 15,-1-13-10-15,0-1 10 16,-1-9-7-16,-1-7-3 15,0-1-14-15,0-2-13 16,2 3-25-16,0-4-60 16,0 4-53-16,2-1-109 15,2 7-251-15,-4 0 13 16</inkml:trace>
  <inkml:trace contextRef="#ctx0" brushRef="#br0" timeOffset="29364.73">20813 12805 1066 0,'-4'0'495'16,"1"-1"-39"-16,3-1-174 15,3-1-269-15,13-5 12 16,50-9-4-16,-23 13 14 15,-1 6-14-15,12 1-50 16,-2 1-138-16,11 12-316 16,-15-10 8-16</inkml:trace>
  <inkml:trace contextRef="#ctx0" brushRef="#br0" timeOffset="30495.4">20721 10731 985 0,'-40'-12'227'0,"30"0"102"15,2 7-279-15,3 3 18 16,-3-2-6-16,-2 2 25 16,1 6-19-16,-5 3-2 0,0 2-31 15,-3 5-3-15,0 0-25 16,-3 5 3-16,0 1-14 16,4 1-3-1,3 4-10-15,2-2-16 16,7 1-7-16,6-5-9 15,4 1-3-15,2-3 9 16,2-4 17-16,0-6 12 16,-2-4 12-16,2-5 5 15,-3-4 11-15,-1-2-2 0,3-2 9 16,1-1-4-16,-1-4 13 16,1 3-9-16,-1-3 9 15,0 4-4-15,0-1 12 16,-2 4-8-16,0 1 15 15,0 3-11-15,-1 2-1 16,0 3-21-16,2 7 3 16,-2 5-20-16,3 17-105 15,3 4-270-15,4 3-40 16,-4-7-182-16</inkml:trace>
  <inkml:trace contextRef="#ctx0" brushRef="#br0" timeOffset="31079.44">20442 11920 1272 0,'-2'-5'290'0,"-1"-3"116"0,1 4-370 15,0 0-7-15,0 0-6 16,1 2 11-16,0 1-9 15,1 2 9-15,-3 5-13 16,1 28 1-16,-2 35-13 16,4-31 4-16,0-3-11 0,2-5 1 15,0-8-5-15,3-8 6 16,-4-5-5-16,2-5 8 16,0-3-2-16,4-10 7 15,1-2-6-15,5-5 4 16,2-2-11-16,4 0 6 15,-3 6-7-15,3 4 2 16,-5 5-2-16,1 1 3 16,-2 4-11-16,1 4 4 15,-5 4-4-15,-1 8 6 16,-4 5-6-16,-6 10 10 16,0 3-5-16,-8 0 4 15,-2-8-17-15,-2-3-4 16,-1-11-14-16,-6-10-55 15,1-12-43-15,-5-18-295 16,-5-19 39-16</inkml:trace>
  <inkml:trace contextRef="#ctx0" brushRef="#br0" timeOffset="31861.91">22270 9472 778 0,'19'-26'310'15,"-35"29"18"-15,2-1-179 0,-6 4-57 16,5 1-22-16,-5 3 19 16,0 1-15-16,-2 7-4 15,5-2-36-15,0 5-11 16,6-5-21-16,6 1-2 16,4-6-11-16,3 1 2 15,5-4-6-15,2-1 2 16,5-3-8-16,5-3 2 15,2-2-1-15,3-7 10 16,-3 0-1-16,3-3 14 16,-10-1 3-16,2-2 10 0,-7 2 5 15,1-2 23-15,-2 1-2 16,-1 2 23-16,-3 3-5 16,-2 2 2-16,-1 5-20 15,0 1-6-15,-1 0-24 16,0 2-2-16,0 2-13 15,5 21 2-15,10 43-4 16,-6-25-52-16,-2-1-82 0,2 2-321 16,1-19 25-16</inkml:trace>
  <inkml:trace contextRef="#ctx0" brushRef="#br0" timeOffset="32528.6">23704 9389 1283 0,'-43'-52'304'16,"36"35"140"-16,2 9-360 16,2 4-8-16,3 4 5 15,0-3-10-15,0 3-29 0,0 2-18 16,0 0-15-16,1 2-11 16,7 20 4-16,12 40-6 15,-12-36 9-15,2 2-7 16,-2-8 5-16,0-5-4 15,-2-5 4-15,0-5-2 16,-2-7 7-16,1-2-4 16,-5 1 5-16,0-3-6 15,4 0 0-15,2-3-1 16,11-7-2-16,32-30-8 16,-33 38 10-16,3 3-8 15,-5 6 1-15,3 4-7 16,-6 5 8-16,0 5-11 15,-5 5 10-15,-1 6-5 16,-3-2 7-16,-6 3-14 16,-1-4 6-16,-4-6-16 15,-4-9-1-15,-9-9-32 0,-3-9-9 16,-8-11-61-16,-4-6-25 16,-5-3-292-16,12 3 59 15</inkml:trace>
  <inkml:trace contextRef="#ctx0" brushRef="#br0" timeOffset="33618.31">24618 9967 588 0,'-39'-42'343'16,"33"36"-41"-16,1 1-75 0,2 2-139 15,2 2-18-15,1 0-3 16,0 0-4-16,1 0-12 15,1 1-29-15,1 0-7 16,14 0 1-16,42 2-7 16,-34-2-2-16,4 0 4 15,-7 0 8-15,-4 0 16 16,-9-1 11-16,-1 0 20 16,-7 1 5-16,-2 0 14 15,1 0-11-15,0 0 0 16,-2 0-19-16,2 0 2 15,0 0-19-15,-1 0 3 16,1 0-10-16,-1 0 2 16,1 0-13-16,0 0 0 0,0 1-10 15,0 1 7-15,0 1-5 16,0 21 5-16,0 41 0 16,-4-22 4-16,0 2-7 15,-1 16 0-15,1-3-2 16,-1 17 1-16,3-2 2 15,0 12 0-15,-2-4 0 16,-1 18-4-16,2-8-1 0,-4 18 1 16,3-5-4-16,0 17 0 15,-1-13 2-15,-1 8 3 16,5-8-11-16,-6 4 5 16,-1-17-3-16,-1 9 0 15,-2-9-2-15,-5 2 5 16,5-11-7-16,1 13 6 15,-1-16-3-15,3 2-1 16,1-8-1-16,3-2 3 16,2-16-1-16,3 6-3 15,1-15 4-15,-1 1-1 16,1-12-1-16,-2-4-2 16,0-11 4-16,0-2-3 15,0-8-1-15,0 4 4 16,0-6-1-16,-3 0-2 0,1-1 2 15,-1 1-2-15,0-4-7 16,0-1-36-16,2 1-37 16,0-4-136-16,0-4-84 15,1-1-283-15,1 0-31 16</inkml:trace>
  <inkml:trace contextRef="#ctx0" brushRef="#br0" timeOffset="34090.98">24279 12890 1417 0,'-10'-5'315'0,"-27"-20"137"16,41 18-401-16,13-2-9 15,11 1 3-15,14 0 15 0,5 2-8 16,10 2-14-16,-4 4-12 16,-4 1-36-16,-11 1-64 15,-8 8-160-15,-17 1-270 16,-25-4-15-16</inkml:trace>
  <inkml:trace contextRef="#ctx0" brushRef="#br0" timeOffset="36743.37">19766 11637 829 0,'-9'-5'329'0,"4"-3"1"16,2 6-186-16,-2 5-114 16,3 6-15-16,-2 13 14 15,0 13 8-15,-2 11 0 16,0 1 1-16,2 12-8 15,2-11-14-15,5-2-11 16,7-11-5-16,5-3-12 0,3-16-38 16,7-11-111-16,-1-14-211 15,0-13-4-15</inkml:trace>
  <inkml:trace contextRef="#ctx0" brushRef="#br0" timeOffset="37097.78">19719 11514 1352 0,'0'-7'288'16,"9"0"123"-16,9 6-479 16,6 3-85-16,5-2-267 15,-2-3-7-15</inkml:trace>
  <inkml:trace contextRef="#ctx0" brushRef="#br0" timeOffset="37645.32">21204 8980 898 0,'-14'-12'268'0,"3"0"73"16,4 3-235-16,2 4 9 15,3 2-12-15,2 1 2 16,-3 2-22-16,3 0-26 16,0 0-37-16,3 3-14 15,-3 1-7-15,11 28-2 16,8 40 6-16,-9-17 2 15,-3 0-2-15,-3 9-5 16,-4-10 3-16,-4-2 0 16,-6-18-2-16,-8-6-4 15,-8-13-19-15,-11-8-73 16,-5-11-22-16,-8-10-58 16,2-6-239-16,-3-12 60 0</inkml:trace>
  <inkml:trace contextRef="#ctx0" brushRef="#br0" timeOffset="37834.49">21061 8744 1476 0,'-4'-17'309'0,"12"4"116"15,4 12-494-15,11 9-381 16,2-1 78-16</inkml:trace>
  <inkml:trace contextRef="#ctx0" brushRef="#br0" timeOffset="47460.55">22193 10522 913 0,'-2'-2'212'0,"-2"-1"87"15,0-1-266-15,-8-1 7 16,-37-10-6-16,29 22 6 16,-1 3-3-16,0 5-4 15,6 5-6-15,-2 11-4 16,3 2-7-16,6 12-8 16,3-1-1-16,6 6-8 15,5-11-2-15,6-2 7 16,5-10 7-16,5-8-1 15,3-5 4-15,8-8 2 16,-1-8-6-16,4-8-4 16,-5-4 4-16,-4-8 2 0,-5-1 2 15,-4-8 9-15,-8 2 11 16,-5-7-1-16,-5 2 11 16,-9-5-4-16,-1 7-8 15,-6 2-12-15,0 9 0 16,-5 5-42-16,5 8-16 15,1 2-63-15,4 5-43 0,11 4-275 16,13 0 47-16</inkml:trace>
  <inkml:trace contextRef="#ctx0" brushRef="#br0" timeOffset="48143.11">22141 11751 1189 0,'-16'-41'264'0,"3"29"111"16,1 11-340-16,-4 1-18 15,0 3 9-15,-1 8 6 16,-3 4 3-16,-3 5-3 15,4 6-1-15,3 9-9 16,2-2-6-16,4 6-9 16,7 0 0-16,3 5-5 15,7-7 0-15,8 4-6 16,2-11 6-16,7-3 3 0,4-11 7 16,2-4-4-16,0-9 5 15,3-7-4-15,-2-7-5 16,1-5 0-16,-6-6 3 15,2-8-2-15,-7-5 3 16,-1-8-5-16,-9 1 1 16,-5-3-5-16,-10 5-2 0,-9 3-6 15,-10 10-17-15,-16 8-145 16,-13 23-262 0,-31 11 24-16</inkml:trace>
  <inkml:trace contextRef="#ctx0" brushRef="#br0" timeOffset="57249.78">12076 7658 770 0,'-3'-2'172'0,"0"-2"76"16,-1-6-236-16,-10-36 6 15,12 36-14-15,0 1 5 16,1 6-14-16,-1 0 4 16,4 2-14-16,-2 0-8 15,0 1-34-15,0 0-186 16,0 1 42-16</inkml:trace>
  <inkml:trace contextRef="#ctx0" brushRef="#br0" timeOffset="57430.08">12060 7849 385 0,'3'44'235'15,"-3"-3"-10"-15,-1-13-95 16,0-2-19-16,2-10-56 16,-3-4-6-16,4-6-21 15,-2-1 0-15,0-5-14 16,0 0 8-16,0 0-9 0,0 0 5 16,-1 0-6-16,1-1 8 15,-1 0-12-15,0 0-40 16,1-1-238-16,0 0 60 15</inkml:trace>
  <inkml:trace contextRef="#ctx0" brushRef="#br0" timeOffset="57690.28">12027 7670 757 0,'9'-15'147'0,"-10"2"70"15,1 11-226-15,-3 0 12 16,3-1-2-16,0 2 9 16,0 0 4-16,-2 0-4 0,1 0-18 15,0 0-16-15,-1 1-64 16,-2 0-51-16,0 1 9 16,-10 3 29-16,-41 23 29 15,29-10 94-15,3 3 61 16,2 5-183-16,6 1 76 15</inkml:trace>
  <inkml:trace contextRef="#ctx0" brushRef="#br0" timeOffset="58529.59">12120 7658 875 0,'-35'-43'227'0,"33"32"91"16,1 4-246-16,0-3 14 15,1 5-12-15,-2-2-11 16,2 3-23-16,-1 3-20 15,1 0-23-15,-2-1-12 16,2 2-11-16,-1 0-15 16,0 0 9-16,0 3 2 15,0 1 5-15,1 22 13 16,-2 40 15-16,0-22 8 16,1 4 6-16,-3 12 23 15,-3-4 6-15,0 6 17 16,0-8-5-16,0-6 5 15,1-14-19-15,1-5-5 16,2-14-12-16,3-6-7 16,-1-7-8-16,0-3 3 15,3 2 1-15,-2-2-3 0,0 0 0 16,0 1-33-16,0 0-48 16,0 0-93-16,0 0-261 15,1-1 13-15</inkml:trace>
  <inkml:trace contextRef="#ctx0" brushRef="#br0" timeOffset="59021.18">11860 8149 729 0,'-7'-2'246'16,"0"0"55"-16,5 0-193 0,-1 0 9 15,3 2-20-15,0-1-5 16,0 0-26-16,3 0 6 16,4 0-24-16,28-5 4 15,40-8-2-15,-16 2 6 0,0 0-20 16,6 0-5-16,-12 1-18 15,-2 6-32-15,-19 4-79 16,-17 6-326-16,-16-2 57 16</inkml:trace>
  <inkml:trace contextRef="#ctx0" brushRef="#br0" timeOffset="61789.32">23936 10420 592 0,'-3'-45'246'0,"2"40"35"0,0 3-155 16,0-2 14-16,0 4-37 15,0-1 31-15,1 0-18 16,-2 1 28-16,2 0-26 15,0 0 12-15,0 0-41 0,0 0-5 16,0 0-44-16,0 0-3 16,0 0-28-16,0 0-4 15,0 0-9-15,0 1 7 16,2 3-9-16,3 19 10 16,9 43-1-16,-10-25 2 15,-3-1-7-15,0 8 8 16,-2-10-7-16,2 2 8 15,-1-8-8-15,2-4 6 16,-1-13-7-16,2-3 7 16,-3-9-5-16,1-1 7 15,-2-2-8-15,1-1 6 16,-1 0-16-16,0 0-46 16,0 0-45-16,-1 0-122 15,-1-1-262-15,-2-4 13 16</inkml:trace>
  <inkml:trace contextRef="#ctx0" brushRef="#br0" timeOffset="62063.77">23959 10370 751 0,'-4'-2'203'0,"-2"-3"80"15,1 3-205-15,4 1 3 16,-1 0-12-16,-2 0 3 16,0 0-34-16,-1 0-10 15,-9 0-25-15,-39 14-67 16,31 1-68-16,-9 8-190 15,3-1-20-15</inkml:trace>
  <inkml:trace contextRef="#ctx0" brushRef="#br0" timeOffset="62525.21">23796 10793 823 0,'-5'3'216'0,"0"-1"90"15,2-1-239-15,-1 0 12 16,1 0-23-16,0 0 12 15,2 1-14-15,1-1 16 0,2 0-8 16,20 2 17-16,49 5-12 16,-21-8-4-16,-3-2-22 15,4 2 0-15,-7 0-20 16,-1 0-5-16,-14 2-55 16,-6 10-385-16,-18-1 108 15</inkml:trace>
  <inkml:trace contextRef="#ctx0" brushRef="#br0" timeOffset="65006.81">24054 11728 944 0,'-6'-13'222'15,"-1"1"104"-15,1 4-263 16,-5 0 19-16,-5-1-2 16,-4 2 34-16,-2 4-24 15,-3 2 1-15,1 3-30 16,-3 4-5-16,4 3-33 15,-2 4-2-15,4 0-18 0,-2 6-1 16,6 2-13-16,3 8 9 16,6 3-9-16,7 9 13 15,7 1 4-15,10 4 7 16,3-4-8-16,14 0 15 16,-1-11-19-16,11-5 4 15,-4-13-6-15,7-9 19 16,-7-9-9-16,3-14 17 15,-7-7-4-15,-5-15 15 16,-7-4-19-16,-12-10 7 16,-12 2-10-16,-14-6 1 15,-9 12-35-15,-24 8-150 16,-18 15-311-16,-29 3 27 16</inkml:trace>
  <inkml:trace contextRef="#ctx0" brushRef="#br0" timeOffset="68102.55">6780 14672 886 0,'-6'-28'261'16,"-4"7"62"-16,-6 2-223 15,-1 12-42-15,-7 3-5 16,-1 4 2-16,-8 7 1 0,1 3-10 16,-10 2 0-1,6 1 3-15,-2 2-1 16,7-5 0-16,2-6-3 0,10 0 6 16,1-6-2-16,9-1-1 15,2-2 1-15,3 3 0 16,1-3-13-16,3 5-2 15,-1 0-10-15,1 2-10 16,0 5-2-16,6 25 7 0,3 49 0 16,-3-30 4-16,4 20 0 15,0 7 5-15,0 23-6 16,-3-2 1-16,0 34-4 16,-6-2 5-16,-3 25-9 15,-5-10 2-15,-3 32-8 16,1-18 5-16,-2 17-8 15,1-20 1-15,-1 11-4 16,1-26 5-16,3 9-7 16,1-32 5-16,4-2-4 15,4-28 3-15,2-5-8 16,2-22 10-16,4-2-8 16,1-15 3-16,2 2-5 15,0-16 7-15,0-6-14 0,-2-9-3 16,-1-6-22-16,-5-9-9 15,0-2-54-15,-5-6-25 16,0 5-95-16,-3-1-5 16,1 0-278-16,0-2 38 15</inkml:trace>
  <inkml:trace contextRef="#ctx0" brushRef="#br0" timeOffset="68904.86">6426 17670 530 0,'-62'-8'393'16,"48"2"-35"-16,5 3-48 16,5-1-130-16,7 1-42 15,10-4 2-15,8-2-30 16,22-9-10-16,10 3-21 15,26-6-8-15,3 6-11 0,18 3-20 16,-9 6-20-16,0 4-18 16,-21 5-7-16,-11 6-46 15,-25 0-23-15,-19 5-72 16,-20 0-42-16,-18 5-309 16,-12-14 53-16</inkml:trace>
  <inkml:trace contextRef="#ctx0" brushRef="#br0" timeOffset="73238.66">7411 14858 849 0,'-7'-12'292'0,"-6"7"42"15,-4 8-207-15,-12 8-84 16,1 4-14-16,-13 8 36 16,5 0-13-16,-4 6 17 15,8 0-10-15,4 7 0 16,11-1-32-16,5 2-6 15,11-4-23-15,11 7 0 16,5-9-6-16,10 0 14 16,6-4-3-16,8-6 7 0,0-13 3 15,7-10 7-15,-7-9-11 16,4-14 6-16,-8-7-7 16,-6-14 4-16,-10-5-7 15,-13-10 13-15,-8 4-3 16,-11-2 12-16,-9 13-9 15,-12 8 15-15,-5 18-13 16,-13 17-28-16,0 13-62 0,-6 15-375 16,12 3 68-16</inkml:trace>
  <inkml:trace contextRef="#ctx0" brushRef="#br0" timeOffset="73922.58">9273 14818 1104 0,'-21'-5'244'0,"-5"7"123"16,-1 8-325-16,-6 5 32 16,4 2-9-16,-4 4 11 15,7 0-24-15,-1 7-4 0,10 2-33 16,6 9-4-16,13-1-14 16,9 6 10-16,9-5-6 15,7 0 8-15,5-12-3 16,4-3 6-16,2-10-8 15,7-8 5-15,-3-13-4 16,5-8 9-16,-11-7-7 16,-1-14 11-16,-13-6-5 0,-7-8 7 15,-12 0-7-15,-17-1-1 16,-11 11-11-16,-17 6-2 16,-10 17-45-16,-16 15-125 15,-3 13-277-15,-9 7 12 16</inkml:trace>
  <inkml:trace contextRef="#ctx0" brushRef="#br0" timeOffset="74679.72">7370 16461 1195 0,'-12'-9'325'16,"0"1"87"-16,-1 6-351 0,-2 16-13 15,-1 5-37-15,2 16 24 16,0 5-16-16,4 10 17 15,5-1-5-15,0 11 7 16,3-10-12-16,3-1 2 16,-2-7-15-16,3-3-1 15,-2-14-9-15,0-4 1 16,-1-6-3-16,1-7 0 16,-1-6-6-16,3-2-31 15,-2-1-52-15,0-1-106 16,1-1-266-16,3-3 7 15</inkml:trace>
  <inkml:trace contextRef="#ctx0" brushRef="#br0" timeOffset="74886.07">7320 16484 1302 0,'-14'-5'301'0,"6"1"109"15,-1 9-359-15,1 6-50 16,-6 4 10-16,7 1-10 16,-7 2 8-16,4 2-9 0,0 3 2 15,3-3-48-15,-3 6-109 16,4 4-264-16,-11 0 6 16</inkml:trace>
  <inkml:trace contextRef="#ctx0" brushRef="#br0" timeOffset="75230.4">7154 16987 770 0,'-37'48'334'16,"30"-57"-5"-16,6 6-169 15,-3 2-97-15,5 2-23 16,-1-1 20-16,0 0-3 0,3-1 27 15,6 0-21-15,33-7-4 16,47-9-21-16,-15 3-155 16,-1 2-296-16,13-3 28 15</inkml:trace>
  <inkml:trace contextRef="#ctx0" brushRef="#br0" timeOffset="75838.89">9158 16534 1223 0,'-50'-17'340'15,"38"16"83"-15,-4 10-303 16,2 5-72-16,-3 8 12 16,-3 1-10-16,-3 8 4 15,6 2-27-15,-1 7-3 16,10-1-18-16,3 7 1 15,10-6-12-15,10 2 12 16,6-4-5-16,9-3 2 0,7-11-3 16,5-6 8-16,0-12-13 15,5-15 1-15,-5-12 2 16,-5-11 9-16,-8-9-4 16,-10-19 8-16,-16 2-6 15,-19-16 6-15,-11 5-13 16,-17 4 1-16,-3 21-13 15,-16 13-126-15,6 29-75 0,-4 6-271 16,14 6-62-16</inkml:trace>
  <inkml:trace contextRef="#ctx0" brushRef="#br0" timeOffset="76639.6">9808 14563 863 0,'-17'-2'332'16,"6"-7"8"-16,2 3-183 16,9 7-150-16,2 0 0 15,4-1 5-15,-5 0 22 16,5 0 3-16,30 6 25 16,40 9 1-16,-24-9 4 15,-1 0-22-15,0 4 6 16,-8-6-20-16,0 6 2 15,-11 1-9-15,-6 2 11 16,-11-2-4-16,-3 4 22 16,-10-4-1-16,-4 0 22 15,-4 0-5-15,-4 4 9 0,-3 0-21 16,-4 9 2-16,3 3-27 16,0 11 2-16,-1 5-16 15,1 16 7-15,5 6-14 16,-4 21 13-16,2 6-14 15,-2 33 11-15,4-1-10 16,3 29 9-16,-3-8-9 0,0 18 14 16,7-18-9-16,-3 8-2 15,0-23-7-15,2 12 6 16,0-20-10-16,-2 12 4 16,3-15-7-16,-5 11 7 15,2-11-10-15,1 6 7 16,-2-19-5-16,0 4 7 15,2-20-5-15,2-4 6 16,2-23-9-16,2-9 2 16,2-21-7-16,-3-9-25 15,-1-14-26-15,-1-8-63 16,-6-7-98-16,-3-4-372 16,-3-5 50-16</inkml:trace>
  <inkml:trace contextRef="#ctx0" brushRef="#br0" timeOffset="76884.75">9648 17774 1348 0,'-21'-4'370'0,"8"2"83"0,7-3-353 16,8 4-90-16,6-3 21 15,9-1-3-15,16-1 27 16,6-1-5-16,18-2-6 16,5 4-28-16,11 3-127 15,-6 3-121-15,8 3-275 16,-11 2-65-16</inkml:trace>
  <inkml:trace contextRef="#ctx0" brushRef="#br0" timeOffset="77411.73">10646 15915 1179 0,'-19'-12'306'15,"5"3"97"-15,4 6-332 16,5 3-8-16,0-2-13 15,9 5 24-15,-4-3-4 16,3 0 9-16,6 0-15 0,24 0-4 16,33 1-25-16,-27-2-12 15,-4 0-26-15,1 1-70 16,-7 0-57-16,-6 8-96 16,-11 5-148-16,-12 9-114 15,-11-1-38-15</inkml:trace>
  <inkml:trace contextRef="#ctx0" brushRef="#br0" timeOffset="77560.23">10576 16256 1438 0,'11'-6'380'16,"13"1"98"-16,10 1-388 15,5 1-80-15,11-1-21 16,-4 4-96-16,-9 17-370 15,-18 3 72-15</inkml:trace>
  <inkml:trace contextRef="#ctx0" brushRef="#br0" timeOffset="79803.1">3061 13684 1152 0,'-8'-6'258'0,"3"1"106"15,4 5-335-15,4 8-20 16,4 4 8-16,5 13 2 16,2 4 7-16,3 15 2 15,1 0 4-15,4 16-7 16,-5-2-6-16,1 11-10 16,-4-9 0-16,-2-2-8 15,-5-18 3-15,-2-9-5 16,-4-19 29-16,-5-11 24 15,-4-9 8-15,-5-18-7 0,-2-8 4 16,-3-15-24-16,4-5-24 16,4-12-3-16,7 10 5 15,5-1-7-15,6 14 1 16,8 6-8-16,0 14 2 16,8 7-30-16,1 6-34 15,10 4-128-15,0 0-266 16,10 9 8-16</inkml:trace>
  <inkml:trace contextRef="#ctx0" brushRef="#br0" timeOffset="80637.25">3592 13997 1074 0,'-1'1'243'15,"-3"1"127"-15,-1 0-302 0,1 3 11 16,-4 6 4-16,-36 41-8 16,36-28-24-16,4 6-17 15,6-3-18-15,8 11-8 16,4-5-5-16,5-6-12 16,7-6 2-16,1-6-8 15,-2-11 5-15,-2-6 5 16,-4-3 20-16,-5-14 0 15,-5-4 8-15,-8-14-2 16,-4-6-7-16,-10-6-16 16,-3 7 4-16,-11 8-32 15,-5 19-82-15,1 16-318 16,4 18 55-16</inkml:trace>
  <inkml:trace contextRef="#ctx0" brushRef="#br0" timeOffset="81538.89">11968 14807 222 0,'-30'-44'49'0,"36"29"-49"15,1 4-41-15</inkml:trace>
  <inkml:trace contextRef="#ctx0" brushRef="#br0" timeOffset="82118.09">11966 14717 583 0,'35'-38'289'16,"-38"32"-1"-16,-1 0-97 15,-1 2-88-15,0 2 12 16,4 1-9-16,-1-1 23 16,-1 1-13-16,-1 0 1 15,1 0-23-15,0 0-12 16,-4 0-30-16,-6-2-8 15,-37-10-11-15,32 8-5 16,4 2-6-16,0 0-2 16,0 0-4-16,2 2-2 15,4 2-4-15,-2-1 3 0,4 2 0 16,3 1 0-16,2-4-2 16,-1 0 5-16,2 0-1 15,0-1-5-15,0 2 3 16,0 0-2-16,0 0-5 15,0 2 0-15,-1 0-1 16,0 2 3-16,-1 23 2 16,-2 47 0-16,1-30-1 0,-2 16 2 15,2 5-5-15,-1 19-2 16,-1 2-1-16,1 24 1 16,1 4 2-16,-2 23-1 15,1-9 0-15,0 17 1 16,2-11 0-16,1 10-4 15,-1-23 1-15,1 8 1 16,0-16 1-16,-6 5-6 16,1-12 4-16,-2 3 1 15,2-14-1-15,-1 6-3 16,7-17 3-16,0 0-2 16,1-18-1-16,1 2-1 15,-1-20 2-15,-1-6 0 16,0-13-2-16,-2-5 1 15,2-11-3-15,-1-2-17 16,0-5-15-16,1-1-51 0,0-1-40 16,0-4-86-16,0 0-22 15,0 1-272-15,0 0 44 16</inkml:trace>
  <inkml:trace contextRef="#ctx0" brushRef="#br0" timeOffset="82395.84">11688 17350 1086 0,'-41'-3'292'0,"33"0"87"15,5 1-293-15,5 4-23 16,-2-2-5-16,3 0 14 16,18 3-5-16,60 6-5 15,-25-10-21-15,17 0-9 16,-4-4-43-16,0 1-138 16,-14 5-302-16,-15 0 32 0</inkml:trace>
  <inkml:trace contextRef="#ctx0" brushRef="#br0" timeOffset="87451.75">12816 14921 831 0,'25'-41'245'16,"-39"33"62"-1,1 4-228-15,-6 4 9 0,-1 3-6 16,-5 4 13-16,2 1-6 0,-4 12-7 16,4 6-21-16,1 10-21 15,6 5-18-15,4 14-12 16,11-6 0-16,7 5-3 15,9-8 1-15,12 0-7 16,6-18 10-16,12-6-15 16,0-13 5-16,12-14-4 15,-11-12-1-15,6-13 13 16,-8-10 14-16,-3-18 0 16,-16-5 9-16,-12-7 2 15,-20 10-17-15,-24 1-14 16,-20 23-7-16,-30 23-141 15,-8 27-297-15,-15 10 53 0</inkml:trace>
  <inkml:trace contextRef="#ctx0" brushRef="#br0" timeOffset="94494.25">12697 16102 932 0,'-9'-13'316'16,"6"4"71"-16,2 5-206 15,-2 1-39-15,4 3-1 16,-2 0-44-16,1 0-19 16,0 0-52-16,0 0-6 15,0 3-20-15,0 1 4 16,4 23-5-16,1 46 10 16,-7-27-7-16,-2 6 8 15,-2-4-7-15,1-2 7 16,3-13-10-16,-2-9 8 15,3-12-10-15,1-5 8 16,0-5-8-16,0-1 8 0,0-2-16 16,0 0-64-16,0 0-72 15,-1 0-328-15,1 0 17 16</inkml:trace>
  <inkml:trace contextRef="#ctx0" brushRef="#br0" timeOffset="94851.48">12393 16701 827 0,'-17'-6'272'16,"7"2"55"-16,3 1-169 16,3 3-52-16,8-2 13 15,4-1-15-15,13 1-1 16,23-1 7 0,8 2-83-16,11 3-1 15,1 0-18-15,-4 1 0 16,-18 4-9-16,-6 0 5 15,-17-4-20-15,-6 0-39 0,-12-2-46 16,-14 1-80-16,-5 3-259 16,-10 4 27-16</inkml:trace>
  <inkml:trace contextRef="#ctx0" brushRef="#br0" timeOffset="95417.97">12556 17042 816 0,'-8'-6'229'0,"2"1"84"15,1-2-221-15,3 2 16 16,2-2-7-16,1-2 34 16,1-1-27-16,3 3 8 15,-3 0-35-15,3-1-10 0,0 5-36 16,1-1-6-16,1 0-21 16,5 3-1-16,-2 2-5 15,6 3 3-15,1 1-6 16,0 5 4-16,1 4-4 15,-2 5 5-15,-4 2-8 16,-1 8 6-16,-3-2-3 16,-5 3 3-16,-3-1-4 0,-1 0 6 15,-6-5-4-15,-5 0 3 16,1-8-3-16,-6-2 4 16,1-4 0-16,2-5 4 15,2-2-5-15,2-1 8 16,6-2-7-16,4 0 4 15,4 0-3-15,-3 0 4 16,3-1-5-16,22 0 6 16,42-4-7-16,-21 5 5 15,-4 0-9-15,7 5 3 16,-12-1-3-16,0 3-44 16,-15-1-99-16,2 4-322 15,-17-5 28-15</inkml:trace>
  <inkml:trace contextRef="#ctx0" brushRef="#br0" timeOffset="97100.87">13561 14600 779 0,'-16'2'211'15,"-34"-2"71"-15,34-4-196 16,1 1-15-16,2 1 13 16,3 0 6-16,0-2-3 15,5 2-15-15,3 2-14 16,1-2-23-16,1 2-11 15,1 0-7-15,1 1-11 16,3 0 7-16,25 9-5 16,36 9 4-16,-22-12-3 15,-2-5 6-15,7 3 4 16,-4-4 9-16,1 1-2 0,-4 0 39 16,-6-1-36-1,-13 2-7-15,-7 0 4 16,-7-3-7-16,-9-2-1 15,2 4 9-15,-3-2 9 16,0-1 5-16,0 0 7 16,0 1-4-16,-1 0-4 15,1 0-11-15,1 0-9 16,0 0-10-16,0 0 3 0,0 0-12 16,0 0 8-16,0 0-3 15,0 1 1-15,0 0-5 16,0 1 6-16,0 1-6 15,0 2 3-15,0 9-1 16,6 34 8-16,-4-25-7 16,-2-1 7-16,1 11 2 15,1 1 9-15,-4 5-6 16,2 2 9-16,0 12-6 16,-1-1 1-16,-3 15-6 15,4 3 4-15,-8 13-4 16,0-1 0-16,1 18-4 15,2-4 3-15,-4 12-3 16,8-6 0-16,-1 11-3 16,2-8 3-16,-1 10-9 15,-1-9 5-15,1 10-1 0,-1-11 1 16,-2 5-3-16,3-11 8 16,-2 6-8-16,1-15 4 15,2 6-5-15,2-16 6 16,-2-1-7-16,3-14 2 15,2-2-5-15,-2-18 3 0,2 1-5 16,-1-11 5-16,2 0-5 16,-1-9 6-16,-1 0 0 15,-1-8 1-15,-1-1-5 16,-4-9 7-16,3 1-13 16,-2-2 7-16,0-2-2 15,4 2 5-15,1-2-9 16,-4-1 0-16,0-1-28 15,0-3-9-15,-1 0-73 16,0 0-44-16,-2-1-135 16,1-1-256-16,-1-3 6 15</inkml:trace>
  <inkml:trace contextRef="#ctx0" brushRef="#br0" timeOffset="97467.6">13625 17535 562 0,'-19'-4'409'16,"4"-3"-89"-16,0 1-40 15,6 3-233-15,-1 0 24 16,3 1 29-16,2 1 39 16,4 0 13-16,1 0-10 15,0 1-37-15,0 0-21 16,3 0-33-16,16 0-9 16,46 0-6-16,-18-1-10 15,3-1-2-15,10-2-18 16,-4 4-1-16,3 0-6 15,-12 1 2-15,-5 5-65 16,-17 3-54-16,-14 12-403 16,-22 4 57-16</inkml:trace>
  <inkml:trace contextRef="#ctx0" brushRef="#br0" timeOffset="101433.05">14827 14725 1191 0,'-26'-45'310'0,"-3"40"-260"16,0 2-39-16,-4 3 4 16,7 2 8-16,-7 1 21 15,8-1 9-15,-4-2 17 16,8 0 5-16,2-1 3 16,5-1-19-16,2 0 1 15,8 2-7-15,-3 0 7 16,5 0-1-16,1-1 7 15,0 1-15-15,0 0-10 16,1-1-15-16,0 1-5 16,0 1-8-16,0 0 5 15,0 2 4-15,2 10 10 16,11 45-2-16,-9-22 7 16,-2 2 1-16,-1 19 2 0,-1 4-12 15,-3 23 2-15,-3 5-6 16,-2 24-4-16,2-4-7 15,-1 23 3-15,2-15 1 16,3 16-1-16,2-14-1 16,1 11 5-16,-2-22-2 15,2 5-5-15,3-17-5 16,-2 20 5-16,-4-13-3 0,0 17-4 16,-1-6 1-16,0 9 2 15,-1-26-3-15,4-2-5 16,1-23 3-16,-2-7-1 15,-1-21 0-15,-1-7-1 16,-1-13-1-16,3-6-5 16,-1-7-2-16,4 1-17 15,1-2-13-15,1 1-33 16,0 2-18-16,2 0-56 16,-3 3-17-16,-3 7-69 15,1 2-7-15,1 5-262 16,-3-1 58-16</inkml:trace>
  <inkml:trace contextRef="#ctx0" brushRef="#br0" timeOffset="101651.71">14485 17473 1477 0,'-31'-50'385'0,"24"38"100"16,5 5-402-16,4 6-75 16,7 1 1-16,6 1 1 0,16 0 3 15,8 0-1-15,24-2-6 16,7-1-46-16,17 3 29 16,-1-2-488-16,-2-3 133 15</inkml:trace>
  <inkml:trace contextRef="#ctx0" brushRef="#br0" timeOffset="102366.03">15715 14802 809 0,'21'-23'299'0,"-36"19"41"15,-8 4-140-15,1 2-82 16,-3 2 20-16,4 2 3 0,-3 3-8 16,7 2-40-16,-2 8-21 15,5 0-24-15,-2 7-19 16,6 4-9-16,4 7-14 15,7 2 1-15,9 9-10 16,9-2 10-16,12 4-12 16,3-10 9-16,7-5-11 15,-1-12 3-15,0-9-15 16,-1-22-1 0,-5-13 21-16,-9-20-2 15,-5-11 14-15,-12-15-7 16,-12 7 7-16,-15-7-12 15,-6 11 8-15,-14 7-22 16,-5 18-13-16,-11 21-144 16,3 25-47-16,2 18-276 0,13 11-48 15</inkml:trace>
  <inkml:trace contextRef="#ctx0" brushRef="#br0" timeOffset="103050.02">17393 14899 1081 0,'-57'-42'269'0,"32"36"122"0,0 3-264 16,2 2-10-16,-1 1 23 15,5-2-4-15,4 1-23 16,1 2-44-16,4 1-24 16,3 2-22-16,5 7-14 15,-2 3-5-15,4 14-2 16,6 8 2-16,3 12-4 16,3 4 3-16,5 3-8 15,16-4-6 1,1-8 9-16,9-17-3 15,-2-10 3-15,3-18 2 16,-11-12 11-16,0-14-10 16,-9-7 5-16,-6-16 2 15,-12 2-3-15,-10-6-10 0,-16 9 3 16,-21 6-33-16,-9 20-26 16,-21 13-138-16,-6 20-69 15,-9 9-235-15,16 11-53 16</inkml:trace>
  <inkml:trace contextRef="#ctx0" brushRef="#br0" timeOffset="103550.95">15578 16600 667 0,'-4'-3'297'16,"0"-3"22"-16,-3-7-101 15,-13-34-66-15,20 31 22 16,0 4-1-16,0 3 9 16,0 2-38-16,0 5-23 15,2 7-36-15,-2-3-29 16,0 15-27-16,2 79-21 16,-5-20-2-16,3 30-69 15,-1 0-62-15,6 12-404 16,1-24 55-16</inkml:trace>
  <inkml:trace contextRef="#ctx0" brushRef="#br0" timeOffset="104167.86">17117 16631 916 0,'20'-24'298'0,"-37"19"69"15,3 2-240-15,-2 3 12 16,1-1-21-16,-3 4 22 16,2 1-21-16,1 1-13 15,1 2-33-15,0 8-19 16,5 1-27-16,1 14-8 16,5 7-12-16,5 11-5 15,6-1 0-15,7 11-3 16,6-7 1-16,6-3-4 0,3-12-6 15,6-8-9-15,-4-20-3 16,6-15 6-16,-2-15 4 16,4-22 5-16,-8-10 9 15,-3-20 0-15,-15-2-11 16,-14-11-17-16,-16 15-19 16,-21 7-73-16,-17 26-61 15,-18 15-300-15,0 18 29 16</inkml:trace>
  <inkml:trace contextRef="#ctx0" brushRef="#br0" timeOffset="104987.03">17715 14574 923 0,'-18'-11'245'0,"7"5"84"16,3 1-242-16,6 3-33 15,8 0 13-15,5 0-14 16,11-1 11-16,7 1-11 16,13 1 18-16,2 1-17 0,11 2 12 15,-6 4-19-15,4-1 4 16,-9 1-14-16,-4 1 14 16,-16-2-15-16,-3 0 7 15,-11-1 49 1,-6-1-34-16,-3-1 21 15,1 0-9-15,-3-2 11 16,0 0-25-16,0 0-7 16,0 0-23-16,1 0 5 15,0 0-12-15,0 1 0 16,-2 3-10-16,1 18 8 16,-5 49-12-16,3-11 8 15,1 5-5-15,-5 21 7 16,2 1-7-16,-2 21 5 0,0-6-6 15,-2 25 2-15,2-9-8 16,-1 21 7-16,1-13-1 16,-2 23-1-16,6-22-2 15,3 14 8-15,0-22-9 16,0 13 3-16,5-21-6 16,0 16 5-16,-5-20-10 0,-4 13 9 15,0-22-6 1,-6 1 7-16,-1-23-7 0,-3-2-1 15,2-25-17-15,2-11-29 16,2-16-31-16,4-9-91 16,3-11-84-16,6-8-340 15,-1-4 26-15</inkml:trace>
  <inkml:trace contextRef="#ctx0" brushRef="#br0" timeOffset="105231.37">17751 17366 1303 0,'-5'-4'365'15,"3"0"110"-15,9-1-355 16,8-2-22-16,7-1-24 15,16 0 10-15,3 0-34 16,16 2-20-16,0 5-66 16,15 6 7-16,-8 2-500 0,7-9 126 15</inkml:trace>
  <inkml:trace contextRef="#ctx0" brushRef="#br0" timeOffset="105734.18">18478 15607 1257 0,'-7'-15'334'16,"0"5"100"-16,4 4-308 16,3 3-63-16,5 3 16 15,-5 0-4-15,2-1-6 16,9 0-36-16,21 0 0 15,32 0-28-15,-29 2-34 16,-4 3-46-16,4 4-105 16,-10 3-54-16,-4 8-265 15,-9 2 2-15</inkml:trace>
  <inkml:trace contextRef="#ctx0" brushRef="#br0" timeOffset="105902.95">18466 15799 1408 0,'0'-2'329'16,"2"2"135"-16,3 0-388 15,-4 0-23-15,1 0 1 16,17-1 10-16,50 0-29 16,-26 2-195-16,11 7-338 0,7-3 31 15</inkml:trace>
  <inkml:trace contextRef="#ctx0" brushRef="#br0" timeOffset="107034.99">19533 14554 603 0,'10'-42'321'0,"-21"35"-30"0,-2 3-91 16,-5 0-145-16,3 3-8 15,-5 1 15-15,4 1 7 16,-2-1 5-16,5 2-6 16,0-2-6-16,6 1-16 15,1-1-5-15,2 0-10 16,3 0 5-16,0 0 4 16,0 0 10-16,1 0 6 0,0 0 6 15,0 0-1-15,0 0 2 16,0 0-4-16,0 0-3 15,0 0-8-15,0 0-4 16,0 0-1-16,0 0-7 16,0 0-7-16,0 0-8 15,0 1-1-15,0 1-10 16,0 7 0-16,0 25-6 16,2 38 10-16,-6-18-11 15,0-2 5-15,-3 13-6 16,0-1 9-16,0 19-8 15,0 0 9-15,-2 19-4 16,3-8 5-16,0 22-11 16,1-10 8-16,-3 16-8 15,5-13 4-15,-3 23-6 0,2-18 10 16,1 6-9-16,3-17 6 16,0 10-5-16,0-15 7 15,0 9-12-15,0-13 6 16,-4 11-4-16,1-16 2 15,3 3-5-15,0-16 11 16,5 3-5-16,-1-17 2 16,7 3-5-16,-5-16 3 0,1-3-19 15,-1-13-9-15,-2-8-38 16,-3-10-20-16,-1-7-74 16,-4-5-54-16,-1-6-333 15,0-2 57-15</inkml:trace>
  <inkml:trace contextRef="#ctx0" brushRef="#br0" timeOffset="107394.35">19254 17297 1415 0,'-45'-17'359'0,"49"7"103"15,5 5-388-15,12 1-36 16,3-1 2-16,12 3 5 16,1 1 5-16,16 4-12 15,-4 5-17-15,8 1-76 16,-6-1-79-16,0 7-378 16,-18-6 38-16</inkml:trace>
  <inkml:trace contextRef="#ctx0" brushRef="#br0" timeOffset="115880.79">20463 14787 1051 0,'9'-45'364'0,"-13"37"65"16,0 4-286-16,-6-2-27 16,0 4-56-16,-5 3 3 15,-2 1-35-15,-4 7-7 16,4 6-16-16,-3 6 6 15,5 3-13-15,2 7 3 16,4-4-6-16,3 7 8 16,8-2-4-16,4 7 5 15,5-5-6-15,9 4 9 16,2-10-4-16,4-1 4 16,-1-10-5-16,5-7 14 15,-5-11-8-15,3-9 12 16,-6-11-4-16,0-13 14 15,-6-4-5-15,-8-8 13 0,-10 0-16 16,-10-2-5-16,-11 11-33 16,-24 10-154-16,-10 19-220 15,-17 18-113-15,-9 9-176 16</inkml:trace>
  <inkml:trace contextRef="#ctx0" brushRef="#br0" timeOffset="123279.98">20471 16577 1159 0,'-13'-27'405'16,"-3"4"33"-16,-4 4-286 15,7 9-121-15,-7 5-25 0,7 2 12 16,0 3 4-16,1 1 10 15,2 2-1-15,3 0-1 16,0 6-11-16,-1 4-5 16,2 11-11-16,-1 7 1 15,6 10-4-15,1 1 8 16,8 6-7-16,3-5 5 16,7-1-5-16,3-11 7 15,5-2 1-15,1-13 5 0,1-6-7 16,-1-10 9-16,2-6-6 15,-7-9 1-15,-3-13 3 16,-7-7 1-16,-6-9-8 16,-19-13 8-1,-7 0-29-15,-6 10-42 16,-8 2-54-16,-6 21-396 16,8 15 79-16</inkml:trace>
  <inkml:trace contextRef="#ctx0" brushRef="#br0" timeOffset="124264.04">20982 14416 1008 0,'-13'-8'234'15,"5"3"84"-15,1 3-282 16,5 1-35-16,8 4 18 15,-5-3 16-15,2 0 18 16,17 5 0-16,56 14 17 16,-32-10-20-16,14-1-3 15,-3-2-15-15,3 1 9 16,-11-3-12-16,-1 0 5 0,-13 1-14 16,-9-1 1-1,-12 0-17-15,-4-2 5 0,-6 0 4 16,-3-2 14-16,1 0-1 15,-1 0 12-15,0 0-6 16,0 0 0-16,1 0-16 16,0 1 7-16,0 1-6 15,0 7 9-15,3 14-7 0,8 41 4 16,-7-28-9-16,6 18 5 16,-3 1-7-16,0 18 7 15,0 7-3-15,-3 17 11 16,3 24 14-1,-3 3-28-15,1 13 8 16,-2-2-5-16,0 5 16 16,-5-25-15-16,4 17 11 15,-2-19-10-15,3 14 1 16,-4-20-14-16,6 2 4 16,-1-21-6-16,2 4 3 15,-1-22-7-15,4 10 8 16,-4-16-5-16,3 0 4 15,-4-13-6-15,0-1 6 16,0-17-10-16,1-1 7 16,-2-5-8-16,0-5-14 0,-1-7-23 15,-6-1-80-15,-3-1-85 16,-2 3-340-16,-6-2 21 16</inkml:trace>
  <inkml:trace contextRef="#ctx0" brushRef="#br0" timeOffset="124515">21165 17183 1187 0,'-14'-12'438'0,"6"6"19"15,3 0-333-15,9 6-33 16,7 2-64-16,12 0 28 16,8 1 3-16,21 1 9 15,5-1-22-15,13 7-67 16,-8 3-147-16,1 8-345 16,-18 1 13-16</inkml:trace>
  <inkml:trace contextRef="#ctx0" brushRef="#br0" timeOffset="125462.9">22627 15448 1549 0,'5'-54'352'16,"-6"50"122"-16,3 3-451 15,-2 4-47-15,0-1-5 16,3 8 11-16,4 33 9 15,13 56 12-15,-7-23 2 16,-1 0 2-16,4 2-3 16,0-18 1-16,4-5 0 15,-4-22 4-15,4-11 12 16,-2-15 14-16,17-25 8 0,8-17-2 16,28-35-2-16,8-16-13 15,26-29-13 1,-7 10-15-16,1 8-32 0,-29 37-58 15,-11 26 12-15,-33 43-435 16,-38 18 96-16</inkml:trace>
  <inkml:trace contextRef="#ctx0" brushRef="#br0" timeOffset="125765.92">22930 15508 1677 0,'-11'-24'372'0,"15"28"146"16,7 15-490-16,4 22-31 16,5 29-5-1,2 11 9-15,1 8 1 16,4 1 2-16,2-1-1 15,0-25 2-15,7-12 0 16,0-19-2-16,13-15 6 0,6-22 0 16,17-29-3-16,4-18-1 15,20-23-12-15,-8-5-45 16,12-5 16-16,-9 13-492 16,1-1 130-16</inkml:trace>
  <inkml:trace contextRef="#ctx0" brushRef="#br0" timeOffset="127381.07">17476 10435 1029 0,'-16'-37'212'15,"-3"10"106"-15,-5 4-306 16,-3 7 7-16,-7 0 15 16,-17 5 70-1,-7 6-40-15,-14 14-10 16,-6 8-9-16,-13 19-17 15,13 9-8-15,-13 20-7 16,10 5 6-16,-10 26-11 16,9 6 10-16,-8 27-10 15,14-1 3-15,-6 31-12 16,13-5 17-16,-4 31-6 16,16-12 7-16,2 27-3 15,19-24 7-15,11 19-13 0,19-32 0 16,17 15-7-16,11-35 7 15,21 14-7-15,6-30 5 16,20 4-5-16,-1-30 5 16,17-1-9-16,-6-30 5 15,21-10-8-15,-13-27 1 16,21-20-14-16,-9-19 8 16,20-29-6-16,-13-21 8 0,22-39 0 15,-13-11 13-15,20-48-19 16,-16-12 10-16,5-47-6 15,-24-6 6-15,-4-47 3 16,-28 13 28-16,-21-28 33 16,-30 32 17-16,-33-4 5 15,-31 48 3-15,-36 8-5 16,-17 47-30-16,-35 16-16 16,3 42-9-16,-23 25-21 15,10 37-30-15,-18 30-201 16,18 33-282-16,-1 25 6 15</inkml:trace>
  <inkml:trace contextRef="#ctx0" brushRef="#br0" timeOffset="148718.15">15711 15146 209 0,'-5'0'60'16,"1"0"0"-16,2 0-62 15,-2 0-34-15,1 0 9 16,1 0 32-16,0-1 42 16,0 1 28-16,2 0 27 15,-2 0-3-15,0 0-6 16,1 0-29-16,0 0-14 15,0-1-26-15,1 0-23 0,-2-1-122 16,2 2-49-16,0 0-38 16</inkml:trace>
  <inkml:trace contextRef="#ctx0" brushRef="#br0" timeOffset="149276.07">17556 15072 350 0,'-6'-13'-59'0,"2"13"98"15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26:29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 5199 1545 0,'-20'-44'330'16,"17"41"143"-16,14 28-465 15,16 34 2-15,12 21-14 16,18 41 5-16,5 10-3 0,15 24 3 16,-5-15-5-16,12 5 4 15,-10-34-8-15,6-13 9 16,-13-37-3-16,3-19 13 15,-15-28 7-15,13-32 30 16,-4-32 1-16,36-53 8 16,8-31-12-16,57-73-4 15,16-24-31-15,74-60-1 16,4 11-20-16,65-36-12 16,-23 50-8-16,23 3 5 15,-67 62-9-15,-9 21 2 16,-78 62-20-16,-26 23-117 15,-47 39-66-15,-10 27-257 16,-31 20-47-16</inkml:trace>
  <inkml:trace contextRef="#ctx0" brushRef="#br0" timeOffset="726.85">1271 12824 1503 0,'-37'-24'322'0,"23"2"151"16,10 16-454-16,17 11 0 16,11 9-6-16,23 20-2 15,10 12-14-15,20 26 10 16,0 8-9-16,11 23 5 16,-17-11-7-16,5 12 6 15,-20-20-7-15,-6-9 10 16,-16-30-11-16,-7-9 10 15,-8-23-4-15,8-25 24 16,9-25-7-16,32-48 12 16,33-38-7-16,71-77 9 0,39-33-23 15,86-67 1-15,39 4-8 16,98-44-11-16,-7 40-34 16,76-19-115-16,-34 53-77 15,29-9-264-15,-85 43-43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30:04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19611 3704 933 0,'-12'-27'238'16,"3"1"75"-16,1 4-246 15,4 10-24-15,3 3-9 16,2 5 1-16,6 8-11 16,3 7-11-16,6 14-16 15,2 6 6-15,6 14 1 16,-1 1 6-16,9 6-4 16,1-13 3-16,7-7 11 15,3-18 15-15,12-17 25 16,2-20 3-16,13-33-1 15,-1-14-9-15,11-20-21 16,-12-2-31-16,8-11-94 0,-9 22-31 16,4 11-68-16,-13 24-219 15,2 19 27-15</inkml:trace>
  <inkml:trace contextRef="#ctx0" brushRef="#br0" timeOffset="474.51">20078 3572 1347 0,'-1'1'276'16,"-1"-1"132"-16,1-1-407 15,0 0-12-15,0 1-4 16,1 1 7-16,2 3-10 16,8 13 12-16,29 54 3 15,-20-30 4-15,4 6-3 16,-2-5 8-16,-1-4-10 16,-4-13 5-16,4-10 12 15,3-19 15-15,17-30 2 0,9-17 8 16,39-39-34-16,11-19-82 15,36-26-344-15,6 3 52 16</inkml:trace>
  <inkml:trace contextRef="#ctx0" brushRef="#br0" timeOffset="2520.19">9428 9762 811 0,'-27'-91'230'16,"20"80"72"-16,2 5-210 15,4 5-16-15,-1-1-8 16,2 2-17-16,0 0-5 16,2 2-17-16,1 0-11 15,10 7-1-15,52 54-4 16,-30-31-3-16,8 0-8 15,13-4-17 1,-4-7-14-16,0-13-23 16,-5-12 2-16,-8-17-3 0,-17-9 21 15,-5-16 15 1,-9-2 20-16,-4-2 14 0,-6 13 21 16,-2 5 27-16,-3 17 16 15,-3 6 1-15,2 12-8 16,-7 17-14-16,-2 12-16 15,-7 28-14-15,-2 10-1 16,-4 28-7-16,5 0-3 16,3 25-17-16,9-9-48 0,13 14-113 15,11-27-258-15,7-13 2 16</inkml:trace>
  <inkml:trace contextRef="#ctx0" brushRef="#br0" timeOffset="3185.46">9675 10654 1254 0,'-34'-42'283'0,"16"36"112"16,-2 8-355-16,1 5-27 15,-12 11 6-15,-1 3-9 16,-3 8 4-16,2 1-10 15,0 4 3-15,13-7-9 16,6-1-1-16,9-5-16 16,7-2 11-16,7-8-8 15,11-1 0-15,6-7-1 0,13-6 20 16,1-5-15-16,5-6 3 16,-8-2 9-16,-1-5 8 15,-12 2-4-15,-2-4 19 16,-11 3 5-16,-2 3 20 15,-9 1 4-15,0 4 16 16,-6 4-15-16,2 5 7 16,1 0-22-16,-1 8-6 15,3-4-23-15,0 4 3 16,1 27-15-16,10 55-1 16,5-31-59-16,15 14-128 15,0-11-285-15,8-13 0 16</inkml:trace>
  <inkml:trace contextRef="#ctx0" brushRef="#br0" timeOffset="3977.06">9474 11611 981 0,'-1'-48'247'16,"2"32"91"-16,5 7-283 0,-2 4 5 16,5 2-16-16,-1 4 1 15,0 3-21-15,0 7 1 16,-2 6-18-16,-1 10 1 15,-3 6-5-15,-4 12 7 16,0-3-7-16,-2 2 3 16,2-10-3-16,0-9 1 15,3-13-4-15,1-9 13 16,-1-11-9-16,6-15 7 16,1-8-3-16,1-10 6 15,3-3-15-15,2-3 9 16,-2 12-8-16,-1 4 11 15,-3 10-3-15,-1 7 12 16,-4 8-6-16,2 5 1 16,1 6-9-16,4 7 0 0,0 3-10 15,4 9 5-15,0 4-3 16,2 12 5-16,-3-2-4 16,3 5 5-16,-2-6-5 15,0-4 3-15,-6-14-4 16,-1-7 7-16,0-13-8 15,-1-15 8-15,1-5-3 16,1-18 5-16,2-1-9 16,-3-3 11-16,-3 10-1 0,1 1 16 15,-1 15-4-15,-2 2 10 16,0 6-10-16,7 0 4 16,-1 5-16-16,6 3 2 15,4 6-10-15,5 6 7 16,1 7-12-16,6 14 5 15,-3 9-4-15,-3 17-112 16,-2 7-320-16,-4 2 67 16</inkml:trace>
  <inkml:trace contextRef="#ctx0" brushRef="#br0" timeOffset="5371.92">11097 8865 1049 0,'-2'-21'229'16,"3"10"99"-16,7 6-307 15,3 4-6-15,5 4-1 16,3 2-7-16,7 9 0 16,0 1-1-16,10 8-4 15,-5-1 0-15,5 1 0 16,-5-8 0-16,1-2-1 15,-7-9 1-15,-2-9 2 16,-6-6 1-16,0-10 0 16,-6-5 2-16,-3-5 4 15,-1 2 10-15,-4 1 26 16,-3 10 8-16,-3 7 4 0,1 7-6 16,-4 11-13-16,0 12-24 15,-8 22-7 1,-3 8-6-16,-8 31 1 0,2 5 2 15,-1 24-85-15,10-14-61 16,6 2-267-16,11-32-13 16</inkml:trace>
  <inkml:trace contextRef="#ctx0" brushRef="#br0" timeOffset="6030.75">12634 8830 840 0,'-22'-13'413'0,"5"10"-38"15,-7 2-126-15,2 9-247 16,-5 7 3-16,3 0-11 16,-3 5 8-16,7 3-4 15,2 0 2-15,9-5-5 0,4 2 7 16,7-5-4-16,7 2 0 15,5-6-12-15,8 1-11 16,1-5-7-16,5-1-3 16,-3-6-1-16,1-2 17 15,-8-6 15-15,2-6 11 16,-6-4-1-16,0-6 22 16,-7 0 0-16,0-3 19 15,-5 5 0-15,-3 0 21 16,0 10-21-16,-1 4 6 15,-1 5-24-15,1 5-2 16,2-2-24-16,-1 3 4 16,0 15-14-16,-1 56 9 15,2-27-9-15,3 15-45 16,6-4-49-16,6 1-66 0,11-10-255 16,11-21 23-16</inkml:trace>
  <inkml:trace contextRef="#ctx0" brushRef="#br0" timeOffset="6593.76">13222 8898 1117 0,'5'-17'262'0,"-1"10"95"16,-1 6-321-16,-3 2-6 15,0-1-11-15,0 0 10 16,0 1-7-16,0 2 0 16,-1 18-15-16,-2 42 3 15,2-35-4-15,-1 3 4 16,2-8-9-16,0-5 6 16,2-6-5-16,-1-5 5 15,3-8-1-15,2-10 8 16,3-4-7-16,5-8 10 15,-1-4-7-15,3-3 2 16,-4 4-9-16,0 1 12 16,-5 7-11-16,0 3 4 15,0 12-9-15,0 5 9 0,-2 7-11 16,1 11 3-16,3 4-5 16,-4 8 8-16,1 2-7 15,2 6 5-15,1-3-5 16,-1-2 8-16,2-8-7 0,0-10 6 15,-2-12-4-15,-1-18 8 16,2-8-6-16,2-13 9 16,2-7-5-16,0-9 6 15,0 7-7-15,-3 6 25 16,-3 15-2-16,-4 7 6 16,-2 15-7-16,1 12 2 15,1 10-27-15,4 10 3 16,4 11-11-16,8 13-5 15,5 0-61-15,6 3-368 16,-4-20 90-16</inkml:trace>
  <inkml:trace contextRef="#ctx0" brushRef="#br0" timeOffset="8299.57">16587 3264 1010 0,'-7'-11'228'0,"-2"0"119"16,1 4-290-16,0 2 8 16,3 0 2-16,1 3 10 15,1 0-17-15,2 1 17 16,0 0-2-16,0 0 11 16,1-1-9-16,-2 1-2 15,2 0-25-15,0 1-18 0,0 1-18 16,2 3-7-16,1 18-8 15,14 54-1-15,-11-27 5 16,4 7-1-16,0-7-3 16,3-5 0-16,-1-11-1 15,2-6-15-15,-5-13-19 16,-1-7-45-16,-5-5-9 0,-6-9-77 16,-6-5-21-16,-2-10-257 15,-1-3 48-15</inkml:trace>
  <inkml:trace contextRef="#ctx0" brushRef="#br0" timeOffset="8647.11">16354 3757 850 0,'-16'-5'189'0,"-1"2"80"15,9 0-246-15,4 2-8 16,8 1-4-16,-2-1 22 15,8 1 3-15,30-2 24 16,42-4 13-16,-15-2 9 16,-4 1-20-16,13-4-8 0,-10 4-38 15,5 0-79-15,-16 3-47 16,1 0-247-16,-15 4 1 16</inkml:trace>
  <inkml:trace contextRef="#ctx0" brushRef="#br0" timeOffset="9248.54">16650 3968 1002 0,'-10'-12'225'0,"3"8"90"16,1-2-299-16,5 0-19 15,5-2-14-15,3 0 14 16,0-4 3-16,3 1 24 16,0 2 17-16,1 3 23 0,-2-1-5 15,3 6 6-15,2 1-21 16,-1 3-8-16,2 6-16 15,-1 13 10-15,-3 5-13 16,0 10 4-16,-4 4-1 16,-7 6 0-16,0-4-16 15,-6-3 4-15,2-10-6 16,-2-6 6-16,4-11-7 0,1-6 5 16,2-5 2-16,-1-1 24 15,0-1 2-15,0 0 7 16,0-1 2-16,0 1 2 15,0 0-25-15,0 0 5 16,1 0-7-16,4-1-1 16,22-1-10-16,60-8-19 15,-22 0-85-15,42-9-366 16,1-2 73-16</inkml:trace>
  <inkml:trace contextRef="#ctx0" brushRef="#br0" timeOffset="11849.92">13528 5319 710 0,'-45'-51'216'16,"40"33"56"-16,1 1-189 15,2 5-13-15,-1 1-6 16,0 3-19-16,3 0-4 16,-3 5-4-16,3-1 3 15,-2 2 0-15,2 1 8 16,0 0 6-16,0-1 7 0,0 0 5 16,0 0 5-16,0 0-2 15,0 0-11-15,0 1-11 16,0 0-21-16,0 0-15 15,0 2-15-15,0 1 1 16,2 18-4-16,3 49 9 16,1-23-3-16,-4-8 12 0,4 6-11 15,0-12 6-15,4-2-7 16,-2-10 8-16,0-3-11 16,-1-9 8-16,0-1-5 15,-2-5 3-15,-4-1-21 16,2 1-2-16,-3-2-47 15,0 0-33-15,0-2-71 16,2 1-240-16,3 1 34 16</inkml:trace>
  <inkml:trace contextRef="#ctx0" brushRef="#br0" timeOffset="12284.14">13349 5752 677 0,'-26'-3'216'16,"1"0"67"-16,6 0-176 0,3 2-1 16,7 1-18-16,3-2-24 15,5 1-24-15,3 2-21 16,-2-1-12-16,2 0-16 15,3 0 11-15,26 2-9 16,39 0 10-16,-18-9 8 16,0-1 14-16,11-2-5 15,-4 0 4-15,10 0-15 16,-5 4-45-16,2 2-108 16,-4 2-193-16,-10 0-6 0</inkml:trace>
  <inkml:trace contextRef="#ctx0" brushRef="#br0" timeOffset="12908.57">13590 5972 970 0,'-7'-16'245'0,"0"3"72"16,3 3-264-16,2 6-44 16,2 1-5-16,0 2-22 15,0 1 3-15,0 0-5 16,0 0 6-16,0 0-1 15,1 1 23-15,1 1-3 0,1 2 2 16,5 20 1-16,4 36 5 16,-17-22-3-1,-3 1 5-15,-3 5-5 0,2-7 2 16,-4 1-5-16,4-10 3 16,2-6-5-16,1-6 3 15,4-6-2-15,1-4 3 16,1-5-2-16,0 0 7 15,0-1 7-15,0-1 7 0,0 1 14 16,1 0 11-16,1 0 12 16,7-1 1-16,26 1-2 15,42-5-10-15,-10 1-27 16,8-3-98-16,28-11-346 16,-11-8 64-16</inkml:trace>
  <inkml:trace contextRef="#ctx0" brushRef="#br0" timeOffset="13683.06">11111 9616 929 0,'-3'-23'235'0,"-1"4"99"15,1 4-249-15,0 8 20 16,2 4 5-16,0 0-13 16,1 2-15-16,-1 0-23 15,1 1-31-15,-2 0-17 16,2 1-2-16,-1 1-5 0,0 8 4 15,-2 19-2-15,-9 38 7 16,7-28-4-16,3-6 4 16,-3 3-10-16,6-10 4 15,0-2-7-15,2-8 9 16,0-1-7-16,0-8 0 16,0-2-66-16,1-5-36 15,-4-1-36-15,2-1-298 0,2-3 57 16</inkml:trace>
  <inkml:trace contextRef="#ctx0" brushRef="#br0" timeOffset="13949.34">11456 9631 1064 0,'-13'-8'212'0,"13"5"117"16,-1 3-299-16,0 0 20 16,1 0 21-16,-1 0-1 15,-1 1-1-15,-3 3-1 16,-13 25-27-16,-55 53-12 0,28-27-5 16,-5 12-10-16,10-6-23 15,-1 3-72-15,12-14-26 16,8-6-68-16,13-16-237 15,15-18 41-15</inkml:trace>
  <inkml:trace contextRef="#ctx0" brushRef="#br0" timeOffset="14398.65">11414 9878 1006 0,'-6'-1'239'0,"7"-1"128"15,0 2-269-15,-1 0 9 16,0-1 4-16,0 1-16 16,0 0-35-16,1-1-22 15,2 0-22-15,0 1-8 16,13 0 1-16,35 9-5 0,-35 5 4 15,2 3-10-15,-6 2 7 16,-1 7-6-16,-7 0 6 16,-3 7-8-16,-5-3 8 15,-6-1-11-15,0-6 8 16,-1-3-5-16,2-10 8 16,2-4-6-16,2-4 11 15,1-4-2-15,2 1 6 0,1 1-12 16,1-1 2-1,0 0-1-15,1 0 2 0,2 0-4 16,12 0 12-16,58-6-6 16,-25 4 3-16,16 0-10 15,0 2-36-15,7 1-155 16,-5 2-259-16,-17-9-2 16</inkml:trace>
  <inkml:trace contextRef="#ctx0" brushRef="#br0" timeOffset="14975.83">11108 10383 992 0,'-5'-15'231'16,"3"5"102"-16,0 2-257 15,1 3 5-15,0-3 31 16,1 4-4-16,0-1 6 16,0 4-32-16,0 0-20 15,0 1-35-15,0 0-9 16,1 1-18-16,0 4 1 16,8 24-1-16,2 45 3 15,-11-36-1-15,-3 3 2 16,2-8-3-16,-4-6-4 0,3-12-28 15,0-4-72-15,4-7-31 16,6-11-316-16,7-8 27 16</inkml:trace>
  <inkml:trace contextRef="#ctx0" brushRef="#br0" timeOffset="15227.89">11433 10378 1209 0,'-8'-7'278'0,"-2"12"106"15,1 2-346-15,-8 6-17 16,2 3 6-16,-6 5 11 16,1 4 3-16,-7 6-2 15,3 3-9-15,-4 14-8 16,1 3-13-16,0 9-19 15,4-3-37-15,3 2-73 16,9-15-33-16,12-7-276 16,8-18 25-16</inkml:trace>
  <inkml:trace contextRef="#ctx0" brushRef="#br0" timeOffset="15799.71">11475 10635 778 0,'-1'-9'216'16,"1"3"68"-16,0 0-201 16,-3 1-13-16,3-2 10 15,0 2-11-15,3-1 1 16,-2 2-19-16,0 3-7 16,0 0-15-16,2-1-3 15,3 1-8-15,12-1 7 16,31 2-3-16,-32 9 6 15,-6 2-6-15,-1 9 1 16,-5 1-4-16,-5 11-2 16,-5 0-8-16,-5 4 4 15,-1-1-5-15,-6 1-1 0,1-7-4 16,0-1 2-16,4-10-4 16,0-6 4-16,4-9 2 15,2-2 3-15,0-4 0 16,3 2 0-16,2 0-7 15,1 0 4-15,1 0-3 0,2-1 2 16,19 1 3-16,58-2 6 16,-30 0-6-16,19 2 4 15,-4 1-3 1,6 2-74-16,-13 2-83 0,-9 7-281 16,-40-4-5-16</inkml:trace>
  <inkml:trace contextRef="#ctx0" brushRef="#br0" timeOffset="17867.04">11414 11416 671 0,'2'-1'308'16,"0"-2"17"-16,0 1-113 16,-2-1-79-16,-2 0 2 15,0-1-20-15,-3 2-12 16,0 0-29-16,-12 1-18 15,-33 5-17-15,34 11-15 16,-1 2-8-16,4 8-9 16,5 4-3-16,6 8-9 15,4 0 2-15,9 8-8 16,6-10 3-16,6 2-2 16,-2-10 14-16,4-8-6 0,-2-14 12 15,1-10 2-15,-5-13 3 16,4-15-4-16,-5-9 5 15,-3-15-6-15,-8 2-1 16,-8 0-30-16,-14 9-41 16,-26 18-189-16,-11 24-203 15,-12 13-35-15</inkml:trace>
  <inkml:trace contextRef="#ctx0" brushRef="#br0" timeOffset="18698.09">10744 9267 1066 0,'-10'-12'318'0,"0"-1"-143"16,-1 7-118-16,-1 4 14 15,-4 2-13-15,-4 4 8 0,-6 4-23 16,-3 1-4-16,1 5-17 15,1 1-2-15,6-5-15 16,4-1 4-16,6-2-12 16,3-4 6-16,5 0-5 15,1 0 13-15,0-3-2 16,1 0 17-16,1 0-6 16,0 0 16-16,-1 0-10 15,1 1 13-15,0 2-18 0,0 6 8 16,-2 15-12-16,-2 43 6 15,4-28-8-15,-4 16 15 16,4 4 1-16,4 24 19 16,-3 3-6-16,-2 23 23 15,1 1-8-15,-2 29 5 16,-3-12-24-16,-4 33 5 16,3-13-30-16,1 24 3 15,-3-18-16-15,3 23 10 16,1-31-9-16,0 15 6 15,-1-25-9-15,5 4 9 16,-3-29-7-16,3 5 2 16,1-27-2-16,2 1 2 15,-2-20-4-15,2-6 4 16,-1-22-1-16,-1-3-1 16,-2-17-5-16,1-8-26 0,-2-6-34 15,-3-5-87-15,-1-8-65 16,-4-2-201-16,2-7-100 15,-2-7-61-15</inkml:trace>
  <inkml:trace contextRef="#ctx0" brushRef="#br0" timeOffset="18949.41">10385 12236 980 0,'7'30'514'15,"-8"-30"-59"-15,7-4-126 16,6 4-308-16,11 2 26 16,5-2 9-16,11 2 14 15,1 0-9-15,8 1-4 16,-8-2-27-16,2 1-5 16,-13-2-20-16,-2 1-107 15,-13-1-128-15,-5 0-302 16,-11-8-48-16</inkml:trace>
  <inkml:trace contextRef="#ctx0" brushRef="#br0" timeOffset="30190.64">12398 9514 814 0,'12'-46'243'16,"-15"37"68"-16,0 1-205 15,3 2-9-15,0-1 18 16,0 1-12-16,0 1 4 16,1 2-15-16,-1 2-22 15,0 0-28-15,0 1-16 0,0 0-17 16,0 1-13-16,1 2 6 15,3 20-2-15,1 40 8 16,-8-23-2-16,-2-4 5 16,2 1 0-16,0-8 0 15,1-5-9-15,2-11 7 16,1-3-4-16,0-6 0 16,2-6 1-16,3-5-8 15,3-4-122-15,2-3-34 0,2-4-285 16,-9 0-37-16</inkml:trace>
  <inkml:trace contextRef="#ctx0" brushRef="#br0" timeOffset="30565.92">12701 9550 898 0,'-6'-4'204'0,"-5"7"96"0,-2 2-248 15,-7 7 22-15,-1 6 5 16,-6 6 16-16,0 3-1 15,-4 10-10-15,1 4-23 16,-1 3-11-16,4-3-18 0,2 3-17 16,4-11-6-16,4-4-4 15,7-10 2-15,2-5-7 16,5-6 6-16,2-5-9 16,2-4-1-16,-1 0-55 15,1 0-30-15,1-1-76 16,3-1-243-16,19-7 24 15</inkml:trace>
  <inkml:trace contextRef="#ctx0" brushRef="#br0" timeOffset="31247.44">12675 9831 916 0,'2'-4'182'0,"-4"-4"91"0,2 6-265 16,0 2 5-16,0-1 17 15,0 0 7-15,0 0 14 16,0-1 6-16,0 1 1 16,0 1-2-16,-1 0 0 15,1 0-4-15,-1 0-7 0,1 0-2 16,-1 0-3-16,0 0-10 15,1 0 4-15,0-1 1 16,0 0-1-16,1 0-4 16,0-1 2-16,1 0-12 15,0 0-1-15,1-1-9 16,1 1 2-16,-2 0-6 16,2 0 8-16,5 1-5 15,2 1 4-15,29 8-8 16,-33 1 3-16,0 2-3 15,-3-1 2-15,-2 6-8 16,0 1 7-16,-5 0-3 16,-2 3 2-16,-4 3-7 15,-2-1 12-15,-3 2-9 16,2-3 3-16,-2 0-2 16,2-5 8-16,-3-2-9 0,7-2 8 15,-3-3-3-15,2-4 3 16,3-2-7-16,3-2 5 15,1 0-5-15,2-1 2 16,0 0-6-16,0 0 4 16,0 0-4-16,0 0 7 15,1-1 3-15,1 0 10 16,3 0-4 0,21-1 11-16,47-6-6 0,-29 2-3 0,9 1-8 15,-5-1 6-15,0 1-7 16,-12 1 2-16,-4 3-8 15,-12-1 3-15,-8 6-112 16,-12 4-105-16,-28-4-283 16,-24-6-43-16</inkml:trace>
  <inkml:trace contextRef="#ctx0" brushRef="#br0" timeOffset="35954.07">15467 5568 597 0,'3'-36'237'15,"-5"30"31"-15,0 2-153 16,-2-2-12-16,3 5-27 16,0-1-8-16,0 0-11 0,-2-2 4 15,0 1 3-15,2-1 9 16,-2 1 0-16,1-2 4 15,1 2-5-15,-2 0-9 16,0-1-9-16,2 1-10 16,-1 1-8-16,1 0-16 15,0-1-2-15,0 1-10 16,0 1 1-16,1 0-11 16,0 0 8-16,0 0-13 15,0 1 4-15,0 2-3 16,-3 1 10-16,2 19-6 15,-7 41 14-15,0-25-5 16,1-1 6-16,1 3-13 16,-1-10 4-16,4-5-4 15,1-12 1-15,1-6-1 0,2-5 4 16,0-3-12-16,-1 0-10 16,0-1-50-16,0-1-23 15,1-3-54-15,2-10-11 16,8-35-30-16,-7 41 27 15,-6 1-196-15,2 8 81 16</inkml:trace>
  <inkml:trace contextRef="#ctx0" brushRef="#br0" timeOffset="36296.87">15262 5855 804 0,'-7'-6'189'0,"-1"-2"97"15,2 5-224-15,-1 1 1 16,3-1 1-16,3 3-10 15,1 0-23-15,0 0-17 0,0 0-7 16,1 0-3-16,2 1 3 16,9 1-3-16,48 2 9 15,-20-7-9-15,2-3 2 16,10-2-6-16,-2-4-4 16,5 2-51-16,-6 3-17 15,1 0-254-15,-16 2 32 0</inkml:trace>
  <inkml:trace contextRef="#ctx0" brushRef="#br0" timeOffset="36812.28">15459 6029 1024 0,'0'-11'208'0,"-3"2"102"15,3 2-296-15,1 2-11 16,2 2 5-16,-3 2-4 16,2 0 3-16,2-1-10 0,3 1 9 15,7 0-6-15,30 0 5 16,-35 3-7-16,-2 2 4 15,-2 3-10-15,-3 2 7 16,0 6-1-16,-2 3 5 16,-5 7-1-16,-3 2 9 15,-3 4-6-15,-3-2 5 16,-1 0-7-16,2-9 6 0,1-5-7 16,3-6 9-16,3-2-2 15,2-7 11-15,4 2 3 16,0-2 8-16,0 0 2 15,0 0 3-15,1-1-6 16,2 0-6-16,21-6-2 16,45-11-4-16,-21 10-5 15,0 1 2-15,6 1-6 16,-4 3 0-16,6 1-63 16,-11 2-52-16,4-1-281 15,-16-3 21-15</inkml:trace>
  <inkml:trace contextRef="#ctx0" brushRef="#br0" timeOffset="37986.97">12753 10396 861 0,'-6'-3'170'0,"-1"0"103"0,-2 0-253 16,-3 0 38-16,1 1 12 15,-3-2 36-15,-3 2-8 16,0 4 4-16,0 3-30 16,-2 5-9-16,-1 4-40 15,2 8-6-15,3 1-16 0,1 6 2 16,4-2-9-1,6 4 16-15,5-3-5 0,6 3-1 16,7-4-3-16,7 0 3 16,-1-6-13-16,9-5 10 15,-4-11 4-15,2-8 4 16,-4-4 2-16,1-6 9 16,-7-7-8-16,-3 1 15 15,-9-2-2-15,-6-7 4 16,-7 5-12-16,-10 2 0 15,-5 3-33-15,-10 7-81 16,-1 9-55-16,1 6-270 16,8 4-6-16</inkml:trace>
  <inkml:trace contextRef="#ctx0" brushRef="#br0" timeOffset="39131.01">12727 11398 963 0,'18'-38'217'0,"-32"32"96"16,1 6-273-16,-1 3-2 15,0 0-2-15,-1 2 9 16,1 2-8-16,1 4-5 16,2 1-9-16,2 7-2 15,4 0-11-15,5 11-2 16,4 2-4-16,9 5-3 0,2-3 0 16,7 3 5-16,0-12 1 15,3-3 5-15,-5-11 2 16,3-7 3-16,-2-8 2 15,2-10 12-15,-2-10 1 16,1-15 9-16,-4-2-1 16,-3-8 5-16,-6 6-12 15,-6-1-7-15,-9 16 0 0,-13 9-71 16,-11 16-87-16,-24 19-296 16,-5 7 6-16</inkml:trace>
  <inkml:trace contextRef="#ctx0" brushRef="#br0" timeOffset="43704.91">14010 9562 842 0,'30'-43'249'15,"-34"35"67"-15,2 7-197 0,0 0-34 16,0 0 5-16,0 1 1 15,-1 0-4-15,-2 0-26 16,-2 0-11-16,-10 3-7 16,-35 16-19-16,34-6-9 15,-2 5-5-15,5 1-4 16,-1 6-3-16,4-4-1 16,7 11 6-16,3-2 3 15,4 5-2-15,8 0 1 0,4 4-1 16,-3-13-12-16,6 1-2 15,1-9 5-15,2-8 1 16,-1-9 4-16,8-6 6 16,-3-8-1-16,4-13-3 15,-3-3 2-15,0-15-2 16,-7 1 0-16,-3-6 6 16,-8 6-4-16,-8-3 4 15,-7 12-4-15,-9 4-35 16,-5 11-54-16,-8 12 29 15,-3 14-400-15,-10 2 90 16</inkml:trace>
  <inkml:trace contextRef="#ctx0" brushRef="#br0" timeOffset="45046.28">14670 9481 204 0,'-19'-35'129'15,"3"34"33"-15,-2-1-17 16,0 1 22-16,0 1 9 16,3-1-41-16,2 1-10 15,7 0-30-15,0-1-6 16,5 1-18-16,1-1-13 15,0 1-19-15,1 0-4 16,1 0-3-16,3-1 2 16,15 1 17-16,43 2 11 0,-36-2-5 15,5 3-3-15,-6 0-3 16,-1-1-11-16,-7 1-5 16,-2 1-1-16,-10-1-2 15,1-2-6-15,-6 1 6 16,-1-2 5-16,0 0 5 15,0 0 1-15,0 0 1 16,-1 0-8-16,1 0-5 16,0 0-14-16,0 0-6 0,0 1-2 15,0 1 3-15,0 3-5 16,1 17 8-16,6 43 0 16,-4-32 3-16,0 14-5 15,2 1 6-15,2 13-5 16,-4-3 4-16,3 11-4 15,-2-3 6-15,-4 17-2 16,0-5 8-16,2 20-10 16,-4 2 6-16,-1 12-8 15,0-5-1-15,-4 18-8 16,0-10 7-16,-1 17-3 16,-1-16 5-16,7 10-7 15,-3-25 4-15,3 3-7 0,3-24 2 16,1 0-5-16,2-21 7 15,-7-1-8-15,2-20 8 16,-2-7-8-16,1-13 5 16,1-4-7-16,-1-11 9 15,1 0-10-15,1-1 4 16,0-2-28-16,0 0-26 16,0 0-146-16,-3 0-53 15,2 1-310-15,-2 0-30 0</inkml:trace>
  <inkml:trace contextRef="#ctx0" brushRef="#br0" timeOffset="45319.21">14502 11784 1265 0,'-7'-16'281'0,"7"4"103"16,5 13-365-16,8-1-26 16,5 2 2-16,11-1 3 0,4 3 13 15,11-2-1-15,-1-1 7 16,8-1-7-16,-7-1 2 16,-3 0-100-16,-7 2-161 15,-15-5-154-15,-30-15-96 16</inkml:trace>
  <inkml:trace contextRef="#ctx0" brushRef="#br0" timeOffset="48238.83">13974 10386 994 0,'-16'-43'247'0,"16"34"119"16,-2 2-283-16,1 3 27 15,0-2-8-15,1 5 13 16,-2 0-32-16,1 0 2 16,0 0-34-16,1 0 0 15,0 1-25-15,0 0-4 16,0 0-17-16,0 2 8 15,0 2-5-15,2 22 10 16,4 42-5-16,-2-25 16 16,-1 1-9-16,-1 4 12 15,-2-8-13-15,3-5 4 16,-2-12-13-16,2-7 1 16,-2-8-13-16,0-4 6 15,0-4-7-15,-1 0-91 16,0 0-129-16,0-2-285 0,0-1-39 15</inkml:trace>
  <inkml:trace contextRef="#ctx0" brushRef="#br0" timeOffset="54312.18">18865 6998 439 0,'9'-15'97'0,"-1"-6"37"15,-1 2-146-15,4-4-121 16,0 1 29-16</inkml:trace>
  <inkml:trace contextRef="#ctx0" brushRef="#br0" timeOffset="69798.37">15682 7346 1027 0,'35'-51'219'0,"-37"38"111"15,2 5-301-15,1 2 9 16,2 5 2-16,0-2 17 16,-3 2-13-16,1 0-2 15,0 1-14-15,1 1-3 16,-1 2-17-16,3 13 2 15,5 45-4-15,-13-24 8 16,1-3-7-16,-1-1 5 0,2-8-5 16,1-4 3-16,1-12-5 15,2-3 10 1,-1-4-5-16,2-2 10 0,-3-1-11 16,0-1-86-16,-1-1 132 15,-1 0-457-15,0-1 105 16</inkml:trace>
  <inkml:trace contextRef="#ctx0" brushRef="#br0" timeOffset="70108.95">15545 7641 886 0,'-6'-5'196'16,"2"3"91"-16,2 1-235 15,2 0-4-15,0 1 30 16,2-1-4-16,1 0 12 16,12-1-16-16,62-15 1 15,-27 3-23-15,21-2 0 0,-1 0-24 16,7 0 0-16,-17 4-17 15,-6 3-60-15,-20 6-43 16,-14 2-54-16,-19 2-255 16,-13 9 33-16</inkml:trace>
  <inkml:trace contextRef="#ctx0" brushRef="#br0" timeOffset="70500.28">15811 7803 955 0,'-5'-11'204'16,"3"3"100"-16,0 4-280 0,4-3 8 15,-1 5-5-15,-1 2 16 16,2 0-13-16,2 0 5 15,0 1-13-15,8 4 5 16,31 24-16-16,-35-3 1 16,-4 2-8-16,-4 8 2 15,-6 0-6-15,-3 4 6 0,-1-5-3 16,-1 0 4-16,4-12-7 16,2-4 8-16,5-9-9 15,9-10 7-15,8-9-9 16,11-7 10-16,8-6-8 15,11-4 12-15,-2 4-7 16,6 1 8-16,-11 11-9 16,2 4 0-16,-13 5-65 15,2 6-297-15,-16 2 75 16</inkml:trace>
  <inkml:trace contextRef="#ctx0" brushRef="#br0" timeOffset="71949.56">14212 10393 1051 0,'38'-40'255'0,"-37"36"106"15,0 5-303-15,-3-2-12 16,1 1-8-16,0 1-3 15,-3 2-21-15,-11 22 4 16,-25 46-1-16,13-19-1 16,3 3 2-16,0 10 3 15,8-11-8-15,-1 1-2 0,7-18 1 16,4-8-5-16,4-15 2 16,2-6 4-16,2-7-1 15,-2-2-15-15,0 0-37 16,0-3-97-16,1 0-273 15,8-13 22-15</inkml:trace>
  <inkml:trace contextRef="#ctx0" brushRef="#br0" timeOffset="72406.5">14313 10623 704 0,'33'-25'252'16,"-34"18"17"-16,-3 3-157 15,4 2-103-15,-1 0 20 16,0 1 6-16,1 0 23 16,0 0 7-16,0 1 4 15,-3-1-14-15,3 1-3 16,0 0-18-16,0 0-1 15,3 0-4-15,-2 0-2 0,2 0-7 16,9 2-2-16,33 17-9 16,-32-3-4-16,-3 4-4 15,-3 11 1-15,-7 0-2 16,-7 8 5-16,-2-2-1 16,-2 4 2-16,-1-11-2 15,-1-2 0-15,5-9 0 16,1-6 0-16,0-10 2 0,1-4 3 15,3-4 0-15,3 3-2 16,2-1 4-16,2-3-2 16,25-6 1-16,51-36-3 15,-30 39 3-15,11 5-9 16,-12 7-31-16,3 14-370 16,-22 7 109-16</inkml:trace>
  <inkml:trace contextRef="#ctx0" brushRef="#br0" timeOffset="75014.62">14078 11388 1173 0,'7'-50'271'0,"-14"32"133"15,0 6-332-15,4 0 3 16,2 8 9-16,1-5 33 16,-1 5-27-16,1-1 8 15,0 4-27-15,0 0-13 16,0 0-40-16,0 1-12 16,0 0-18-16,0 1 0 15,0 3-4-15,3 20 12 16,6 39 4-16,-6-26 17 15,1 0 1-15,0 1 11 16,0-7-9-16,1 1 4 16,-4-7-15-16,-2-5 0 15,-3-4-11-15,-5 0-161 16,-3 4-362-16,-6-21 62 16</inkml:trace>
  <inkml:trace contextRef="#ctx0" brushRef="#br0" timeOffset="79722.09">21045 5223 1380 0,'-9'-25'273'16,"7"10"107"-16,2 11-448 15,5 9-75-15,10 5-11 16,22 0-256-16,5-7 42 16</inkml:trace>
  <inkml:trace contextRef="#ctx0" brushRef="#br0" timeOffset="80045.85">22963 5214 1173 0,'-1'2'283'15,"0"-2"81"-15,-1-1-353 16,1 0-77-16,1 1-56 16,3 1-8-16,14 6-234 15,50 19 48-15</inkml:trace>
  <inkml:trace contextRef="#ctx0" brushRef="#br0" timeOffset="80365.22">24520 5249 1332 0,'-23'24'-209'16,"13"-32"209"-16,-10-4-583 16</inkml:trace>
  <inkml:trace contextRef="#ctx0" brushRef="#br0" timeOffset="81052.67">20481 6259 1468 0,'-4'-29'246'16,"4"8"129"-16,0 13-507 16,-1 11-52-16,5 6-246 15,4 7 28-15</inkml:trace>
  <inkml:trace contextRef="#ctx0" brushRef="#br0" timeOffset="81395.88">22582 6320 1228 0,'3'2'241'0,"0"-2"90"15,1 0-386-15,0 1-43 0,8 3-30 16,50 21-237-16,-29-13 62 16</inkml:trace>
  <inkml:trace contextRef="#ctx0" brushRef="#br0" timeOffset="81660.7">24830 6336 1211 0,'2'-10'202'0,"-10"6"44"16,1 17-607-16,-14 7-7 15</inkml:trace>
  <inkml:trace contextRef="#ctx0" brushRef="#br0" timeOffset="82646.85">20774 7609 1239 0,'-6'-2'135'15,"5"3"130"-15,1 9-564 16,9 10-79-16,3-12-32 16</inkml:trace>
  <inkml:trace contextRef="#ctx0" brushRef="#br0" timeOffset="86043.48">15175 9389 723 0,'-36'-41'217'0,"34"36"58"16,2 1-190-16,0 2-4 15,0 1-2-15,0 0 9 16,0 0-6-16,0 0-2 15,0 0-16-15,2 0-18 16,-2 0-17-16,3-1-13 16,23 1-9-16,43-1-7 15,-21 3 5 1,-2 0-18-16,-8 5-62 0,-6-1-18 16,-13 1-36-16,-16-1-245 15,-6 8 66-15</inkml:trace>
  <inkml:trace contextRef="#ctx0" brushRef="#br0" timeOffset="86305.78">15245 9453 979 0,'-20'-4'256'0,"20"-2"99"15,1 5-267-15,0 1-2 16,-1-1 7-16,0 1 4 16,0 0-20-16,0 0-28 15,0 1-26-15,1 3-24 16,3 24-8-16,4 70-7 16,-11-12-44-16,-14 33-357 15,-5-8 103-15</inkml:trace>
  <inkml:trace contextRef="#ctx0" brushRef="#br0" timeOffset="86926.34">15527 10444 1118 0,'-66'-4'231'0,"64"-4"119"16,2 5-333-16,4 1 8 16,4-1-2-16,7-2 8 15,3 0-16-15,6 0 1 0,-2 3-37 16,4 1-74-16,-6 1-40 16,4 7-231-16,-8 4-6 15</inkml:trace>
  <inkml:trace contextRef="#ctx0" brushRef="#br0" timeOffset="87059.98">15366 10589 1220 0,'12'-13'245'16,"-1"7"117"-16,9 10-355 0,17-3-49 15,13 2-50-15,27-1-265 16,10-8 39-16</inkml:trace>
  <inkml:trace contextRef="#ctx0" brushRef="#br0" timeOffset="87942.49">16411 9552 950 0,'-7'-14'254'0,"-1"2"86"15,0 4-275-15,-4 0 6 16,1 5-16-16,-2-1 20 16,-3-1-9-16,2 1 15 15,2 1-16-15,1-2 4 16,-2 2-31-16,1 0-1 0,1-1-22 16,0 2 2-16,2 0-15 15,3-1 10-15,3 3-11 16,1-1 4-16,2 1-6 15,0 0 6-15,0 0-8 16,0 0 0-16,0 0-2 16,0 0-9-16,0 0-8 15,0 1 9-15,0 1-2 0,0 2 6 16,0 16 0-16,6 44 11 16,-3-31-7-16,-2 20 16 15,2 2 0-15,1 16 20 16,-3 3 2-16,0 19 20 15,0-1-7-15,-6 23 19 16,1-2-9-16,-2 22 4 16,0-7-18-16,1 20-6 15,0-20-20-15,5 20-4 16,1-19-11-16,3 9 4 16,-1-23-5-16,1 9 4 15,1-26-5-15,-4 1 7 16,0-19-8-16,-6-1 6 15,0-17-6-15,-3-3 8 16,2-18-12-16,-2-3 10 16,4-13-6-16,1-4 7 0,0-8-9 15,2-2 8-15,1-4-13 16,2-2-29-16,0-1-28 16,-2-4-67-16,0 0-52 15,0 0-54-15,0 0 3 16,0 1-226-16,-2-1 82 15</inkml:trace>
  <inkml:trace contextRef="#ctx0" brushRef="#br0" timeOffset="88163.03">16172 12086 1364 0,'0'1'301'0,"1"-2"140"16,2 0-395-16,10-2-12 16,50-11 4-16,-20 8 24 15,-4 0-24-15,8 1 5 16,-2 2-21-16,4 2-47 16,-9 1-107-16,-2 1-347 15,-20-5 43-15</inkml:trace>
  <inkml:trace contextRef="#ctx0" brushRef="#br0" timeOffset="90444">16918 9569 841 0,'-39'-45'250'15,"36"33"59"-15,1 0-193 16,1 4-26-16,1-1 25 16,0 2-10-16,0 2 23 15,-1 2-33-15,1 1-10 16,0 1-42-16,0 1-13 15,0 0-31-15,0 3-3 16,0 1-7-16,1 23 12 16,1 36-4-16,-5-29 8 15,-1-6-2-15,-1-3 7 16,1-8-10-16,0-5 13 16,0-6-9-16,2-3-2 15,1-2-37-15,-1-1-84 0,2 0-59 16,2 0-268-16,-1-1-13 15</inkml:trace>
  <inkml:trace contextRef="#ctx0" brushRef="#br0" timeOffset="90759.35">16634 9862 918 0,'-12'-7'213'15,"3"4"93"-15,5 4-237 16,3 0-8-16,0-2 23 16,1 0-6-16,2 0 11 15,2 0-25-15,35-3 0 16,43-5-21-16,-18 0 4 15,1-1-25-15,6 1 2 16,-13 4-16-16,-9 1-3 16,-19 6-43-16,-11 3-70 15,-20-1-40-15,-14 10-271 0,-13 3 10 16</inkml:trace>
  <inkml:trace contextRef="#ctx0" brushRef="#br0" timeOffset="91248.7">16798 10092 936 0,'-6'-10'215'0,"-4"-3"95"15,4 3-271-15,5 1 19 16,2 1-10-16,2 2 11 16,2 3-19-16,1 3-2 15,-1 0-27-15,4 4 0 16,1 4-12-16,-2 6 6 16,-1 1-7-16,1 10 4 15,-8 5-9-15,-6 8 9 16,-3-2-4-16,-4 6 7 15,-2-7-3-15,4-3 10 0,2-14-6 16,0-2 6-16,7-11-5 16,0-6 4-16,-1-6-6 15,3-8 13-15,3-3-7 16,4-1 11-16,3 2-7 16,8 2 10-16,4 4-17 15,12 5 7-15,-1 2-13 0,6 3 0 16,-4 1-7-16,3 10 7 15,-13-2-6-15,-1 0 2 16,-8-2-35-16,-2 1-90 16,-4-4-261-16,-1-13 22 15</inkml:trace>
  <inkml:trace contextRef="#ctx0" brushRef="#br0" timeOffset="91708.36">18028 9422 1080 0,'-3'-16'248'0,"1"7"124"15,-1 2-279-15,5 0-8 0,-4 3 34 16,2 1-13-16,0 1-6 16,0 1-33-16,0 0-3 15,0-1-30-15,0 0-9 16,0 0-18-16,0 1-1 15,0-1-15-15,0 4-1 16,0 0-1-16,0 12 6 16,-1 48-2-16,-8-14 11 15,-2-3-2-15,0 7 6 16,1-10-8-16,4-1 7 16,5-15-8-16,1-5 8 15,0-10-4-15,2-4 1 16,-2-5-26-16,1-9-126 15,-1 5-71-15,0-2-263 16,2-10-59-16</inkml:trace>
  <inkml:trace contextRef="#ctx0" brushRef="#br0" timeOffset="91963.67">17794 9834 923 0,'-8'-7'288'16,"6"1"48"-16,2 4-207 16,1 1-82-16,0 0 36 15,1 0 0-15,4 0 13 16,21-4-28-16,47-3-2 16,-35 5-43-16,9 1-4 15,-5 3-41-15,-2-1-88 16,-8 0-52-16,3 5-269 15,-8 0-17-15</inkml:trace>
  <inkml:trace contextRef="#ctx0" brushRef="#br0" timeOffset="92409.01">17950 9981 747 0,'-3'-3'283'16,"0"1"18"-16,2 1-165 16,0-1-64-16,1 1-9 15,0 1 28-15,0-1-4 16,0 0 1-16,0 0-35 16,1 0-5-16,0 0-30 0,2 0-3 15,1 0-18-15,15 0 7 16,29 2-5-16,-33 9 1 15,-6 1-9-15,-3 9 7 16,-5 4-9-16,-4 8 5 16,-5 0-6-16,-5 11 11 15,-2-7-6-15,-4 1 11 16,4-7-4-16,0-6 6 16,4-13-3-16,5-3 13 15,4-4-10-15,1-4 19 16,1-3 1-16,0 2-1 15,1-1-8-15,2-2 0 16,20-4-22-16,47-40 3 16,-31 37-3-16,3 7 4 15,-4 6-5-15,3 2 7 0,-12 4-41 16,-1 0-84-16,-7-3-46 16,2-6-244-16,-6-9-18 15</inkml:trace>
  <inkml:trace contextRef="#ctx0" brushRef="#br0" timeOffset="92893.3">19013 9627 1112 0,'-4'-12'265'15,"-2"5"100"-15,0 2-290 16,2 3-24-16,0 0 22 16,2 1-7-16,1 0 18 15,-1 0-26-15,0 0-4 16,0 1-21-16,-1 0-2 0,-1 0-24 15,1 0-2-15,0 1-7 16,-2 1 2-16,1 1-7 16,0 3 6-1,-6 11-7-15,-17 43 9 0,27-30-5 16,0 8 3-16,4-2-3 16,6 3 10-16,3-11-9 15,5-4 10-15,5-13 2 16,8-6 12-16,-4-12-7 0,4-8 9 15,-5-8-9-15,-3-9 6 16,-7-4-9-16,-10-4 1 16,-8 4-10-16,-9 2-13 15,-13 9-48-15,-19 9-160 16,-7 12-262-16,-11-1 0 16</inkml:trace>
  <inkml:trace contextRef="#ctx0" brushRef="#br0" timeOffset="94009.09">16798 10742 945 0,'9'-63'241'16,"-9"48"83"-16,1 7-259 15,0-1 31-15,0 1 5 16,-1 1 11-16,1 1 2 16,2 2-13-16,-3 3-37 15,0 1-25-15,0 0-22 16,0 1-17-16,0 1-3 0,0 6-13 16,0 22 11-16,-4 43 2 15,-1-23 1 1,-3-2 12-16,2-11-13 15,0-5 8-15,6-12 2 16,-1-16 6-16,2-4 0 16,1-1 4-16,-2 0-77 15,0-2-74-15,3-2-318 16,1 1 3-16</inkml:trace>
  <inkml:trace contextRef="#ctx0" brushRef="#br0" timeOffset="94275.07">16586 11027 1130 0,'-20'-9'260'15,"11"2"131"-15,7 5-315 16,4 0-8-16,8 1 5 15,12-2 0-15,9 0-23 0,21-3-7 16,5 1-11-16,15-3-8 16,-6 4-3-16,4-2-77 15,-18 3-69-15,3 4-325 16,-25 1 20-16</inkml:trace>
  <inkml:trace contextRef="#ctx0" brushRef="#br0" timeOffset="94728.82">16788 11173 888 0,'2'-14'283'16,"4"-1"49"-16,5 7-242 16,2 1-17-16,0-1-19 15,3 3-7-15,-4 3-3 16,0 4-10-16,-3 4-12 16,-3 10-16-16,-3 4-3 0,-3 10-4 15,-5 3 3-15,-5 8-1 16,0-4 5-16,0-2-2 15,2-10 1-15,1-8-4 16,5-8 5-16,1-5 4 16,1-4 11-16,4-5 11 15,-3 3 6-15,1-3-9 16,10-7-2-16,55-45-15 16,-28 39-7-16,7 4-9 15,-6 9 8-15,3 7-10 16,-9 6 7-16,-7 3-8 15,-10 1 7-15,-6 0-77 16,-7-1-46-16,-2 2-290 16,-10-7 9-16</inkml:trace>
  <inkml:trace contextRef="#ctx0" brushRef="#br0" timeOffset="95244.71">18115 10763 1234 0,'-17'-1'301'15,"8"-10"125"-15,3 9-342 16,0-3-12-16,0 3 0 0,0 0 17 16,2 1-20-1,3 0 0-15,-1 0-18 0,0-1-6 16,-1-1-18-16,1 1-10 16,0 0-13-16,0 1-9 15,0 1-1-15,2 1-2 16,-3 1 3-16,-1 17 1 15,-9 49 10-15,4-20-8 16,3-2 1-16,3 2-3 16,8-10-5-16,2-4-6 15,5-15 6-15,8-8 4 16,1-11 5-16,7-12 4 16,4-10 11-16,4-10-1 15,-6-5-1-15,-2-8-3 16,-12 5-3-16,-12-3-15 15,-18 11-71 1,-7 7-8-16,-15 15-88 0,-4 7-28 16,-3 12-288-16,13 8 32 15</inkml:trace>
  <inkml:trace contextRef="#ctx0" brushRef="#br0" timeOffset="96781.75">19271 10736 954 0,'-34'-59'231'0,"21"48"84"15,2 8-283-15,2 3 2 0,-2 5-8 16,-2 1 22 0,1 3-3-16,-4 4 20 0,-6 10 42 15,4 4-78 1,5 6-2-16,3 7-22 16,9 3 5-16,9-7-6 15,7 0 4-15,6-11-4 16,6-5 16-16,3-10-6 15,6-8 25-15,-1-7 6 0,7-10 23 16,-6-6-7-16,-1-10 13 16,-9-3-25-16,-9-10-6 15,-14 7-31-15,-25-2-39 16,-16 10-69-16,-26 11 40 16,-17 12-423-16,-16-10 105 15</inkml:trace>
  <inkml:trace contextRef="#ctx0" brushRef="#br0" timeOffset="98722.59">17056 11687 1123 0,'-18'-4'271'0,"-3"4"90"15,3 2-323-15,-3 9-14 16,3 1-2-16,2 8 5 16,1 0 6-16,4 5-6 15,4-1-3-15,7 7-8 16,7-4-5-16,7 4-6 15,5-6 6-15,2-2-6 16,4-6 4-16,1-4-3 16,-4-9 6-16,5-10-6 15,-1-7 7-15,1-12-5 0,-4-4 6 16,-3-10-11-16,-10-9 6 16,-10 2-4-1,-12 7-21-15,-9 6 16 16,-9 17-20-16,-2 17-21 15,-3 14-68-15,7 8-16 16,9 9-289-16,19 2 34 16</inkml:trace>
  <inkml:trace contextRef="#ctx0" brushRef="#br0" timeOffset="99107.37">18164 11400 1389 0,'25'-48'295'0,"-35"33"152"16,6 12-395-16,0-3 13 15,1 3 13-15,3 2 6 16,0 0-8-16,0 0-16 15,0 1-21-15,0 0-20 16,0 0-7-16,1 0-16 0,1 0 0 16,-1 1-2-16,0 2 9 15,2 20-10-15,-1 40 13 16,-7-21-6-16,-6-2 4 16,4 2-3-16,3-8 4 15,5-2-7-15,-1-15 8 16,8-2-11-16,-4-9-9 15,-2-4-68-15,0-3-36 0,-2 0-145 16,-2-1-255-16,-1-2 12 16</inkml:trace>
  <inkml:trace contextRef="#ctx0" brushRef="#br0" timeOffset="99325.17">17997 11749 1322 0,'-9'3'319'0,"3"-9"115"15,5 6-367-15,3-1-26 16,-2 0 1-16,2 0-4 16,14-1-2-16,60-6-17 0,-30 8-10 15,15 1-114-15,-6 2-64 16,9 8-300-16,-20-8-25 15</inkml:trace>
  <inkml:trace contextRef="#ctx0" brushRef="#br0" timeOffset="99683.65">18056 11984 1258 0,'-5'-10'300'0,"1"0"99"16,5 4-356-16,5 0-21 16,5 0-3-16,7-2 4 15,3 3 14-15,6 4-9 16,-3 4-5-16,-3 9-11 16,-2 5-5-16,-7 10-16 15,-8 0 5-15,-6 9-3 16,-5-2 9-16,-5 5-10 15,-2-7 11-15,0-3-8 16,5-9 8-16,5-6-5 16,0-12 10-16,8-2-12 0,5-5 11 15,12-9-20-15,8 0 7 16,19 0-15-16,6-1-14 16,8 7-81-16,-4 7-23 15,3 0-285-15,-12-1 19 16</inkml:trace>
  <inkml:trace contextRef="#ctx0" brushRef="#br0" timeOffset="99959.56">19013 11579 1552 0,'-1'-14'341'16,"-7"-15"145"-16,6 20-440 16,0 7-10-16,4 4 10 15,-2-2 16-15,0 0-4 16,0-1-11-16,0 1-21 16,0 1-10-16,0 5-20 15,4 33 2-15,-2 57-15 16,-8-27-24-16,-10 16-218 0,4-4-279 15,-2-27-11-15</inkml:trace>
  <inkml:trace contextRef="#ctx0" brushRef="#br0" timeOffset="100661.73">19298 9389 1003 0,'-16'-50'212'0,"19"34"94"0,1 15-284 16,-2 0 39-16,2-4 24 15,-4 4 22-15,2 0 13 16,9-2-4-16,19-1-39 15,49-4-21-15,-31 8-23 16,5 3-11-16,-9 3-8 16,-4 0-13-16,-15 2 4 0,-5 1-6 15,-9-4 3-15,-1 3-8 16,-5-2 11-16,2 3-10 16,-7-1 7-16,1 2-6 15,-2 1 4-15,2 5-8 16,-2 0 8-16,-2 10-3 15,0 5 7-15,0 13 3 16,1 5 9-16,-1 27 9 16,-1 6 15-16,0 31 20 15,-1 9 12-15,-1 36 17 16,-4-7-8-16,1 38-19 16,3-15-18-16,-1 21-18 15,3-26-17-15,-1 9-9 16,2-35 9-16,-1 1-9 15,-3-38 10-15,0-7-7 16,2-26 3-16,-1-13-3 0,1-19 2 16,1-7-6-16,1-14 3 15,-3-6-35-15,0-5-43 16,-1-3-184-16,-6 4-298 16,-6-7-6-16</inkml:trace>
  <inkml:trace contextRef="#ctx0" brushRef="#br0" timeOffset="101031.04">19321 12006 1744 0,'0'-19'369'0,"10"2"160"15,13 6-510-15,26-1-34 16,11-3-28-16,34-3-23 15,2 4-463-15,12-32 118 16</inkml:trace>
  <inkml:trace contextRef="#ctx0" brushRef="#br0" timeOffset="101702.36">19724 3527 997 0,'-27'-26'275'16,"10"3"82"-16,-3 1-239 15,10 14-36-15,1 3 5 16,8 4-13-16,2 9-18 16,3 6-34-16,4 16-12 15,3 5-8-15,5 23 2 16,1 3 2-16,14 17-1 15,2-6-2-15,14 2 3 16,2-21 7-16,19-11 16 16,0-29 17-16,31-31 10 15,4-26-4-15,36-39-2 16,4-21-17-16,23-25-17 0,-21 1-10 16,11-9-19-16,-35 33-19 15,-15 17-79-15,-34 40-65 16,-17 33-307-16,-34 33 17 15</inkml:trace>
  <inkml:trace contextRef="#ctx0" brushRef="#br0" timeOffset="102263.31">20261 3541 1288 0,'-21'-28'279'0,"3"3"151"16,8 11-373-16,5 7 10 15,4 4-9-15,1 3-10 16,0 0-30-16,1 2-5 15,1 3-13-15,6 25 11 16,10 45 4-16,-7-21 6 16,-2 2-9-16,10 11 12 15,5-7-6-15,12-1 12 16,8-17-4-16,20-10 19 16,3-25-5-16,36-28 3 15,13-27-10-15,48-40-3 16,7-20-32-16,35-28-194 15,-21 7-328-15,-14-14 26 16</inkml:trace>
  <inkml:trace contextRef="#ctx0" brushRef="#br0" timeOffset="106026.23">23991 7859 996 0,'-6'-4'186'15,"6"9"72"-15,0 1-309 16,6 9-253-16,5 1 53 16</inkml:trace>
  <inkml:trace contextRef="#ctx0" brushRef="#br0" timeOffset="106519.9">23702 8022 1292 0,'-35'-11'318'0,"-10"-2"106"15,6 6-366-15,-5 4-19 16,14 2-14-16,1 1 5 15,16 0-9-15,3 1-7 16,7 0-20-16,7 2 13 16,8 3-5-16,5 4 12 15,12 1-2-15,9 2 13 16,6-3-12-16,17-2 23 16,4-1-6-16,22-4 25 15,5-1 0-15,26 1 22 0,-3-4-15 16,16-1 15-16,-15 2-24 15,13-1 8-15,-18 1-24 16,8 0 1-16,-17 0-21 16,2 1 1-16,-21 1-17 15,-1 1 6-15,-26-1-20 16,-7 1-61-16,-19 1-102 0,-19-6-402 16,-21-8 31-16</inkml:trace>
  <inkml:trace contextRef="#ctx0" brushRef="#br0" timeOffset="116722.19">19797 15377 641 0,'33'-64'133'16,"-36"56"87"-16,1 4-185 15,0 0 33-15,-1 1 12 16,2 2 43-16,0-1-15 16,-1 0 25-16,2 0-29 0,-3 0 11 15,1 0-26 1,1-2 8-16,-3 1-32 0,-1-1 7 16,-4-6-28-16,-39-40-3 15,30 35-20-15,-7-1 16 16,0 1 24-1,-2 0-35-15,1 2 4 16,-3 0-18-16,-1 1 8 16,-1 3-12-16,-4 2 10 15,2-1-10-15,-4 2 7 16,3 1-5-16,0 1 2 16,6-1-8-16,0 4 5 15,6 0-9-15,-3 3 5 16,6 0-9-16,-6 5 5 0,4-1-2 15,-3 3 0 1,2 3-7-16,-3 1 7 0,4-1-4 16,-3 6 1-16,2 0 2 15,-1 1 2-15,2-2-3 16,0 5 6-16,2 1-6 16,-2 3 5-16,3-1-1 15,-4 5 3-15,2-3-7 16,-1 6 10-16,6-4-12 0,-2 8 8 15,4-2-4-15,-1 5 6 16,1-4-9-16,-1 9 12 16,0-5-6-16,1 3 6 15,2-3-7-15,1 7 12 16,3-9-10-16,-1 8 4 16,3-5-6-16,2 3 4 15,2-7-5-15,5 7 9 16,1-7-10-16,2 1 6 15,0-3-4-15,3 2 6 16,1-5-11-16,3 2 7 16,2-3-4-16,3 2 4 15,2-7-12-15,4 0 13 16,2-6-7-16,8-4 8 0,-2-4-8 16,6-2 14-1,2-3-13-15,5-2 7 0,-1-1-5 16,11-3 8-16,-5 0-8 15,9-4 10-15,-6-1-10 16,5 0 8-16,-12-1-9 16,4-1 3-16,-8 0-6 15,1-1 8-15,-7-4-9 16,6-7 9-16,-6 0-8 0,7-9 10 16,-6-1-6-16,4-4 9 15,-7 4-9-15,0-3 8 16,-8 7-10-16,-1-6 9 15,-9 5-8-15,-3-7 10 16,-4 4-6-16,-3-3 22 16,-4 4-2-16,0-13 3 15,1 2-8-15,-4-13 5 16,1-3-19-16,1-11-3 16,-2 10-3-16,-6-1 8 15,2 12-4-15,-7-3 9 16,-1 11-6-16,-8-6 6 15,-1 3-5-15,-2-6 3 16,0 5-10-16,-3-4 6 0,2 7-8 16,-3-2 3-16,0 6-10 15,-3-2 9-15,0 6-3 16,2 1 5-16,-1 5-8 16,-1 0 9-16,1 7-9 15,-2-1 3-15,2 8-7 16,-5-1 6-16,4 4-2 15,-4 2 1-15,4 5-3 0,-6 1 9 16,3 4-9 0,-6 5 6-16,2 1-7 15,-4 4 8-15,6-1-9 0,-5 4 10 16,5-3-4-16,-2 7 7 16,3-1-8-16,-8 9 7 15,4 2-5-15,-6 10 5 16,5-2-7-16,-4 11 11 15,7-3-7-15,2 4 6 16,5-5-11-16,2 8 9 16,6-8-7-16,0 6 7 15,2-9-9-15,2 10 9 16,4-10-5-16,1 8 4 16,3-6-6-16,6 16 10 15,3-9-7-15,6 5 3 16,6-10-5-16,7 7 7 0,4-11-10 15,7 2 10 1,2-6-6-16,7 0 5 0,-2-8-8 16,8-5 9-16,-6-4-9 15,8-1 6-15,-4-5-10 16,8-2 6-16,-5-5-2 16,14-5 6-16,-5-6-5 0,9-8 15 15,0-3-5-15,7-5 7 16,-10-3-10-16,8-6 10 15,-9-1-10-15,4-8 4 16,-9-2-6-16,4-5 6 16,-9 3-5-16,5-3 4 15,-9 9-5-15,1-3 3 16,-9 7-2-16,-3-3 4 16,-11 7-6-16,-1-2 7 15,-9 7-5-15,0-3 4 16,-5 0-4-16,4-9 7 15,-4-3-6-15,2-12 7 16,-3-1-8-16,-2-7 11 16,-7 7-1-16,-5-6 11 15,-5 9-8-15,-4-2 11 16,-1 6-10-16,-7-5 0 0,-2 7-12 16,-13-4 6-16,0 5-7 15,-9 0 0-15,3 7-8 16,-7-3-1-16,8 7-27 15,-10 4-69-15,4 6-94 16,-20 11-362-16,-2 15 25 16</inkml:trace>
  <inkml:trace contextRef="#ctx0" brushRef="#br0" timeOffset="142854.53">8031 18487 728 0,'-53'17'174'0,"37"-26"57"15,-2 5-205-15,3 2-16 16,2-1 2-16,-1 1 5 16,1 0 15-16,1-4 17 15,0 2 11-15,1-1 11 16,4 2 3-16,0-1-8 16,5 3-19-16,2-2-10 15,0 2-14-15,2 0-11 16,3 0 0-16,24-3-5 15,39-7 2-15,-21 4-1 16,-1 3 4-16,9-2-5 16,-5 4 8-16,9 1-4 15,-1 1 4-15,11 0-7 0,-2-1 7 16,12 0-9-16,-8 0 7 16,12 1-2-16,-5-1 8 15,14 1-3-15,-4 1 7 16,10 2-8-16,-8 3 1 15,12 0-7-15,-10 1 0 16,13 0-9-16,-7 0 6 16,12-2-7-16,-12-1 6 0,10-2-5 15,-14-3 8-15,6 0-3 16,-19-1 8-16,6-2 4 16,-21 2 5-16,2 0-1 15,-13-1 3-15,-2-2-9 16,-17 4-3-16,-2-1-5 15,-12 2-1 1,-6 2-58-16,-4 1-45 0,-7 7-322 16,-10-6 41-16</inkml:trace>
  <inkml:trace contextRef="#ctx0" brushRef="#br0" timeOffset="143518.26">11668 18436 826 0,'-34'-7'203'16,"16"0"68"-16,5 5-231 15,6 1-28-15,5 2 1 16,7 0 1-16,-4-1 9 16,2 0 6-16,31 0 17 15,46-2 5-15,-12-1 8 0,2 1-9 16,19 2 4-16,-1 1-16 16,21 2-3-16,-9 3-10 15,15-2-2-15,-8 3-7 16,3-2 0-16,-19-2-3 15,-1 1 14-15,-22-4 4 16,-11 0 7-16,-24-2-3 16,-14 2-2-16,-12-2-11 0,-6-1-10 15,-2 1-32-15,-1 2-108 16,1 0-283-16,0 0 31 16</inkml:trace>
  <inkml:trace contextRef="#ctx0" brushRef="#br0" timeOffset="144096.31">14342 18351 1071 0,'-16'-18'304'0,"-2"1"65"16,7 10-299-16,3 3-40 15,5 6-20-15,7 3-9 16,3 1 7-16,5 0-6 16,7-2 11-16,8-2 4 15,3-2 12-15,15-3 14 0,5-1 10 16,20 1 6-16,3 1-1 15,24 4-9-15,-2-1-11 16,28 1-7-16,-6 0-6 16,20 0-12-16,-13-1 3 15,21 4-5-15,-19-2 4 16,11-2 2-16,-20 0 9 0,15 1 2 16,-27-1 3-16,1-2-4 15,-20 2-5-15,1 1-9 16,-25-2-1-16,-5 2-11 15,-19 1-21-15,-18 4-175 16,-24 5-306-16,-19-8 20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33:01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8297 12194 822 0,'-72'-6'213'0,"-6"-4"76"16,16 1-230-16,0 2-17 15,14 4-4-15,2 2-1 16,15-1 7-16,6 0 43 15,11 1 6-15,4 1 19 16,8-2-5-16,3 2-19 16,10 0-40-16,22-1-6 15,13-2-19-15,30 4 1 16,17-1 3-16,33 4-2 16,2 3-9-16,31 7-2 15,-1-2-5-15,29 4-4 16,-15-4-2-16,23-1 2 15,-23-2-2-15,10-2-1 16,-30-3 3-16,6-3-2 0,-33 0 0 16,-2-6 11-16,-28 0 6 15,-8-3 6-15,-30 2 0 16,-12 0 0 0,-22 2-11-16,-8 3-2 0,-14 1-5 15,-3-1-40-15,-3 1-91 16,1 1-362-16,-7 1 48 0</inkml:trace>
  <inkml:trace contextRef="#ctx0" brushRef="#br0" timeOffset="1627.89">12801 12220 955 0,'-16'-11'201'15,"4"-9"93"-15,6 9-284 16,4 7-13-16,5 1-2 15,10 6 8-15,4-3 0 16,13 4 6-16,4-4 12 16,18 1 12-16,3-4-2 0,19 3 12 15,2-2-3-15,23-3 2 16,29-1 28 0,7 1-43-16,10-1 5 15,7-1-1-15,11 3 6 16,-26-1-5-16,28 2 7 15,-7 2-8-15,27 0-2 16,-22 0-6-16,36 2 3 16,-22 0-9-16,27-1 5 15,-21-1 0-15,30 2 2 16,-28 0-4-16,28-2 6 16,-23-1-3-16,30-1 6 15,-20-3 2-15,28-2 7 16,-24 1 1-16,24 2-1 15,-37 3-7-15,23 2-7 0,-32 5-14 16,10 2-8-16,-36 0-1 16,6 0-5-16,-39 1 4 15,-5-1-1-15,-31-5 1 16,-11 0-5-16,-29-2 0 16,-14 0-14-16,-18-1-4 15,-9 1-28-15,-11 0-61 0,-8 8-97 16,-13 9-264-1,-4-14-1-15</inkml:trace>
  <inkml:trace contextRef="#ctx0" brushRef="#br0" timeOffset="2739.71">6187 13904 1012 0,'-22'-23'215'0,"6"5"103"16,5 11-299-16,7 3-16 0,8 3 9 15,5 5-8-15,5 0 3 16,9 1-4-16,4 1 17 16,12 2-5-16,7-1 7 15,19 0 3-15,6-2 8 16,29 3 0-16,2-4 2 16,31-1 1-16,2-2-3 15,32-1-3-15,-8-5-1 0,38 1-2 16,-12 1-3-16,32-5-3 15,-19 1 4-15,32-1-1 16,-27-1 1-16,31-2 3 16,-24 1 6-16,29-1-6 15,-23 1 0-15,27-1 0 16,-28-1-6-16,29-7-7 16,-28 0 3-16,30-11-2 15,-25 3 1-15,33-5 4 16,-29 4 4-16,28-4-2 15,-35 10-3-15,20-3-6 16,-41 6-2-16,5-3-10 16,-34 6 2-16,0-3-3 15,-38 4 4-15,0-1-7 16,-35 2 7-16,-11 2-27 0,-27 3-59 16,-13 3-403-16,-26-3 92 15</inkml:trace>
  <inkml:trace contextRef="#ctx0" brushRef="#br0" timeOffset="9626.43">15319 18142 879 0,'1'-54'242'16,"-9"37"89"-16,3 6-234 15,1 1-4-15,-3 6-5 16,2-1 14-16,1 1-15 15,2 4 3-15,1-1-14 0,1 1-7 16,0 0-26-16,0 0-16 16,0 0-24-16,0 0-5 15,0 1 1-15,2 1 5 16,1 3 6-16,14 18 8 16,44 32 3-16,-25-24 0 15,0-5-2-15,7 6 13 16,-5 0-2-16,5 1 4 15,-7-6 2-15,2-4-2 16,-8-8-12-16,-4-5-1 16,-10-4-9-16,-2-2-4 15,-9-2-4-15,-2-2-1 16,-2 0-3-16,-1 0 3 16,0-1-13-16,0 0-46 15,0 1-54-15,-1 0-124 16,-1 0-147-16,0-1-121 0,-1 0-80 15</inkml:trace>
  <inkml:trace contextRef="#ctx0" brushRef="#br0" timeOffset="10106.66">15449 17993 909 0,'-3'-7'209'16,"3"-1"77"-16,1 7-257 15,1 3-22-15,-2-2 6 0,0 0 8 16,-1 1 22-16,0 1 2 16,0 2 10-16,-5 3 1 15,-1 6-2-15,-33 32-19 16,21-28-6-16,2-4-12 15,2 0-5-15,-2-1-9 16,4-1 4-16,3-6-6 16,1 0 3-16,2-5-3 0,4 4-6 15,-3-2-15-15,5-2-19 16,1 0-14-16,0 1-35 16,0 1-12-16,2-1-248 15,0 1 64-15</inkml:trace>
  <inkml:trace contextRef="#ctx0" brushRef="#br0" timeOffset="10591.09">15355 18231 546 0,'-2'-3'275'0,"0"-2"16"16,-1 1-122-16,1-1-6 16,0 0-28-16,0-1 26 15,0 1-22-15,-1 0 4 16,1 0-32-16,0 1-17 16,1-1-43-16,0 2-13 15,0 0-18-15,0 1-3 16,1 1-4-16,-3 2 7 15,3 2-2-15,3 13-1 16,0 40-1-16,0-30-2 16,-1-1-7-16,3-4 0 15,-4-3-5-15,1 2-82 16,-2-5-98-16,0-3-317 0,-1-8-4 16</inkml:trace>
  <inkml:trace contextRef="#ctx0" brushRef="#br0" timeOffset="30571.09">14224 16928 1271 0,'-22'-7'288'0,"-5"0"114"15,8 6-357-15,1 1-7 16,5-1 15-16,2-1 24 15,6 1 9-15,-1-1 0 0,5 1-15 16,0 0-18-16,1 0-15 16,0-1-11-16,0 0-7 15,0-1-13-15,1-3 6 16,14-26-10-16,31-43-2 16,4 18-3-16,6 1 5 15,10-9-6-15,-3 10 0 16,4 3-6-16,-15 12 4 0,-6-1-3 15,-14 15 3-15,-9 3-3 16,-17 4 5-16,-11 2-7 16,-10 3 8-16,-13 1-7 15,-7 2 9-15,-15 1-5 16,-2 5 12-16,-18 4-9 16,2 2 10-16,-7 3-9 15,11-1 10-15,-6-4-10 16,19 0 6-16,-2-8-6 15,17-3 5-15,2-2-4 16,13-2 7-16,6 0-6 16,17-2 13-1,6 0-8-15,16-2-9 16,9-1 7-16,17-3-11 16,3-1 9-16,17-3-7 0,0 2 13 15,11-1-11-15,-8 1 10 16,6-2-9-16,-13 3 6 15,0-7-4-15,-14 4 6 16,-3-4-7-16,-16 6 9 16,-6 1-3-16,-15 2 1 15,-12-6-3-15,-11 5 9 0,-13-3-6 16,-10 2 2-16,-12 0-3 16,-1 8 3-16,-8 2-9 15,11 5 6-15,-1 0-2 16,11 2 2-16,3 3-2 15,11-3 4-15,0-4-10 16,9-1 5-16,10-7-3 16,4-4 3-16,14-9-4 15,6-1 6-15,17-7-6 16,3 0 6-16,19-5-5 16,3 3 6-16,9-7-5 15,-8 10 5-15,-1-1-7 16,-23 8 5-16,-8 5-5 15,-18 9 8-15,-9 2-3 16,-8 2 5-16,-2 1-5 0,-11 2 0 16,-5 1-63-16,-1 3-56 15,-6 13-425-15,-1 1 67 16</inkml:trace>
  <inkml:trace contextRef="#ctx0" brushRef="#br0" timeOffset="43452.67">6490 14730 1407 0,'-10'20'268'0,"0"2"151"16,4 9-412-16,-1 22 4 16,3 8 24-16,1 29 15 15,5 7 11-15,4 31-7 16,4 0-5-16,5 20-17 15,2-15-11-15,0 5-18 16,-1-29 6-16,-2-1-12 16,-6-28-11-16,-2-11-95 15,-9-22-62-15,-5-5-318 16,-4-16 1-16</inkml:trace>
  <inkml:trace contextRef="#ctx0" brushRef="#br0" timeOffset="44220.23">6478 14855 966 0,'-10'-15'211'0,"3"0"106"16,3 5-269-16,4-1 19 0,0 3 14 15,3-2 5-15,5 0-7 16,7-2-4-16,5 2-20 16,6-1-8-16,3 2 2 15,7 1-4-15,-1 1-3 16,1 2-8-16,-1 8-7 15,2 5-12-15,-7 4-1 0,-3 11-9 16,-6 3-2-16,-4 6-3 16,-8 0 4-16,-5 10-6 15,-5-1 6-15,-8 8-3 16,-3-7 5-16,-7 4-7 16,2-13 6-16,-5-4-7 15,5-11 3-15,0-7-7 16,0-9 8-16,5-1-10 15,1-6 8-15,3-6-6 16,2 2 8-16,7-3-6 16,3-1 8-16,6 1-7 15,4 2 9-15,4 4-9 16,3 4 7-16,6 8-5 16,2 6 6-16,7 4-5 15,1 3 6-15,2 12-8 0,-5 0 3 16,0 10-5-16,-9 0 3 15,-4 7-5-15,-9-7 2 16,-8 4-3-16,-8-10 4 16,-13 0 2-16,-9-8 3 15,-17-2-17-15,-5-9-15 16,-14-7-86-16,3-8-53 16,-12-11-285-16,9-13 15 0</inkml:trace>
  <inkml:trace contextRef="#ctx0" brushRef="#br0" timeOffset="44852.7">5467 16309 1401 0,'-42'6'308'0,"11"-2"126"16,15 0-404-16,14-1-30 16,15-2 5-16,17-2-5 15,13-3 9-15,20-4-4 16,9 0 11-16,28-10 16 16,2-3 18-16,33-9 13 15,1-1 11-15,36-13 6 16,-6-2-13-16,36-9-13 0,-12 3-16 15,28-11-12-15,-23 8-7 16,23-4-10-16,-32 8 2 16,10-6-6-16,-34 13 8 15,0-3-10-15,-42 9 3 16,-7 2-60-16,-37 13-71 16,-26 0-430-16,-36 5 66 15</inkml:trace>
  <inkml:trace contextRef="#ctx0" brushRef="#br0" timeOffset="52235.38">5643 16713 1616 0,'-5'-75'323'15,"-9"72"155"-15,10 12-478 16,5 14-13-16,2 10 7 16,4 15-2-16,5 2 13 15,4 16-4-15,6-3 4 16,5 2-6-16,-4-11 12 15,2-2-10-15,-5-13 6 0,-5-9-9 16,-7-15 9-16,-3-4-3 16,-6-10 4-16,-5-9-3 15,-7-8 4-15,-10-15-18 16,-6-8-4-16,-10-18-9 16,-2 3 8-16,-3 5-3 15,5 15 13-15,-1 11-4 16,8 21 4-16,0 18-11 15,8 12 7-15,10 20-8 16,9 2 11-16,13 17-3 16,9-9 10-16,12-1-9 15,5-16 9-15,10-7-7 16,0-17 2-16,10-10-68 16,-7-8-54-16,9-13-320 15,-7-4-12-15,3-18-160 0</inkml:trace>
  <inkml:trace contextRef="#ctx0" brushRef="#br0" timeOffset="53351.93">6125 16876 1260 0,'-41'-5'285'0,"18"2"113"16,6 6-349-16,0 3-14 15,1 3 14-15,1 5-2 16,2 3 6-16,1 7-17 16,3 2-14-16,2 5-15 15,2-3 1-15,5 5-11 16,5-11 4-16,3 1-21 15,2-4-6-15,8-6-34 16,-1-5-5-16,4 2-30 0,0-4 16 16,4-7-9-1,-3-4 21-15,3-7 14 0,-3-3 31 16,-2-8 6-16,-5 0 24 16,-3-7 19-16,-6 2 11 15,-6 2 14-15,-1 3 21 16,-3 4 15-16,-1 8-2 15,-1 7-7-15,2 1-12 0,-1 7-25 16,4-4-18-16,1 1-12 16,0 1-1-16,3 6-13 15,8 11 9-15,31 39-8 16,-18-37 7-16,4 1-31 16,-5-8-1-16,2-4-33 15,-6-9-9-15,1-5-43 16,-6-8 17-16,0-12-28 15,-5-2 36-15,0-12 10 16,-3 3 45-16,-3 0 15 16,-1 10 43-16,-2 4 18 15,-1 12 16-15,-1 4 8 16,0 5-1-16,2 4-10 16,0-3-20-16,1 3-12 15,3 8-10-15,30 46-6 0,-13-35 1 16,8-2-9-16,0-10-1 15,6-10-6-15,-3-9-1 16,-2-15-21-16,-2-5 9 16,-4-11-5-16,-8 1 5 15,-5-3-1-15,-5 12 25 16,-4 4 3-16,-3 10 7 16,-5 9 0-16,5 8 5 0,0 10-6 15,3 4-4-15,5 6-4 16,4 1 2-16,2 0-6 15,7-8 3-15,-1-7-6 16,3-7 1-16,1-10-8 16,-2-9 6-16,-1-13-9 15,-7-3 9-15,-5-8-7 16,-5 5 8-16,-4 0-7 16,-6 11 10-16,0 6-5 15,1 8 9-15,2 10-6 16,4 10 10-16,0 9-9 15,6 3 5-15,5 6-8 16,6 0 8-16,7-2-11 16,2-8 9-16,3-7-13 0,-3-9 2 15,1-10-29-15,-4-8 11 16,-1-9-8 0,-6-3 8-16,-7-6-14 0,-4 0 24 15,-11 1-8-15,1 8 14 16,-4 6 10-16,2 12 22 15,1 8 4-15,2 8 6 16,4 7-9-16,7 5-6 0,6 6-8 16,5 0 1-16,7 2-13 15,1-4-23-15,6-2-77 16,-8-7-35-16,7 1-256 16,-6-10 6-16</inkml:trace>
  <inkml:trace contextRef="#ctx0" brushRef="#br0" timeOffset="53617.65">7336 16392 1299 0,'-18'2'357'0,"2"5"91"16,3 3-353-16,1 3-29 0,4 3-12 15,4 12 0-15,8 2 1 16,6 21-17-16,7 6-8 16,8 20-16-16,5 10 1 15,4 24-15-15,0-6 5 16,5 10-47-16,-6-19-23 16,1-7-111-16,-7-32-33 0,-6-18-298 15,-13-28 23-15</inkml:trace>
  <inkml:trace contextRef="#ctx0" brushRef="#br0" timeOffset="53900.58">7380 16516 1407 0,'-4'-31'265'0,"5"22"129"15,4 8-405-15,5 7-36 16,5 5 10-16,9 10 17 16,0 7 12-16,7 17-36 15,-1 2-7-15,5 9-4 16,-9-6 2-16,-6-3-3 0,-7-15 33 16,-10-7 13-16,-10-15 6 15,-13-10-24-15,-6-11-11 16,-11-14-30-16,0-9-24 15,-2-13-235-15,8-5 64 16</inkml:trace>
  <inkml:trace contextRef="#ctx0" brushRef="#br0" timeOffset="54195.53">7699 16422 1518 0,'-13'-4'345'0,"-42"-12"134"16,43 14-429-16,5 1-31 16,6 2 7-16,1 0-9 15,0-1 6-15,1 1-11 16,4 2-4-16,2 24-7 15,44 45 4-15,-34-23-8 0,-4-1 6 16,1 2-26-16,-8-15-17 16,3-10-79-16,-6-15-40 15,-5-14-87 1,-5-14-232-16,-2-24 34 0</inkml:trace>
  <inkml:trace contextRef="#ctx0" brushRef="#br0" timeOffset="54326.03">7536 16169 874 0,'1'-7'410'0,"0"3"-56"16,-1 2-211-16,1 0-201 15,1 2-76-15,3 3-246 16,20 9 30-16</inkml:trace>
  <inkml:trace contextRef="#ctx0" brushRef="#br0" timeOffset="55103.44">7908 16335 1436 0,'-2'19'326'0,"-1"3"128"16,-1 1-404-16,3 2-36 16,3-2 7-16,6-1-5 15,3-4 3-15,8 1-12 0,3-5 0 16,4-7-35-16,-2-12-7 15,-1-10-1-15,-3-7 11 16,-6-17-4-16,-4-1 34 16,-2-1 6-16,-4 8 7 15,-1 3-2-15,-2 18 9 16,1 8-10-16,2 8 6 0,3 8-16 16,5 3-1-16,8 5-9 15,2 1 7 1,8-2-22-16,2-8-22 0,7-11-68 15,1-11-7-15,2-17-12 16,-5-4 23-16,0-9 29 16,-10 5 65-16,-7-4 24 15,-8 11 28-15,-5 3 32 16,-7 7 23-16,-9 6 7 16,-2 4-2-16,-6 8-19 15,-2 6-28-15,-4 7-26 16,6 1-8-16,0 5-12 15,8 0-3-15,7-2-20 16,9-4-12-16,6-1-39 16,3-3-18-16,11-7-22 0,-1-4 13 15,6-6 10-15,-4-4 43 16,0-4 27-16,-8 5 41 16,0-2 44-16,-11 2 30 15,-5 1 39-15,-3 2 15 16,-3 0 4-16,-4 3-29 15,4 1-13-15,-2 1-41 0,2 3-21 16,2 1-22-16,0 1-18 16,1 2-8-16,9 23-5 15,23 50 0-15,-7-9 0 16,1 6 2-16,6 27-4 16,-6-1 3-16,-6 16-1 15,-4-12-1-15,-7 8-3 16,-11-21 4-16,-6-7-1 15,-6-25 3-15,-8-14-1 16,-8-24 5-16,-8-22-17 16,-2-18-4-16,-5-29-24 15,3-17-9-15,2-34-58 16,14-8-10-16,12-27-67 16,14 11-11-16,21-3-74 15,16 40-211-15,9 7 50 0</inkml:trace>
  <inkml:trace contextRef="#ctx0" brushRef="#br0" timeOffset="55736.12">9268 15769 1166 0,'-4'-6'465'0,"-2"0"1"15,1 2-280-15,1-1-135 16,0 2-44-16,0 2 4 16,3 2 4-16,1 9 1 0,7 23-1 15,19 38 0-15,-11-36-4 16,0-1-5-16,-5-12 0 16,-2-7 7-16,-5-10 12 15,-6-10 23-15,-6-11 2 16,-3-22 5-16,-2-8-6 15,-8-24-12-15,3-8-23 16,-4-24 0-16,7 5-5 16,-1-13-3-16,8 16-1 0,3 8-2 15,5 31-2-15,1 10-23 16,4 26-25-16,13 4-69 16,8 12-59-16,13 9-105 15,8 7-252-15,8 16 20 16</inkml:trace>
  <inkml:trace contextRef="#ctx0" brushRef="#br0" timeOffset="55988.75">9082 15759 1454 0,'-11'-17'267'15,"12"-1"151"-15,11 2-422 16,19-5-24-16,7-4 24 16,15-6 3-16,-2 2-26 15,12 0-121-15,-9 4-272 0,0-4 19 16</inkml:trace>
  <inkml:trace contextRef="#ctx0" brushRef="#br0" timeOffset="56400.82">9480 15505 1535 0,'1'49'353'0,"-20"-30"132"15,6 4-437-15,-2 3-40 16,6 0-1-16,1 2-1 15,5-3-1-15,3 0-5 16,4-5-12-16,6-1-64 16,2-6-38-16,2-6-48 15,-2-2-7-15,5-4 2 0,-5-4 64 16,2-5 40-16,-3 1 48 16,1-1 12-16,-5-2 10 15,-1-2 9-15,-2 2 12 16,-1 0 24-16,-2 1 13 15,-1-2 14-15,0 5 2 16,0-4 1-16,0 0-19 16,2 1-4-16,0 0-14 0,3-2-8 15,1 1-14-15,1-1-4 16,3 1-11-16,2 1 0 16,2 0-7-16,2 8-1 15,2 1-9-15,3 2-50 16,-2 6-48-16,3 4-77 15,-2-1-262-15,3 4 23 16</inkml:trace>
  <inkml:trace contextRef="#ctx0" brushRef="#br0" timeOffset="56704.61">9890 15419 1124 0,'-10'-5'508'0,"-5"1"-23"15,1-1-193-15,3 5-261 16,2 0-1-16,4 1 4 16,4-1-6-16,-2 3-7 15,3-3-14-15,0 0-2 16,0 1-18-16,0 1-11 0,0 2-27 15,4 13-8-15,11 36-35 16,-7-30-3-16,4 4-26 16,1-1 7-1,2-2-19-15,2-5 11 0,3-6-39 16,2-11-202-16,5-18 59 16</inkml:trace>
  <inkml:trace contextRef="#ctx0" brushRef="#br0" timeOffset="57034.66">10074 14901 1632 0,'-6'-11'355'0,"-10"1"180"0,6 3-464 16,1 2-10-16,5 1 3 15,2 2-1-15,4 1-27 16,-2 1-9-16,3 1-17 16,1 1-6-16,17 13 3 15,35 65-2-15,-37-22-6 16,-2 26 5-16,-6 5 0 16,-7 19-2-16,-2-10 0 0,-3 0-15 15,-1-22-23-15,1-10-63 16,1-26-51-16,0-15-110 15,-1-22-34-15,3-27-246 16,-2-16 26-16</inkml:trace>
  <inkml:trace contextRef="#ctx0" brushRef="#br0" timeOffset="57206.94">10047 15348 1406 0,'0'-2'406'16,"-5"1"80"-16,10-2-355 16,-4 2-131-16,3-1-21 0,20-12-21 15,49-26-122-15,-31 13-66 16,9-3-256-16,-12-3-31 16</inkml:trace>
  <inkml:trace contextRef="#ctx0" brushRef="#br0" timeOffset="57601.81">10340 15207 1452 0,'1'33'380'0,"-15"-30"109"16,3 2-394-16,5-3-36 16,2-2-8-16,4 2 4 15,0-2-6-15,0 0-8 16,0 1-23-16,2 1-8 15,1 2-3-15,1 0-2 16,10 9-5-16,33 41-1 16,-33-33 1-16,-2 8-14 15,-2 1-9-15,2 3-20 16,-5-7-9-16,1-3-23 16,0-11 9-16,3-13 12 15,1-11 23-15,1-18 8 16,2-5 24-16,-6-12 4 0,-5 2-2 15,-8-4 1-15,-7 13 1 16,-8 1 3-16,2 15 2 16,-5 5-2-16,2 9-1 15,0 5-9-15,7 4-17 16,4 3-98-16,6 5-45 16,10 1-142-16,9 0-166 0,9-6-23 15</inkml:trace>
  <inkml:trace contextRef="#ctx0" brushRef="#br0" timeOffset="57885.84">10625 15124 958 0,'-3'-7'559'0,"-2"3"-50"15,2 0-194-15,0 4-132 16,2-2-96-16,0 4-2 16,0 0-28-16,-1 19-13 15,2 50-24-15,9-15-3 16,-3-8-6-16,5 8-10 15,1-10-1-15,1-4 3 16,-2-13 1-16,-4-8-1 16,-2-17 9-16,-3-18 7 15,-2-15 0-15,0-21-5 0,-1-14 1 16,2-19-5-16,1 1-5 16,5 1-1-16,0 23-1 15,12 11-19-15,4 23-44 16,17 17-217-16,1 14-315 15,1 0-10-15</inkml:trace>
  <inkml:trace contextRef="#ctx0" brushRef="#br0" timeOffset="58966.62">6285 17529 1399 0,'4'-24'349'0,"-5"7"103"16,2 12-387-16,-1 4-36 15,-1 2-8-15,1 0 7 16,1 1 8-16,5 21-6 15,15 55-11-15,0-7-3 16,-3 10-8-16,13 30-6 16,-3-13-7-16,8 5-44 15,0-20-39-15,3-11-100 16,-7-36-36-16,2-13-263 16,-11-20 26-16</inkml:trace>
  <inkml:trace contextRef="#ctx0" brushRef="#br0" timeOffset="59183.25">6246 18044 1581 0,'-3'-21'313'0,"3"13"151"15,13 3-458 1,8-5-29-16,11-3-14 0,15-9-56 16,6 2-48-16,16-4-329 15,-5 1 30-15</inkml:trace>
  <inkml:trace contextRef="#ctx0" brushRef="#br0" timeOffset="59668.01">6761 17832 1538 0,'3'1'366'0,"-7"0"127"0,1 2-442 16,-3 1-38-16,-8 7-3 16,-31 35 11-16,38-37 0 15,0 1 0-15,9-4 1 16,3 2-9-16,-2-1-8 15,4 4-16-15,-3 1-1 16,-2 7-12-16,2 0 0 16,-4 10-9-16,-5 4 17 15,6 3-7-15,3-7 12 16,2-1-16-16,2-12-3 0,6-9-12 16,1-7 5-16,7-9-6 15,-1-7 22-15,3-11 0 16,-3-5 14-16,-2-9-4 15,-6 4 13-15,-2 0-8 16,-8 12 10-16,-2 4 2 16,-3 10 13-16,-4 0 1 15,1 7 10-15,-1-1 3 16,3 4-1-16,3 1-12 16,0 0-3-16,1 1-10 15,3 2-2-15,11 16-7 16,40 44 8-16,-26-24-10 15,-3-2-13-15,5-3-79 0,0-12-44 16,3-9-78-16,-3-20-254 16,2-23 30-16</inkml:trace>
  <inkml:trace contextRef="#ctx0" brushRef="#br0" timeOffset="59885.21">7109 17736 1514 0,'-31'-6'350'0,"23"3"132"16,10 3-429-16,5 1-24 15,6 2 0-15,13 4-5 16,7 3-1-16,9 5-8 16,4 5-13-16,7 4-52 15,-9 1-43-15,2-1-94 16,-8-8-35-16,-9-10-280 15,-11-7 39-15</inkml:trace>
  <inkml:trace contextRef="#ctx0" brushRef="#br0" timeOffset="60046.78">7344 17658 1484 0,'-12'19'372'0,"-3"3"112"0,2 5-414 16,2 13-55-16,4 0-6 15,5 6-14-15,6-7-24 16,9-4-130-16,6-11-63 16,12-16-269-16,-2-18-46 15</inkml:trace>
  <inkml:trace contextRef="#ctx0" brushRef="#br0" timeOffset="60516.15">7624 17535 960 0,'27'-35'374'0,"-34"32"67"15,-1 2-242-15,-1 4-16 16,0 5-49-16,-5 0-13 15,-4 6-44-15,1 8-21 16,1 2-28-16,-1 2-10 0,4-2-6 16,4 1-15-16,3-6-3 15,4-3-28-15,2-4-1 16,5 1-27-16,1-8 8 16,6 0-7-16,2-1 26 15,7-4 1-15,-1-1 24 16,-4 0-4-16,1-5 16 0,-3-3-1 15,-6 3 7-15,-3-3 1 16,0-1 14-16,-7-3 5 16,1 3 8-16,1-3 3 15,-1 2-2-15,2-1-9 16,7 7-11-16,5 0-11 16,5 3-1-16,9 5-5 15,6 8-1-15,7 8-48 16,2 3-65-16,10 7-386 15,-10-1 58-15</inkml:trace>
  <inkml:trace contextRef="#ctx0" brushRef="#br0" timeOffset="60982.91">7997 16946 1242 0,'-16'-18'355'0,"-1"4"99"16,2 5-301-16,3 2-57 0,4 3 11 16,0-1-12-16,5 3-7 15,4 3-35-15,-1 0-14 16,1 3-15-16,16 32-4 15,21 51-11-15,-10-5-1 16,-2 4 2-16,2 18-4 16,-3-14-3-16,1-2-1 15,-5-24-13-15,1-10-60 16,-4-28-45-16,-2-14-142 16,-5-15-46-16,-7-20-236 15,-8-13-17-15</inkml:trace>
  <inkml:trace contextRef="#ctx0" brushRef="#br0" timeOffset="61158.06">7915 17362 1326 0,'-12'8'383'0,"3"-5"75"16,9 3-344-16,4-5-94 15,15-3-4-15,8-4-2 16,18-6 3-16,7-2-11 15,10-1-108-15,-4 1-60 0,0 2-311 16,-12 8-20-16</inkml:trace>
  <inkml:trace contextRef="#ctx0" brushRef="#br0" timeOffset="61364.28">8286 17299 1341 0,'-4'-1'392'0,"-2"0"76"15,1 0-362-15,0 1-65 16,1 1-19-16,1 2 4 16,-1 12 0-16,11 52 0 15,9-30-10-15,4 5-14 16,2-7-23-16,2-3-63 16,-4-16-45-16,-2-9-77 15,-6-15-24-15,-3-18-242 0,-9-13 59 16</inkml:trace>
  <inkml:trace contextRef="#ctx0" brushRef="#br0" timeOffset="61484.78">8275 17057 1239 0,'1'9'293'16,"3"7"26"-16,4 5-389 15,11 11-328-15,0 2 6 16</inkml:trace>
  <inkml:trace contextRef="#ctx0" brushRef="#br0" timeOffset="62116.73">8564 17301 1373 0,'-12'7'468'0,"-6"5"41"15,1 0-373-15,-2 2-55 16,11-4-59-16,1-1-3 15,7-5 5-15,9-3-2 16,7-3-11-16,10-1-18 16,5-4-15-16,4-2-31 15,-4 0-10-15,-4 2-7 0,-11-1 18 16,-5 3 20-16,-7 2 27 16,-8-1 14-16,-3 2 7 15,-6 0 6-15,-1 0 0 16,-9-1 5-16,5 2-2 15,2-1-5-15,-1 0-8 16,3 0-3-16,8-3-7 16,1-2-11-16,3-5-2 15,6-9-12-15,3 0-4 0,6-4-1 16,1 4 10-16,7 3 2 16,1 9 12-16,1 3 4 15,-2 10 2-15,-1 5 2 16,-2 2 7-16,-3 9 3 15,2 1 1-15,-3 1 0 16,-1-3-2-16,1 1-5 16,0-8-2-16,-1-3-1 15,0-5 1-15,-1-4-5 16,-2-4 2-16,0-9-5 16,-4-3 4-16,-1-6-7 15,-4-4 7-15,-1-2-6 16,0 6 3-16,0 0-2 15,-1 8 7-15,2 3-3 0,1 2 3 16,3 2 6-16,2 3 1 16,4 0 1-16,1-1 1 15,9 4 5-15,3 0-7 16,9 2-2-16,-1-3-5 16,7 3-57-16,-5-1-107 15,4-3-357-15,-6-5 32 16</inkml:trace>
  <inkml:trace contextRef="#ctx0" brushRef="#br0" timeOffset="62699.16">9507 16618 1237 0,'28'-38'351'15,"-29"32"76"-15,2 2-311 0,3 5-90 16,-4-1 7-16,1 0-13 15,3 1 8-15,-1 1-21 16,14 7 7-16,31 46-13 16,-35-27 8-16,-1-5-7 15,-1-1 7-15,-4-7-5 16,-2-5 6-16,-4-7-5 0,-3-4 3 16,-1-4-6-16,2 4 0 15,-1-2-6-15,-1-1 4 16,-2-10-6-16,-14-49 5 15,19 29-2-15,3-5 5 16,4 1-6-16,4 0 7 16,3 11-8-16,6 5-52 15,0 9-77-15,6 3-323 16,1 5 26-16</inkml:trace>
  <inkml:trace contextRef="#ctx0" brushRef="#br0" timeOffset="63150.61">10081 16427 1490 0,'-67'35'380'0,"41"-33"113"16,1 4-385-16,8 0-73 15,2 2 7-15,8-2-3 0,1 0 1 16,5 0-27-16,2 2-2 16,4 2-14-16,5 6-20 15,1-2-22-15,2 2-15 16,-1 0-14-16,2 0-12 16,-2-2 4-16,2-1 13 15,-5-3 14-15,1-1 19 16,-4-10 14-16,-2-4 23 15,-1-5 3-15,-2-7 16 16,1-3-6-16,-4-1 19 16,4-1-8-16,-5 1 22 15,2 5-11-15,0 3 12 16,3 7-16-16,1 1 3 16,3 3-23-16,-4 2 2 15,1 0-14-15,10 3 1 0,44 15-17 16,-29-7-58-16,-2 0-65 15,2-3-86-15,-3-7-258 16,1-13 8-16</inkml:trace>
  <inkml:trace contextRef="#ctx0" brushRef="#br0" timeOffset="63466.49">10293 16045 1473 0,'-16'-17'381'15,"1"-1"117"-15,-1 1-357 16,7 9-56-16,3-1 36 16,0 3-2-16,3 1 7 15,3 3-50-15,-2-1-9 16,2 1-45-16,0 1-2 16,0 1-20-16,2 0 5 15,-1 1-9-15,5 2 6 16,10 10-9-16,39 61 7 15,-38-28-3-15,1 13 4 16,-5-2-5-16,-1 4 1 16,-2-17-23-16,-2-2-47 0,-3-13-44 15,-1-11-91-15,-1-10-61 16,-4-9-64-16,-4-10-218 16,-5-3 34-16</inkml:trace>
  <inkml:trace contextRef="#ctx0" brushRef="#br0" timeOffset="63625.98">10247 16242 1275 0,'-3'-10'408'15,"3"4"61"-15,8-3-301 16,4-1-115-16,9-8-4 16,7 1-20-16,7-3-44 15,0 2-73-15,6 1-139 16,-9 11-274-16,2-1-1 15</inkml:trace>
  <inkml:trace contextRef="#ctx0" brushRef="#br0" timeOffset="63968.02">10562 16185 1269 0,'26'37'411'0,"-26"-40"51"0,5 0-365 15,0-1-34 1,-3 3-65-16,-1-1 11 0,4-1-9 16,10-6 11-16,33-22-11 15,-35 18 9-15,-6 0-10 16,-3-4 9-16,-5 2-6 16,-7-5 12-16,-3 3-2 15,-3 0 10-15,-3 2-7 0,-4 4 6 16,4 9-9-16,-2 4 5 15,4 8-8-15,5 8 3 16,5 7-4-16,6 8 9 16,11 2-11-16,13 2 8 15,8-4-6-15,16-6 0 16,4-8-56-16,14-13-147 16,-14-12-316-16,-8-28 10 15</inkml:trace>
  <inkml:trace contextRef="#ctx0" brushRef="#br0" timeOffset="101146.83">21559 11771 1835 0,'10'15'8'0,"17"-10"12"0,2 1 16 16,20 10 1-16,17-16 5 0,28 0 4 16,1 1-7-16,20-1 16 15,3 1-3-15,8 2 13 16,-25-2-13-16,-10 2-2 16,-32-1-27-16,-16-2-4 15,-26 2-18-15,-8-3-2 16,-10 1-20-16,-7 0-105 15,-6 3-66-15,-6 7-283 16,-6 6-29-16</inkml:trace>
  <inkml:trace contextRef="#ctx0" brushRef="#br0" timeOffset="101593.6">22158 12062 1173 0,'-9'-1'375'0,"4"0"49"0,-3 4-273 16,-3 5-137-16,-4 5 33 15,-5 4 5-15,-1 7 16 16,-2 4-8-16,1 4-3 15,7-3-31-15,5 2-5 16,3-9-19-16,9 0 2 16,3-6-1-16,8-1 6 15,6-4-6-15,7-1 6 16,3-5-3-16,10-3 2 16,-3-2-7-16,0 0 3 15,-8 2-6-15,-3 4 4 16,-10 7-8-16,-2 6 2 15,-6 6-3-15,-3 10 6 16,-4 4-3-16,-6 9 5 16,-2-4-1-16,-5 0 3 15,-1-4-9-15,-1-9-32 0,4-14-41 16,-5-10-123-16,5-13-297 16,3-31 26-16</inkml:trace>
  <inkml:trace contextRef="#ctx0" brushRef="#br0" timeOffset="101877.84">22090 12206 1377 0,'-46'-63'424'16,"61"55"59"-16,10 2-334 15,7 1-147-15,10 0-1 16,-2-1-5-16,12 5-60 15,-13-4-426-15,-6-5 110 16</inkml:trace>
  <inkml:trace contextRef="#ctx0" brushRef="#br0" timeOffset="103143.84">22203 10943 1198 0,'-19'-8'370'16,"-4"8"61"-16,-1 7-302 16,-4 6-116-16,-1 2-8 15,0 9 7-15,2 1-8 16,1 9 10-16,2 2-9 0,0 8 12 16,4-4-12-16,-2 0 5 15,2-7-5-15,2-6 4 16,5-9-10-16,3-6 16 15,5-7-6-15,2-3 2 16,4-1-1-16,-1-1 7 16,0 0-11-16,0 0 7 15,1 0-5-15,2-1 2 16,1 1-6-16,17 0 5 16,35-2-8-16,-22 4 5 15,3-1-8-15,11 0-40 16,-2 0-68-16,5 1-66 15,-8 5-295-15,-8 0 12 16</inkml:trace>
  <inkml:trace contextRef="#ctx0" brushRef="#br0" timeOffset="103547.75">22175 11009 1594 0,'-14'-20'346'16,"2"2"150"-16,7 7-438 16,0 6-15-16,4 0 22 15,2 4 2-15,-1 1 2 16,0-1-31-16,0 1-5 16,2 0-26-16,-2 2-1 15,3 3-9-15,15 36 7 16,7 51-7-16,-19 0 5 15,-5 17-1-15,-8 35-90 16,-5-1-177-16,-8 1-298 16,-20-33-51-16</inkml:trace>
  <inkml:trace contextRef="#ctx0" brushRef="#br0" timeOffset="105093.31">23445 11571 1527 0,'-3'-31'333'0,"-3"9"141"16,1 7-437-16,5 12-9 0,-1 3-1 16,2 1 3-1,-1-1-2-15,2 1-9 0,-1 4-6 16,10 28-5-16,14 60 4 15,-16-24 1-15,-3 26-9 16,1 0 5-16,-3 20-5 16,-2-14-2-16,3 2-13 15,-4-23-21-15,-1-9-102 16,-4-28-53-16,1-10-183 16,-1-21-133-16,-15-16-43 15</inkml:trace>
  <inkml:trace contextRef="#ctx0" brushRef="#br0" timeOffset="105627.99">23349 11529 1401 0,'-1'-16'311'15,"2"1"110"-15,9 6-411 16,11 6-8-16,4 3-4 0,11 4 0 16,-3 3 18-1,3 8-7-15,-7 3 1 0,1 9-10 16,-8 0 4-16,0 7-10 16,-7-2 8-16,-3 3-12 15,-9-6-1-15,-3-1-10 16,-2-9 0-16,-3-3-8 15,-2-11 15-15,-4-10-8 16,-2-7 0-16,-3-5 2 16,3-6 5-16,1 0-8 15,4 6 16-15,3 3 4 16,4 7 5-16,2 5-8 16,4 4 4-16,-4-2-5 15,2 3 4-15,4 5-3 16,43 51 10-16,-27-24-6 15,-2-3 5-15,5 8-2 0,-6-11 2 16,-1 3-6-16,-7-10-1 16,-4-1-18-16,-10-9 8 15,-7-8 6-15,-11-7 7 16,-8-5 5-16,-4-4 17 16,-3-6-9-16,3-1-11 15,9 0-44-15,11 6-16 16,13 4-76-16,13 3-251 0,16 8 46 15</inkml:trace>
  <inkml:trace contextRef="#ctx0" brushRef="#br0" timeOffset="105823.35">24022 11683 1377 0,'-13'-15'324'0,"2"4"116"15,4 7-379-15,7 3-46 16,3 5 3-16,-2-4 0 16,3 1 0-16,19 6-63 15,44 14-53-15,-31-11-94 16,-7-6-265-16,-9 8 1 0</inkml:trace>
  <inkml:trace contextRef="#ctx0" brushRef="#br0" timeOffset="105976.11">23918 11796 1134 0,'-5'1'256'0,"5"1"92"15,7 6-308-15,8-1-33 0,14 1-5 16,8-1 0-16,18-1-351 16,4-1 97-16</inkml:trace>
  <inkml:trace contextRef="#ctx0" brushRef="#br0" timeOffset="106443.07">24515 11604 1659 0,'-41'-44'348'0,"22"33"161"16,6 9-477-16,3 1-13 0,6 1 9 16,3 0-6-16,1-1 0 15,0 1-17-15,0 0 1 16,0 1-6-16,0 0 0 16,0 2-3-16,0 2 9 15,2 18-7-15,7 35 3 16,-5-19-1-16,2 2-4 15,0 5-20-15,3-3-3 0,1-3-16 16,-1-13-7-16,3-7-2 16,0-10 17-16,1-10-3 15,1-9 15-15,6-13-4 16,-5-4 11-16,-1-14-3 16,-5-5 13-16,-3-8 2 15,-11 7 19-15,-5-1 5 16,-2 13 1-16,-7 4-3 15,0 12 2-15,-1 5-7 16,2 6-7-16,4 8-53 16,5 8-62-16,9 11-107 15,10 2-271-15,17-2-6 16</inkml:trace>
  <inkml:trace contextRef="#ctx0" brushRef="#br0" timeOffset="106593.95">24829 11601 1362 0,'0'-5'248'0,"0"1"92"16,0 2-432-16,0 2-81 16,0 0-260-16,2 0 101 15</inkml:trace>
  <inkml:trace contextRef="#ctx0" brushRef="#br0" timeOffset="107143.07">25196 11558 1468 0,'-6'-13'329'0,"5"9"138"16,0 3-416-16,1 1-7 15,0 0 4-15,0 0-1 16,0 0-3-16,-1-2-12 16,0 1-17-16,0 0-11 15,0-1 2-15,-3-1-5 0,0-2 0 16,-6-3-2-16,-43-33 8 16,26 31-9-16,3 5 4 15,-7 0-1-15,7 3 3 16,5 4-9-16,6 4-1 15,2 2-1-15,6 4 4 16,3 4-3-16,4 3 7 16,4 4 0-16,4 0 0 15,6 4-3-15,4-2 0 0,6 7-1 16,1-6 4-16,12 4-1 16,-4-4 0-16,7 6 0 15,-7-8 1-15,3 5-3 16,-10-2 4-16,-5 0-5 15,-13-5 4-15,-9 3-4 16,-10-5 8-16,-14-3-4 16,-4-4 5-16,-10-7-4 15,4-10 5-15,-2-13-9 16,11-7 1-16,8-14-10 16,14-8-3-16,18-15-26 15,11 4-16-15,17-9-43 16,2 13-17-16,7 7-105 15,-8 26-253-15,-3 5 50 0</inkml:trace>
  <inkml:trace contextRef="#ctx0" brushRef="#br0" timeOffset="107492.89">23598 12393 1227 0,'-38'-17'454'0,"14"4"16"16,10 9-294-16,5 6-144 15,12 1-17-15,11 5 11 16,11-2 21-16,28 5 18 16,19 0-1-16,53 0-8 15,21-5-9-15,51-7-17 16,5-8-15-16,45-8-8 16,-15-1-3-16,19 1-14 0,-45 6-42 15,-7 16-392-15,-63 5-104 16,-51-3-135-16</inkml:trace>
  <inkml:trace contextRef="#ctx0" brushRef="#br0" timeOffset="108924.8">22788 13031 1443 0,'-7'-13'344'16,"2"3"115"-16,2 6-390 16,3 3-46-16,-2 1 11 15,2 0-6-15,0 0 9 16,2 1-23-16,-1 3 3 16,9 23-14-16,10 48 7 15,-15-28-6-15,-3 11 6 16,-4-4-9-16,-1 0 3 15,0-10-16-15,0-8-77 16,0-13-75-16,6-4-335 16,-3-11 10-16</inkml:trace>
  <inkml:trace contextRef="#ctx0" brushRef="#br0" timeOffset="109107.49">22998 13363 1552 0,'30'-14'356'0,"-24"9"129"16,5 1-433-16,6 1-61 16,14-2-36-16,3 2-54 15,12 5-386-15,-3 6 67 0</inkml:trace>
  <inkml:trace contextRef="#ctx0" brushRef="#br0" timeOffset="109425.23">23480 13253 1569 0,'-49'-42'417'0,"43"26"109"16,-1 11-446-16,4 1-42 16,4 5-24-16,-1 0 10 15,0-1-7-15,2 0 9 0,-2 1-20 16,3 3 5 0,12 27-6-16,13 52 8 0,-21-23-5 15,-7 25 8-15,-2 2-8 16,-8 14 3-16,-2-11-12 15,1 3-32-15,4-22-53 16,5-10-142-16,4-22-64 16,0-15-262-16,-6-26-45 0</inkml:trace>
  <inkml:trace contextRef="#ctx0" brushRef="#br0" timeOffset="109925.6">23439 13222 1147 0,'-3'-24'462'16,"-6"18"-5"-16,7 1-227 16,3 5-227-16,7 1 1 15,3 2 1-15,6 5 9 16,4-2-5-16,2 8 4 15,-2 1-6-15,-2 3 0 0,-2 2-5 16,-4 4 5-16,-4 1-7 16,-4 3 5-16,-3-4-3 15,-2 2 2-15,-1-6-8 16,-5-6 1-16,-1-5-9 16,1-5-10-16,-2-8-11 15,-1-5-9-15,4-3-4 0,4-2 6 16,1-1 11-16,5 3 8 15,4 6 10-15,3 1 10 16,-1 4-7-16,4 5 7 16,-2 2-3-16,2 10 10 15,-2 3-7-15,0 11 9 16,-2 2-9-16,-5 6 9 16,-6-5-12-16,-3 0 5 15,-6-11-3-15,-3-5 6 16,-1-8-6-16,-2-8 7 15,-2-8-23-15,2-10-75 16,5-9-46-16,9-15-285 16,11 1 4-16</inkml:trace>
  <inkml:trace contextRef="#ctx0" brushRef="#br0" timeOffset="110120.61">23887 13369 1395 0,'26'-25'392'15,"-28"19"91"-15,2 2-394 0,3 2-43 16,-3 1-38-16,3 1 9 16,2 0-17-16,25 2-124 15,35 6-93-15,-26 5-268 16,-9 0-68-16</inkml:trace>
  <inkml:trace contextRef="#ctx0" brushRef="#br0" timeOffset="110284.7">23871 13484 1294 0,'1'-1'314'16,"1"4"101"-16,6 1-339 15,7 3-75-15,16-1 0 0,6-2-40 16,18 0-377-16,0-6 93 16</inkml:trace>
  <inkml:trace contextRef="#ctx0" brushRef="#br0" timeOffset="110758.73">24463 13323 1636 0,'-37'-37'348'0,"22"27"177"16,2 6-474-16,5 1 7 15,2 1-5-15,4-1 7 16,2 3-27-16,0-1-10 15,0 1-17-15,0 0 1 16,0 1-7-16,0 2 5 16,0 6-5-16,0 19 2 15,0 36-2-15,-3-20 4 16,-1 0-10-16,1 6-5 16,6-4-8-16,2-2-12 15,4-12-8-15,6-6-1 0,1-12-1 16,2-10 6-16,1-14 7 15,0-13 11-15,-1-11 6 16,0-11 11-16,-7-5-4 16,-4 0 8-16,-9 5-7 15,-10 5 7-15,-8 10-6 0,-10 7 10 16,0 9-10-16,-6 8-4 16,5 6-45-16,6 8-139 15,10 5-31-15,18 6-284 16,22 0-49-16</inkml:trace>
  <inkml:trace contextRef="#ctx0" brushRef="#br0" timeOffset="110926.73">24634 13360 1135 0,'2'-3'565'0,"-1"0"-54"15,-1 0-228-15,0 0-239 16,0 0-82-16,0 2-105 0,0 1-82 16,1 2-281-16,2 3-34 15</inkml:trace>
  <inkml:trace contextRef="#ctx0" brushRef="#br0" timeOffset="111328.02">24824 13302 1299 0,'4'-17'348'0,"-3"11"100"15,0 1-356-15,3 3-11 16,-4 2-20-16,1 0 24 16,2 1-12-16,1 2-7 15,7 4-28-15,37 47 1 16,-37-34-21-16,-1 10 10 15,-7-3-7-15,-5 10 6 16,-5-1-11-16,-3 4 8 16,-4-6-19-16,-3 3 2 15,4-10-5-15,0-3 8 16,5-9-11-16,1-2 9 16,5-9-7-16,1-3 0 0,1-2-5 15,0 1 7-15,0-2-4 16,0 2 8-16,1-1-4 15,1 1 6-15,3 0-9 16,28-1 5-16,41 1-8 16,-19 2 5-16,2-3-14 15,12-2-80-15,-8 1-123 16,-13 0-347-16,-20-4-11 16</inkml:trace>
  <inkml:trace contextRef="#ctx0" brushRef="#br0" timeOffset="111726.38">24219 14059 1499 0,'-34'-12'316'16,"8"5"173"-16,15 3-441 15,4 3 15-15,8 1-8 16,13 0 11-16,14 0-31 15,30 0 3-15,17-1-21 16,32 1 5-16,4 0-8 0,23 1 2 16,-12 0-15-16,11 1 7 15,-19-1-8-15,5-1-15 16,-28-3-49-16,-13-1-166 16,-25 3-310-16,-19-12 3 15</inkml:trace>
  <inkml:trace contextRef="#ctx0" brushRef="#br0" timeOffset="127799.9">6266 8030 768 0,'-10'-10'212'0,"-6"-2"87"15,5 3-210-15,-2-1 5 16,3 5-5-16,1-4-9 16,2 2-20-16,-2 1-2 15,4 1-4-15,0 1 5 16,2 2 5-16,3 1-2 15,0 0-3-15,0-1-1 0,0 1-4 16,0 0-3-16,1 0-2 16,1 0-7-16,3-1-5 15,26-6-9-15,43-10-8 16,-14 7-3-16,7 1-3 16,23 2-4-16,-1 2-1 15,20 3-5-15,-3 6 1 16,13 0-2-16,-15 3 1 15,11 5 0-15,-16-1-1 16,8 1-3-16,-17-2 3 0,9-1-4 16,-13-4 5-16,11-2 6 15,-14-3 7-15,9-2 7 16,-13-2 8-16,-2 0 1 16,-14 1-4-16,-5-1-5 15,-18 2-9-15,-5 2-8 16,-13 3-1-16,-5-1-41 15,-13 5-56-15,-7 9-118 16,-3 2-322-16,-5-20 9 16</inkml:trace>
  <inkml:trace contextRef="#ctx0" brushRef="#br0" timeOffset="129264.22">10583 8035 755 0,'-12'-10'213'0,"1"0"69"16,5 4-206-16,2 0-9 16,2 3-13-16,1 1-11 15,1 1-25-15,0 1-3 16,0 0-8-16,0 0-1 16,3 0 7-16,5 1 17 0,14 2-1 15,41 8 10-15,-32-8 3 16,8 0 8-16,-2-1-8 15,11 2 2-15,-1 0-6 16,10 1-3-16,-1-1-7 16,13 1 1-16,-4-2-10 15,12 0-1-15,-5-1-5 16,13 4-1-16,-7-1-6 0,10 2 4 16,-7 1-6-16,14 1 8 15,-14-1-1-15,15 1 3 16,-4-3 1-16,14 0 8 15,-7-2-4-15,16 2 1 16,-11-3-4-16,13 0 0 16,-12 3-8-16,16-1-2 15,-14 0-2-15,17-2 3 16,-9 2-3-16,17-1 1 16,-10-3 2-16,20 1-1 15,-14 0-4-15,21-2 1 16,-15 0 1-16,20 3 0 15,-14-1-1-15,24-2 2 16,-17 0 1-16,22-2 1 16,-19-1 0-16,26-1 5 0,-22-2 2 15,25 0 6-15,-16-1 1 16,26 1 7-16,-25-1-6 16,23 4 4-16,-23 1-8 15,18 0-3-15,-23 1-6 16,22-1 6-16,-21-1-6 15,12 1 4-15,-27-2-3 16,8 2 1-16,-30 3-5 0,-4 0 1 16,-30-1-2-16,-4 3 0 15,-26-2-2-15,-16-1-56 16,-18 2-108-16,-15 0-349 16,-20-6 26-16</inkml:trace>
  <inkml:trace contextRef="#ctx0" brushRef="#br0" timeOffset="131386.26">8505 9412 734 0,'1'-10'168'16,"0"2"71"-16,-1 5-221 0,-2 1-2 16,1 1-14-16,0-1-5 15,1 1-12-15,-2 1 7 16,-1 0-6-16,1 0 13 16,-3 1 5-16,-3 1 15 15,-11 3 1-15,-41 14 16 16,33-14-5-16,-7 2 17 15,2-1-11-15,-7 2 11 16,5-3-8-16,-1 3 11 16,3-4-15-16,-3 2 12 15,4-4-11-15,-4 0 20 16,6-2-5-16,-6 1 29 16,6-3-3-16,5 1 24 15,6 1-22-15,2-1 12 0,8 0-27 16,4 1 3-16,1-1-32 15,2 0-1-15,1 1-24 16,0 0 8-16,1 0-16 16,3 0 17-16,23 0-3 15,54 4 12-15,-25-3-11 16,20 0 7-16,5 0-18 16,23 2 8-16,-3-3-10 0,24 0 6 15,-10-1-6-15,17 1 8 16,-21 0-9-16,6 0 5 15,-25 0-9-15,-5 2 6 16,-28-1-5-16,-8 1 1 16,-24 0-2-16,-8 0-4 15,-10 1-32-15,-8 4-181 16,-6 7-296-16,-5-20 11 16</inkml:trace>
  <inkml:trace contextRef="#ctx0" brushRef="#br0" timeOffset="132632.34">12378 9503 739 0,'-26'-19'248'0,"4"3"27"0,-1 5-165 15,7 5-92-15,3 2 2 16,5 2 1-16,1-2 4 15,5 3-6-15,2 0 5 16,0 0 3-16,0 0 9 16,1 0 2-16,3 0 5 15,5 0-1-15,22-2 5 16,35-2-5-16,-17 4 3 16,4 1-11-16,15 2-1 15,-2 2-8-15,20 3-3 16,-2 2-4-16,22 1 6 15,-4-1 2-15,24 3-1 16,-9-2-1-16,18-1-4 16,-12-2 0-16,17-1-2 15,-15-1-1-15,18-1 1 0,-13 4 2 16,18-3-1-16,-11 2-3 16,22-1 0-16,-17 2-4 15,28-2-4-15,-11 1 2 16,27-3-1-16,-14 0-1 15,34-2 5-15,-30-2-1 16,41-1 2-16,-21-1 4 0,32 1 7 16,-24-2-5-16,39 0 3 15,-35 1-6-15,33 4-2 16,-28-1-9-16,30 1 4 16,-25 2-3-16,28-1-2 15,-30-3 0-15,28 2 1 16,-33-1-2-16,22 2 0 15,-35 1 2-15,14 0-1 16,-38-1 1-16,9 3 1 16,-34-2-3-16,12 0 4 15,-31-2 1-15,7-2-5 16,-22-1 1-16,-3-3 4 16,-29 0-7-16,-7 1-1 15,-23-1 3-15,-12 1-4 16,-22 2-2-16,-9 0-80 0,-16-1-99 15,-24-2-326-15,-9-3-7 16</inkml:trace>
  <inkml:trace contextRef="#ctx0" brushRef="#br0" timeOffset="150985.25">20822 7125 665 0,'-5'-10'368'0,"1"1"-37"0,1 4-97 16,-1 3-184-16,2 1-25 15,2 1 5-15,0-1-17 16,0 1 3-16,0 0-18 16,2 1 10-16,-2 1-4 15,5 10 6-15,13 47-9 0,-15-15 28 16,-1 11 12-16,-3 16 10 16,-1-2-4-16,-2 18 5 15,2-7-24-15,2-1-13 16,3-18-10-16,5 7 2 15,0-24-3-15,0-4 2 16,-1-15-3-16,-1-3 2 16,-5-15-4-16,1 1 6 15,-2-6-9-15,-3-7-28 16,-3-8-49-16,1-9-65 16,0-10-94-16,10-14-170 15,0-1-9-15</inkml:trace>
  <inkml:trace contextRef="#ctx0" brushRef="#br0" timeOffset="156167.26">20757 7256 974 0,'-3'-27'339'0,"1"4"39"16,2 11-230-16,2 4-122 16,0 6-12-16,9 3-15 0,-2 0-11 15,8 5-12-15,4 4 9 16,3 8 2-16,-1 0 7 16,2 8 3-16,-3 1 6 15,0 0 1-15,-8-5 3 16,0-4-5-16,-7-6 1 15,-2-6-2-15,-4-2-8 0,-1-3-2 16,-1-1 2-16,0-1 16 16,-1 1 4-16,1-1 9 15,0 0 0-15,-1 0-2 16,0 0-18-16,0 0-16 16,1 1-2-16,0 0-4 15,1 0-3-15,1 1 9 16,1 1 14-16,1 0 3 15,7 5 4-15,35 30 1 16,-33-25-10-16,0 4-7 16,-7 2-1-16,-2 2-5 15,-5-1 6-15,-4 3 7 16,-4-1 9-16,1 2-5 16,2-5 6-16,0-3-9 15,-1-3 1-15,-4-4-4 0,-2-5 6 16,-8-2-7-16,1-4-17 15,2-6-47-15,3-4-25 16,13-6-266 0,14 1 45-16</inkml:trace>
  <inkml:trace contextRef="#ctx0" brushRef="#br0" timeOffset="156428.13">21390 7324 1214 0,'-11'-1'254'0,"-1"-8"125"16,5 5-366-16,3 3-11 16,5 1-10-16,5 1 6 15,-5-1-10-15,1 0-28 16,5 0 3-16,19 2-14 15,29 2-19-15,-30-6-18 16,-5-2 21-16,-1 3-29 16,-6 0-205-16,-5 3 1 15,-7 5-88-15</inkml:trace>
  <inkml:trace contextRef="#ctx0" brushRef="#br0" timeOffset="156585.44">21262 7474 824 0,'0'-1'202'16,"10"-1"74"-16,6 0-231 16,11 0-24-16,8-2-2 0,11 2-2 15,3 3-22-15,9-3-252 16,-1 3-24-16,10-2-90 16</inkml:trace>
  <inkml:trace contextRef="#ctx0" brushRef="#br0" timeOffset="157185.46">21967 6869 1235 0,'-23'-13'249'0,"9"-3"139"0,5 11-366 16,4 3-8-16,4 2 1 15,1 1-9-15,0-1-10 16,0 0-2-16,-1 0 4 16,1 0 6-16,0-1 4 15,-3 1-2-15,3 0-2 0,0 2-4 16,0 1-8-16,3 21 0 15,8 39-1-15,-2-28-1 16,6-3 1-16,5-3 3 16,3-8 1-16,9-6-2 15,-3-9 8-15,8-6 11 16,-4-7 5-16,3-8 3 16,-6-5 6-16,-3-10 2 15,-7 1-3-15,-4-3 11 16,-6 5 7-16,-4-2 9 15,-4 11-4-15,-2 2-1 16,-4 4-15-16,3 6-1 16,-1 3-10-16,0 2-1 15,2 0-4-15,0 1 1 16,0 0-10-16,0 0-2 0,0 0-6 16,0 0-1-16,0 1-2 15,0 5 2-15,-1 28 1 16,-5 49 2-16,2-32 0 15,6 17-1-15,-2-6-1 16,7 0-30-16,7-11-49 16,8-2-118-16,-1-19-60 15,0-11-215-15,-7-19-38 16</inkml:trace>
  <inkml:trace contextRef="#ctx0" brushRef="#br0" timeOffset="157484.68">21772 7463 1335 0,'0'-16'305'0,"9"2"109"16,4 6-386-16,16 4-23 0,9 3-9 16,21 4 5-16,3 7-8 15,17 1-57 1,-5 0-29-16,7-2-59 0,-9-2-39 16,9-8-216-16,-14 0 56 15</inkml:trace>
  <inkml:trace contextRef="#ctx0" brushRef="#br0" timeOffset="158017.57">22227 7659 1126 0,'-1'-1'280'15,"1"1"81"-15,0 0-316 16,-1 0-63-16,0 0-5 16,-1 1 9-16,1 1 0 15,0 0 9-15,-1 1 20 16,0 4 11-16,-2-1 25 0,0-1 5 15,0-1 6-15,-1 0-13 16,1 1-8-16,0-1-24 16,-1 0-3-16,2 1-10 15,1 0 2-15,-4 4-3 16,-6 36 0-16,17-33 1 16,-1 3-5-16,2-6-1 0,3 5 2 15,6-3 6-15,2 2 2 16,3-4 7-16,6 4 2 15,-3-4-4-15,1 4-5 16,-4-1-4-16,-4 2-9 16,-8 1-7-16,-6 2 7 15,-4 0 0-15,-6 2 4 16,0 0 9-16,-3 2 3 16,2-7-6-16,-1 2-3 15,5-3-33-15,-1-4-83 16,5-5-33-16,2-5-284 15,5-10 5-15</inkml:trace>
  <inkml:trace contextRef="#ctx0" brushRef="#br0" timeOffset="158190.73">22301 7622 1220 0,'-3'-10'324'15,"0"3"97"-15,2 4-343 16,5 3-26-16,-4 0-17 15,8 0-13-15,33 8-18 16,67 9-110-16,-17-11-240 0,13-19-92 16,2-9-144-1</inkml:trace>
  <inkml:trace contextRef="#ctx0" brushRef="#br0" timeOffset="159902.44">23253 7254 979 0,'-46'-50'213'0,"36"42"115"15,7 5-279-15,1-1-15 16,7 2 8-16,-4 1 0 16,1 0-20-16,8 0-9 15,15-1 8-15,37 0-10 16,-36 4-3-16,5 0-45 15,-5 1-17-15,0 1-70 16,-4-1-228-16,4 9 34 0</inkml:trace>
  <inkml:trace contextRef="#ctx0" brushRef="#br0" timeOffset="160091.74">23211 7503 1206 0,'1'-5'296'0,"7"2"87"16,5-2-337-16,9 0-46 15,6 3-9-15,12 1-54 16,3 2-34-16,14 1-289 16,0 0 27-16</inkml:trace>
  <inkml:trace contextRef="#ctx0" brushRef="#br0" timeOffset="160617.26">24067 7123 1027 0,'-43'-45'228'16,"13"33"92"-16,7 5-297 16,-3 3-11-16,9 2-2 15,0 0-2-15,6 2 3 16,1 1-8-16,3 0-2 0,-1 1-4 16,1 0-1-16,0 5-5 15,-3 3 5-15,-3 14 1 16,0 7 4-16,-6 18 0 15,3 5 2-15,4 14-9 16,5-6 1-16,6-1-9 16,9-13 2-16,8-7-7 15,4-18 10-15,6-10-5 16,-1-12 11-16,4-9 10 16,-9-10 14-16,1-15-2 15,-2-6 5-15,-7-14 0 16,-4-4-7-16,-4-11-8 15,-6 7 4-15,-3-1 0 16,-1 15-1-16,-2 5-3 16,0 17 5-16,2 7 2 0,-5 7 4 15,4 5-6-15,0 5-2 16,-1 7-15-16,-1 5-23 16,3 5-49-16,-2 4-23 15,9 7-260-15,12-5 46 16</inkml:trace>
  <inkml:trace contextRef="#ctx0" brushRef="#br0" timeOffset="160791.12">24235 7146 1152 0,'36'41'378'15,"-36"-59"25"-15,-2 10-352 16,6 8-188-16,10 3-287 16,1-4 10-16</inkml:trace>
  <inkml:trace contextRef="#ctx0" brushRef="#br0" timeOffset="161569.17">24662 7160 1016 0,'-4'-12'241'0,"2"2"94"0,-1 2-290 16,1 5-27-1,0 1-3-15,2 2-2 0,-2-1-11 16,1 0-1-16,0 0-3 15,-1 0 4-15,0 0-2 16,-2-1 8-16,0 1-5 16,-3 0 8-16,-11-1-7 15,-34-6 3-15,31 5-7 16,5 0 5-16,-3 1-6 16,7-1 3-16,-1 3-2 15,2-1 2-15,1 2-3 16,2 4 1-16,-1 1-2 15,3 2 0-15,0 6 0 16,-2 4 6-16,-3 4-4 16,1 1 7-16,-2 3-6 0,0-4-5 15,9 0-11-15,1-7 9 16,5 0-2-16,9-4 11 16,2 3 4-16,3-3 11 15,6 2-7-15,-2-4-1 16,3 5-3-16,-4-3 1 15,1-2-4-15,-3 3 4 16,-1 1-5-16,-4-4 0 16,3 8-1-16,-4-4 2 0,0 1-5 15,-1 2 3-15,0 0-4 16,-4-5 6-16,0 1-8 16,-3-2 7-16,-1-3-6 15,-2 1 4-15,-1 1-10 16,0 2 5-16,-4-1-10 15,-1-2 10-15,-7 5 1 16,-2-4 13-16,-6 1-6 16,-1 2 12-16,0-1-8 15,3-5 1-15,1-2-12 16,4-3 10-16,1-2-7 16,4-2 4-16,-1-5-2 15,2-4 12-15,7-10 3 16,1-3 12-16,6-14-2 15,6-3 5-15,5-6-5 0,-4 5-5 16,2 0-6-16,1 9 1 16,5 3-19-16,-3 3-7 15,13-5-94-15,5 5-304 16,0-10 63-16</inkml:trace>
  <inkml:trace contextRef="#ctx0" brushRef="#br0" timeOffset="162667.81">21855 8831 868 0,'-23'-78'193'15,"10"69"91"-15,4 0-236 16,3 2 4-16,3 3-4 16,3 4 0-16,2-3-9 15,-2 2-14-15,0-1-3 16,1 1 11-16,0 0 17 16,0 0 10-16,0 0 9 15,1 0 5-15,-1 0-3 16,0 0-10-16,0 1-13 0,0 0-11 15,-1 0-17-15,1 1-3 16,0 2 3-16,3 17 5 16,9 51-5-16,-9-25 10 15,-3 8-8-15,1-4-8 16,-1 5-8-16,1-7 2 16,1-2-8-16,-1-10 6 0,1-4-7 15,-1-11 5-15,1-8-13 16,-2-7-3-16,-1-3-54 15,-1-8-35-15,1 3-104 16,0-1-252-16,0-22 23 16</inkml:trace>
  <inkml:trace contextRef="#ctx0" brushRef="#br0" timeOffset="163049.59">22139 8985 419 0,'-1'-2'347'16,"0"1"-79"-16,-1-1 1 0,0 0-210 15,-1 0-9-15,1 0-7 16,2 0-5-16,0 0-13 16,4 1-8-16,21-2-5 15,40-6 5-15,-19 7-4 16,-1 2 1-16,11 2-10 15,-9 1-4-15,7 1-52 16,-11-2-97-16,4 1-172 16,-12-8-23-16</inkml:trace>
  <inkml:trace contextRef="#ctx0" brushRef="#br0" timeOffset="163483.07">22824 8848 891 0,'25'-29'202'0,"-32"22"83"15,2-2-250-15,2 4-1 16,-1 3 3-16,4 2 3 16,0 0 2-16,0 0 3 15,0 0-1-15,0 0 16 16,0 0 13-16,-1-1 20 16,1 0 0-16,0 1 3 15,0 0-18-15,0 0-17 16,0 0-26-16,0 0-19 15,0 2-7-15,1 15-5 16,8 59 2-16,-9-7-4 16,-2 10 9-16,1 22-7 15,0-5 2-15,2 5-8 16,2-14-20-16,5 0-92 0,-2-21-38 16,1-6-311-1,-1-10 7-15</inkml:trace>
  <inkml:trace contextRef="#ctx0" brushRef="#br0" timeOffset="164250.97">22823 8791 926 0,'-4'-10'199'0,"3"3"88"16,-1 2-270-16,5 4-17 0,-3 0-1 15,1 0-6-15,2-1 6 16,5 1-7-16,14-1 13 16,36-8-2-16,-34 7 6 15,5-1-6-15,-3 0 4 16,5 0-6-16,-5 3 5 15,4 2-6-15,-2 4 6 0,-4 2-6 16,-1 2 6-16,-2 3-7 16,-6-1 3-16,-3 6-5 15,-5 1 5-15,-7 0-6 16,-2 2 8-16,-6 3-5 16,0-6 3-16,-1-2-9 15,0-4 9-15,-2-1-5 16,2-6 5-16,-2-1 0 15,2-4 10-15,-2-1-3 16,5-1 4-16,4-3 0 16,-3 0 2-16,4 0-9 15,3 3 0-15,3-2-7 16,-5 3 2-16,2 2-10 16,1 0 9-16,7 0-7 15,7 4 7-15,38 13-5 0,-35-6 7 16,3 3-6-16,-2 2 8 15,0 2-9-15,-8-1 6 16,-4 1-4-16,-9 0 5 16,-11 5-6-16,-8-1 5 15,-9 4-7-15,-5-4 7 16,-6-2-5-16,3-8 7 16,0-8-4-16,4-8 7 15,3-6-13-15,10-4-8 0,4-3-105 16,10-2-179-16,24-2 13 15</inkml:trace>
  <inkml:trace contextRef="#ctx0" brushRef="#br0" timeOffset="164560.24">23684 8805 1398 0,'-3'-2'275'16,"-1"0"146"-16,-1-1-414 15,1 0-26-15,2 1 6 16,0 0-20-16,4 1-1 15,0 0-19-15,20 1 5 16,45 10-35-16,-39-1-4 0,4-3-41 16,-1 5-38-16,-2 3-191 15,1-4 46-15</inkml:trace>
  <inkml:trace contextRef="#ctx0" brushRef="#br0" timeOffset="164761.01">23690 9034 1090 0,'-1'-1'359'16,"1"0"28"-16,2-2-284 15,-2 2-115-15,3 1-48 16,16 0-28-16,59 4-52 15,-29-4-233-15,24 0 32 0</inkml:trace>
  <inkml:trace contextRef="#ctx0" brushRef="#br0" timeOffset="165299.63">24250 8771 1145 0,'-10'-12'311'16,"0"2"68"-16,0 4-304 16,5 2-76-16,0 1-12 15,4 3 7-15,0 0-4 16,0 0 2-16,0 1-6 15,0 0 9-15,0 1 1 16,-1 2 6-16,0-1-2 16,-2 11 6-16,-18 46-4 15,15-25 4-15,1 13-1 16,3 0 6-16,6 9-8 0,1-10 1 16,10 0-3-16,3-11 3 15,4-4-5-15,1-15 8 16,-1-5 5-16,-1-14 3 15,0-9 4-15,-1-9 2 16,-2-15 4-16,-4-4 4 16,-2-14 6-16,-6 2 1 15,-1-6-1-15,-6 9 0 16,-3 0-3-16,-1 13-9 0,-5 5-16 16,1 11 0-1,-4 5-8-15,-1 6-4 0,0 4-16 16,2 4-4-16,-5 2-51 15,6 4-24-15,0 1-54 16,4 1-8-16,1 1-255 16,9 2 76-16</inkml:trace>
  <inkml:trace contextRef="#ctx0" brushRef="#br0" timeOffset="165515.44">24747 8889 1522 0,'-5'-15'369'0,"-3"4"110"15,-1 1-439-15,1 6-102 16,5 7-139-16,0 1-35 15,2 15-244-15,-1 1-52 16</inkml:trace>
  <inkml:trace contextRef="#ctx0" brushRef="#br0" timeOffset="166049.28">24755 8917 1302 0,'2'-4'324'0,"-2"-3"100"15,0-6-375-15,-3-27-31 16,3 34-18-16,3 0-23 0,1 1 2 16,4 1-1-1,-1 0 10-15,5 3 2 16,1 1 20-16,3 4-2 0,-2 1 1 15,0 2-10-15,1 0 2 16,-2 10-7-16,-1 3 7 16,0 7-4-16,1 4 8 15,-1 3-3-15,-3-4 7 16,-3 1-12-16,-2-4 7 0,-9 0-7 16,-2-3 4-16,-3 2-8 15,-3-4 12-15,-6 1-7 16,2-3 11-16,-2 4-4 15,-1-4 5-15,3 1-7 16,3-5 4-16,1-1-8 16,3-4 5-16,6-1-6 15,-1-4 7-15,1-1 4 16,4-5 12-16,0 0 3 16,-1 0 11-16,0-1 5 15,1 0-1-15,0 0 0 16,2 0-5-16,10 1-5 15,56 4-6-15,-2 2-6 16,12-2-6-16,43 3-151 16,15 9-343-16,17-20 64 0</inkml:trace>
  <inkml:trace contextRef="#ctx0" brushRef="#br0" timeOffset="167561.91">24553 9071 842 0,'-44'-2'251'0,"44"0"47"15,-1 1-239-15,2-2-27 16,-1 3-30-16,0 0-6 15,0-1-6-15,1 1-5 16,1 0 3-16,-2 1 1 16,3 0 5-16,-1 2 2 0,0 0 6 15,0 1-1-15,0 3 2 16,1-3 2-16,-1 1-2 16,0-2 8-16,0 0 7 15,0-1 11-15,0 0 3 16,2-2 5-16,-1-2-7 15,0 0-2-15,2 0-11 0,-2 0 2 16,0-1-3-16,1-1 5 16,-2 2-2-16,0 0 0 15,-1 0-9-15,0 0-4 16,0 0-4-16,-1 1-2 16,0 0-3-16,0 1 1 15,0 0 0-15,0 0 1 16,0 0 0-16,0 0 3 15,0 0-2-15,0 0 3 16,0 0-2-16,0 0 1 16,0 0 0-16,0 0 3 15,0 0 0-15,0 0 3 16,0 0 2-16,0 0 4 16,0 0-1-16,0-1 1 15,0 0 1-15,0 0-3 0,0-1-2 16,-1 0 2-16,0-1-2 15,0 1 2-15,0 0 0 16,-1 0 2-16,-1 0-3 16,1 1-1-16,-1 1-3 15,0 0-2-15,-1 1-6 16,1 1 2-16,0 0-1 16,1 1 0-16,-2 1 4 0,2-2 3 15,1 0-1 1,-1 0 3-16,1 0 4 0,0-1 6 15,0 1 3-15,1-1 9 16,0 0 1-16,-1-1 1 16,1 0-8-16,0 0 1 15,0 0-3-15,0 0 5 16,0 0-4-16,0 0 0 16,0 0-6-16,0 0-86 15,1 0-107-15,2 0-286 16,3-2-18-16</inkml:trace>
  <inkml:trace contextRef="#ctx0" brushRef="#br0" timeOffset="173583.59">12980 10874 686 0,'-9'-11'223'0,"-1"1"27"16,5 4-181-16,-3 2-31 15,5 0-13-15,-3 0 10 16,3 1 16-16,2 2 7 16,0 0 3-16,0 0 3 15,-1 0-7-15,2 0-15 16,0-1-14-16,0 2-3 16,2 0-9-16,1-1-7 15,12 1 0-15,57-3 5 16,-27-2-5-16,18-1-1 15,5 1 1-15,18-5-2 16,1 3 1-16,22 4-1 0,-5-1 0 16,20 1-1-16,-6 4 3 15,22 3-5-15,-14-2 4 16,24 1-3-16,-11 3 4 16,22-1-5-16,-14-4 3 15,28-1-4-15,-11 0 2 16,18-3-3-16,-17-1 5 15,20-2-2-15,-25 5 6 0,9-6 2 16,-27 1 1-16,2-2 1 16,-30 4 4-16,-1-5 3 15,-30 6 3-15,-3-2 5 16,-25 1 5-16,-4 4-6 16,-13 0 10-1,-9-1-25-15,-6 2-13 16,-2 3 4-16,-8-7-5 15,-2 5 4-15,-3-4-5 16,-6 0 9-16,-2 1 10 16,0 1 12-16,0 0 8 15,-1 0 4-15,0 0-4 16,0 0-6-16,1 0-11 16,0 0-5-16,0 0-9 15,0 0 3-15,0 0-4 16,0 0 2-16,0 0 0 15,0-1 10-15,0-1-10 0,1-2 6 16,2-4-2-16,12-22-4 16,23-40-6-1,-15 34 3-15,2-3-15 0,-2 11-17 16,-5 6-192-16,-3 17-283 16,-16-7 15-16</inkml:trace>
  <inkml:trace contextRef="#ctx0" brushRef="#br0" timeOffset="174372.34">12825 10721 864 0,'-4'-13'205'0,"-2"3"78"15,3 6-223-15,2 4-21 16,1-1 25-16,0 1-4 15,0 0 19-15,0 0-20 16,0 0 16-16,1 1-13 0,2 1 6 16,23 7-23-16,45 59-2 15,-27-26-83-15,9 9-357 16,-6-8 87-16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37:34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11670 4555 1161 0,'-7'-6'270'0,"6"2"118"16,0 3-319-16,1 1-16 16,0 0-6-16,0 0-11 15,0 0-13-15,0 0-20 0,0 0 9 16,0 0 12-16,0 2 41 15,0 2 12-15,0 32 14 16,0 47-1-16,-9 0 3 16,2 12-31-16,-1 32-6 15,3 2-16-15,2 19-5 16,7-16-14-16,7 8-7 16,1-26-9-16,4 0-1 15,2-26 0-15,-1-6-2 16,-6-21 0-16,1-4-2 15,-4-18-14-15,-3-5-42 16,-3-10-30-16,-1-9-109 16,-4-7-43-16,-9-10-296 15,-3-12 20-15</inkml:trace>
  <inkml:trace contextRef="#ctx0" brushRef="#br0" timeOffset="1293.95">11721 4673 853 0,'-37'-42'205'0,"34"30"88"15,-3 4-238-15,5-2-5 16,-2 1 1-16,0 0-2 0,3 3 5 15,2-3-8-15,2 0-4 16,3-3-4-16,3 0 0 16,3-4-11-16,0 1 3 15,4 0-2-15,2 2 4 16,3-1-8-16,1 3-2 16,3 0-5-16,1 4 1 15,2 2-9-15,-3 2 2 16,3 3-9-16,-5 3 0 0,3 3-4 15,-5 4 2-15,2 4-5 16,-2 2 6-16,2 6-7 16,-6-2 6-16,0 8-8 15,-3-4 11-15,-2 3-4 16,-5-4 9-16,-2 2-2 16,-4-6 7-16,-2 3-6 15,-2-5 3-15,-3 4-7 16,-4-4 1-16,-6 2-3 15,-2-1 6-15,-2-1-7 16,0-3 6-16,-1-3-6 16,3-5 8-16,1-4-9 15,5-2 9-15,0-3-7 16,5 3 6-16,-2-2-7 16,6 1 7-16,0 0-9 0,2 1 5 15,-1-1-7-15,1-1 9 16,0 1-9-16,0 0 9 15,1 0-7-15,1 0 8 16,0-1-12-16,6-1 8 16,11-5-8-16,33-12 10 15,-28 16-9-15,-4 1 11 0,2 3-11 16,-3 5 10-16,3 3-10 16,-5 2 5-16,1 7-8 15,-2 3 10-15,-2 3-7 16,-2 5 6-16,-2 6-3 15,-6-3 6-15,-2 5-7 16,-4-4 8-16,-4 0-4 16,-5-8 7-16,-7 3-6 15,-4-4 5-15,-10 4-5 16,-3-4 6-16,-14 1-9 16,1-8 8-16,-9-11-13 15,4-10-17-15,2-14-120 16,15-13 0-16,7-34-280 15,18-26-17-15</inkml:trace>
  <inkml:trace contextRef="#ctx0" brushRef="#br0" timeOffset="5029.64">12945 4626 933 0,'-37'-35'228'16,"36"32"101"-16,-1 1-265 0,2 2-14 15,0 0-9-15,0 0 3 16,0 0-23-16,0 2 13 15,0-1 5-15,2 1 25 16,3 1 4-16,1 4 17 16,11 7-16-16,40 43 5 15,-29-32-23-15,8 11 5 16,3-1-22-16,9 9 10 16,-3-6-17-16,9 4 3 15,0-9-18-15,-1 1 5 16,-12-8-15-16,-1-2 5 15,-17-8-7-15,-7-4 6 16,-7-7-9-16,-3-2 5 16,-4-4-13-16,-2 2-10 0,-2-2-19 15,1 0-67-15,0 0-58 16,0-1-60-16,-1 0-219 16,0-2-4-16,-3 0-68 15</inkml:trace>
  <inkml:trace contextRef="#ctx0" brushRef="#br0" timeOffset="5316.48">13371 4576 1201 0,'-3'-7'259'0,"1"5"113"16,-1 1-356-16,2 1-23 16,0 0-5-16,0 1 1 15,0 1-4-15,-2 3 8 16,-4 17 3-16,-26 46 16 16,10-25 3-16,-8 19 11 15,-1 10-5-15,-5 21 5 16,6-2-55-16,7 13-345 0,15-20 91 15</inkml:trace>
  <inkml:trace contextRef="#ctx0" brushRef="#br0" timeOffset="8349.99">14333 4471 842 0,'-39'-40'284'0,"33"36"32"15,4 0-178-15,-1 4-106 16,2-1-2-16,0 1-1 16,1 0 3-16,0 0-18 15,0-1 3-15,0 1 12 16,0-1 28-16,0 0 8 15,0 1 21-15,0 0 3 16,0-1 1-16,0 1-27 0,0 0-16 16,0 0-24-16,1 0-14 15,0 2-10-15,2 2-1 16,6 29 1-16,6 53 5 16,-13-22 1-16,-1 24 3 15,1 1-3-15,-2 11 2 16,1-15-2-16,0-1 1 15,1-19-4-15,-2-11 2 16,1-21-3-16,0-5 4 16,1-15 3-16,-2-9 23 15,-1-4 6-15,-2-8 4 16,3 6-1-16,-3-3 2 16,-6-23-26-16,-11-53-11 15,14 26-1-15,0-13-4 0,6 0-1 16,-2-14 2-16,2 13 7 15,-3-5-5-15,0 11 0 16,-2 1 5-16,3 19 5 16,-4-5-1-16,4 16 4 15,-1 5 1-15,2 9-5 16,-1 2-3-16,2 9 0 16,-2 1-3-16,2 5-3 0,0 1-3 15,-1-1-2-15,1 1-6 16,1 1 0-16,2 1 0 15,0 3 1-15,13 24 2 16,38 37 8-16,-29-20-1 16,-4-2 1-16,4 7-3 15,0-6 4-15,3 6-6 16,-3-11 0-16,2-4 4 16,-1-8 3-16,-1-9-5 15,-8-10 2-15,3-7 0 16,-3-3-1-16,4-13-1 15,2-6 5-15,10-20-3 16,1-9 4-16,7-21-4 16,-2 4 0-16,-4 0-2 15,-11 16 4-15,-3 12-3 0,-12 23 2 16,-6 7 4-16,-2 5 3 16,-2 3-2-16,0-1-2 15,1 1-1-15,-1-1-3 16,0 1-3-16,0 0 0 15,0 0-3-15,1 0 4 16,0 1-6-16,0 1 2 16,3 15 6-16,8 55 4 0,-9-12 2 15,-1 13 2-15,5 26 2 16,-3 2-4-16,3 10 0 16,3-5-5-16,2-2 4 15,-2-24-4-15,2-10-1 16,0-23 0-16,-2-14-8 15,-5-17-18-15,-1-6-88 16,-2-11-62-16,-6-3-384 16,-2-14 27-16</inkml:trace>
  <inkml:trace contextRef="#ctx0" brushRef="#br0" timeOffset="9065.32">15850 4822 847 0,'-18'-8'278'16,"3"-1"59"-16,2 3-216 16,0 3 3-16,3-3-21 15,3 4 8-15,5 1-18 0,2 0-17 16,-1 1-30-16,1 0-7 16,1 0-10-16,2 0 5 15,16 2-2-15,53 2 9 16,-30-6-3-16,17-1 10 15,0-3-12-15,12-2 2 16,-6 2-13-16,7 2-2 16,-13-1-13-16,-3 4 2 15,-17 1-9-15,-4-1 2 16,-19 2-2-16,-4-1-4 16,-7 1-16-16,-2 0-27 15,-3-2-30-15,-1 0-97 16,1 0-51-16,0-1-273 15,-1-1 11-15</inkml:trace>
  <inkml:trace contextRef="#ctx0" brushRef="#br0" timeOffset="9414.78">16149 4561 946 0,'3'-15'571'0,"-4"2"-97"16,-1 4-116-16,2 6-326 16,0 2-31-16,0 1-8 15,0 0 1-15,0 0-4 16,0 0 0-16,0 0 14 16,0 0 23-16,0 0 31 15,0 0 13-15,0 0 14 16,0 0-10-16,0 0-16 15,0 0-32-15,0 2-8 16,0 19-16-16,-4 68 2 16,-1-18 5-16,1 24 0 15,-2-5-6-15,6 7-3 16,6-18-27-16,7-5-120 16,3-21-97-16,7-21-318 15,-2-31-40-15</inkml:trace>
  <inkml:trace contextRef="#ctx0" brushRef="#br0" timeOffset="10014.67">18082 3933 1122 0,'-23'-15'319'0,"-18"6"76"0,-4 4-299 15,-7 11-42-15,-2 9-14 16,-8 11 8-16,4 13-9 16,-15 29 10-16,4 16-20 15,-12 37 10-15,12 8-6 16,8 29 5-16,25-11-18 15,22 7 8-15,32-25-16 16,30 5 12-16,17-33-9 16,27-3 4-16,2-24-12 0,7-10-68 15,-12-27-93-15,1-7-333 16,-31-19 12-16</inkml:trace>
  <inkml:trace contextRef="#ctx0" brushRef="#br0" timeOffset="10565.6">18107 4683 1223 0,'0'-41'358'0,"-2"31"87"15,1 3-344-15,-1 4 3 16,2 3-47-16,0 0 5 16,-2 0-24-16,1 0-5 15,1 0-25-15,0 0 21 16,0 0 4-16,0 0 22 16,0 0-8-16,0 0 5 15,0 0-22-15,0 1-7 16,1 2-19-16,8 25 1 15,12 51-5-15,-9-13 6 16,-3 1-4-16,-2 9 2 16,3-15-5-16,-3-11 6 15,-3-20-6-15,0-10 6 0,-2-13-3 16,-3-5 10-16,0-1-11 16,-1-2-13-16,2 0-27 15,-2 0-76-15,0-1-77 16,0-2-95-16,-1-1-245 15,-4-15 6-15</inkml:trace>
  <inkml:trace contextRef="#ctx0" brushRef="#br0" timeOffset="11007.1">18488 4883 604 0,'0'-3'283'0,"-2"0"38"15,-1-1-143-15,-1 1 21 0,1 0-43 16,0 0 11-16,-1-1-51 16,1 1-12-16,1 1-54 15,1 0-5-15,2-1-28 16,3 1 11-16,28-1-12 16,46-1 18-16,-32 2-11 15,11-1 15-15,-4 0-7 16,4 0 6-16,-12 0-18 0,-2 2 2 15,-17 3-13-15,-5 2-3 16,-12-4-9-16,-4 1-20 16,-5 1-25-16,-5-3-120 15,4 0-66-15,-2 0-263 16,-2-3-28-16</inkml:trace>
  <inkml:trace contextRef="#ctx0" brushRef="#br0" timeOffset="12631.55">19406 4655 806 0,'-5'-1'233'0,"3"0"76"16,0 0-227-16,0 1 9 16,0 0-23-16,-1 0 18 15,2 0-16-15,0 0 31 16,0 0-5-16,0 0 30 15,1 0-14-15,-2 0 11 16,1 0-31-16,0 0-1 16,1 0-38-16,0 0 1 15,0 0-30-15,0 0-4 16,0 0-16-16,0 0 3 16,0 0-17-16,0 1 10 0,1 3-6 15,9 21 5-15,14 49 1 16,-11-6 10-16,-3 7-3 15,-4 17 5-15,-3-2-6 16,-5 13 1-16,0-15-7 16,-2 4 7-16,-1-20-9 15,1 2 7-15,0-18-4 16,-2-1 5-16,3-14-10 0,-4-4 10 16,3-12-9-16,0-6 6 15,1-8-3-15,2-3 7 16,1-3-11-16,-1-5 9 15,1 2-6-15,0-2 10 16,0-1-7-16,-2 0 12 16,1 0-9-16,0-1 7 15,-1-2-9-15,-5-10 5 16,-26-53-14-16,18 20-3 16,3-7-9-16,2-17-5 15,3-2-8-15,6-16 10 16,5 6 2-16,5-6 9 15,1 12 7-15,7 1 9 16,-5 20-5-16,1-2 5 16,0 13-7-16,4 0-3 0,-1 8-9 15,10-4 4-15,2 10-3 16,2 1 3-16,-1 10-3 16,1 0 11-1,-5 11-6-15,5 1 4 0,-4 5-5 16,5 3 11-16,-4 5-13 15,1 2 9-15,-6 2-8 0,2 5 9 16,-4 1-10 0,-2 3 14-16,0 1-9 0,-2 3 2 15,-6-3-12-15,-2 1 2 16,-4-4-11-16,-5 1 3 16,-3-3 2-16,-6 1 9 15,-2 0 0-15,-5-2 8 16,2-4-10-16,-3-3 4 15,5-3-6-15,1 2 4 16,2-4-6-16,0 0 4 16,3-1-7-16,0-2 2 15,2-3-11-15,-1 0 3 16,2-2-3-16,1 2 9 16,2-2-7-16,3-3 16 15,2 4-7-15,5-2 12 16,2 1-10-16,6 0 13 0,0 3-10 15,7 0 12-15,-1 3-8 16,6 4 7-16,-1 3-4 16,1 6 1-16,-5 1-10 15,2 11 8-15,-9 1 0 16,1 15 6-16,-11-1-3 16,-1 8 9-16,-9-4-2 15,-6 7 2-15,-7-7-8 0,-5 0 8 16,-6-9-5-16,-10-6 5 15,0-12-7-15,-6-12 11 16,8-6-17-16,-4-10-25 16,15-8-52-16,-2-15-68 15,14-4-272-15,16-13 31 16</inkml:trace>
  <inkml:trace contextRef="#ctx0" brushRef="#br0" timeOffset="13657.44">20019 4201 629 0,'-11'-44'307'16,"11"35"-15"-16,-1 2-110 16,-1 1-115-16,2 3-15 15,0 0 12-15,0 2 3 0,0 1 2 16,0 0-5-16,1 0 13 15,0 0 1-15,1-2 2 16,2 1-2-16,14 1 1 16,36 7-8-16,-20 4-11 15,2 6-5-15,11 12-5 16,-1 11-7-16,11 27 1 16,-11 12-2-16,2 39-7 15,-14 14-5-15,-2 28-12 16,-19-3-6-16,-12 21-6 15,-15-30-15-15,-27 6-105 16,-20-27-90-16,-46 2-329 16,-14-36-24-16</inkml:trace>
  <inkml:trace contextRef="#ctx0" brushRef="#br0" timeOffset="19091.21">21074 4599 848 0,'-53'5'195'16,"49"-9"81"-16,2 0-235 16,-1 3-9-16,2 1 4 15,0-1 9-15,1 1 7 16,0 0 8-16,0 0 21 16,0 0 8-16,0 1 11 15,1 0-1-15,0 0-12 16,2 1-18-16,1 1-11 15,12 2-14-15,46 51-15 16,-33-26-1-16,13 6-11 16,-3 1 0-16,6 7-7 15,-4-8 3-15,-3-1-11 16,-9-10 3-16,-5-2-7 16,-9-9 3-16,-7-3-4 0,-3-4 8 15,-3-3-8-15,-2-4 0 16,0 0-28-16,0 0-11 15,0-1-92-15,-1 0-40 16,1-1-287-16,0-2 18 16</inkml:trace>
  <inkml:trace contextRef="#ctx0" brushRef="#br0" timeOffset="19379.86">21420 4571 1047 0,'-12'-6'224'0,"4"-2"99"15,0 5-300-15,3 0-25 16,2 7 9-16,-4 2-3 15,-2 9 5-15,-6 10 27 16,-7 9 18-16,-12 20 4 0,-4 8 7 16,-17 19-7-16,-2 1-33 15,-12 7-141-15,10-15-269 16,0-22 36-16</inkml:trace>
  <inkml:trace contextRef="#ctx0" brushRef="#br0" timeOffset="22887.71">21943 3783 864 0,'3'-3'202'0,"0"1"86"16,-2 0-253-16,-1 0 0 0,0 0-10 15,-1 1-2-15,-2-1-10 16,0 2 8-16,-1 0-5 15,-2 2 18-15,-5 0 0 16,-39 16 11-16,34-11-7 16,-3-2 12-16,1 0-12 15,2 1 9-15,6-1-12 0,1-3 6 16,6 0-18-16,1 0 4 16,1-3-13-16,0 0 4 15,1 1-10-15,0 0 11 16,0-1-7-16,0 0 14 15,0 0 1-15,0 1 12 16,0 0-3-16,0 0 10 16,0 0-10-16,0 0 7 15,0 0-14-15,0 0 10 16,0 0-13-16,0 0 9 16,0 0-15-16,0 0 4 15,0 0-9-15,0 0 5 16,0 0-14-16,0 0 5 15,0 0-7-15,0 1 7 0,0 2-6 16,0 9 7-16,6 45-7 16,-2-24 7-1,-1-1-10-15,1 7 10 0,3 4-10 16,-1 10 11-16,2-3-7 16,1 17 9-16,0-6-11 15,3 11 9-15,-1-6-6 16,1 13 5-16,-1-13-6 15,-2 11 8-15,-1-7-5 0,-1 9 1 16,-2-9-3-16,-2 13 1 16,0-13-6-16,-3 13 6 15,0-8-4-15,1 10 6 16,0-12-9-16,1 11 8 16,1-11-9-16,-3 10 5 15,1-9-8-15,1 14 9 16,-1-11-8-16,1 6 8 15,0-15-7-15,-3 4 10 16,0-17-9-16,-4 6 7 16,3-8-7-16,-3 5 8 15,-1-8-12-15,0 3 10 16,-1-11-8-16,2 1 8 16,-1-9-8-16,2 0 9 0,2-5-9 15,-1-4 7-15,1-8-9 16,2-4 9-16,-2-5-10 15,2-4 6-15,0-1-10 16,0-3-12-16,0 0-15 16,-1 0-27-16,0-1-39 15,0-1-91-15,0 1-36 16,-4 0-289-16,1 0 20 16</inkml:trace>
  <inkml:trace contextRef="#ctx0" brushRef="#br0" timeOffset="23676.27">21824 6639 859 0,'-38'10'235'0,"31"-16"60"16,5 3-249-16,-3 1 6 15,4 1-23-15,1 1 18 16,0 0 0-16,0 0 14 0,1 0-6 15,2 0 23-15,-1 0-8 16,2 0 16-16,7 2-12 16,4-1 8-16,34 5-24 15,-30-4 8-15,1-2-19 16,5-2 8-16,0 2-15 16,10-2 10-16,-1 0-17 15,12 0 8-15,3 1-15 0,6-4 6 16,0 3-16-16,7 1 7 15,-13 0-14-15,-2 0 9 16,-15 1-12-16,-8 1 5 16,-13-1-11-16,-5 0 11 15,-4 0-9-15,2 1 9 16,-5-1-6-16,1 0-16 16,0 0-38-16,0 0-136 15,-1 0-86-15,-1-1-267 16,0-1-55-16</inkml:trace>
  <inkml:trace contextRef="#ctx0" brushRef="#br0" timeOffset="28794.66">22406 3881 479 0,'30'-9'323'0,"-34"4"-51"15,0 1-31-15,0-1-174 16,3 3 4-16,0 1-1 0,1 0 12 16,-2 0-1-16,0 0 11 15,1-2-4-15,0 1 12 16,0 0-12-16,1 0-2 15,-2 0-16-15,1-1-6 16,0 1-15-16,1 0-10 16,0 0-9-16,0 1-16 15,0 0-1-15,0 0-11 16,0 0 8-16,0 1-8 16,1 1 4-16,0 2-5 15,1 2 10-15,6 13-7 16,10 33 1-16,-12-27-2 15,1 1 5-15,-2 0-8 16,0-3 4-16,1-3 0 16,-2-9 1-16,2 0-6 15,-5-3 7-15,2-2-10 0,-1-3-1 16,-2-2-39-16,0 0-24 16,1 0-95-16,1 0-35 15,-1 0-294-15,0 0 35 16</inkml:trace>
  <inkml:trace contextRef="#ctx0" brushRef="#br0" timeOffset="29452.22">22174 4354 772 0,'-26'-1'187'15,"6"-4"71"-15,1 3-204 16,5-3-8-16,3 3 8 16,7-1 10-16,4 5-4 15,4-2-11-15,-4-1-1 16,3 1-6-16,2-1 5 16,19-2 5-16,41-3 11 15,-28 3-1-15,11-3 0 16,4 1-5-16,12 0-3 15,-5 2-12-15,9-1-2 16,-5 1-5-16,3 0-10 16,-11 0-3-16,6 2-12 15,-15-1 1-15,-4-1-8 0,-13 3 1 16,-8 1-8-16,-13-1-2 16,-3 2-7-16,-5-1-7 15,-1 0-24-15,1-1-21 16,-4 0-56-16,2 0-26 15,-1 0-278-15,-2 0 49 16</inkml:trace>
  <inkml:trace contextRef="#ctx0" brushRef="#br0" timeOffset="30046.98">22438 4520 980 0,'-2'1'261'0,"0"-1"69"16,0-1-272-16,-2 0-7 15,2-1-5-15,0 0 0 16,0 0 11-16,0 0 8 16,-1 0-5-16,1 0 2 15,0-1 5-15,1 2-13 16,0 0-11-16,0 0-19 15,0 1-11-15,1 2-14 16,0 3 4-16,3 24-11 16,8 37 12-16,-6-23-11 15,2-4-9-15,-1 4-48 16,-1-12-25-16,0-1-52 16,0-12-10-16,-2-5-29 15,-3-9-32-15,-5-7-140 0,-5-5 38 16</inkml:trace>
  <inkml:trace contextRef="#ctx0" brushRef="#br0" timeOffset="30509.46">22406 4626 1328 0,'29'-38'270'0,"-31"32"128"16,0 3-384-16,0 1-27 15,2 1 8-15,0 1-6 16,0 0 11-16,0 0-4 16,2 0 11-16,-1 0 4 15,1 1 6-15,0 0-2 16,1 1 4-16,12 9-5 15,37 30 2-15,-32-19-5 16,6 1 4-16,-2 5-11 0,-2-4 4 16,3 2-6-16,-5-7 7 15,0-1-9-15,-7-8 11 16,-2-3-5-16,-5-3 10 16,-1-2 18-16,-5-3 22 15,0 0 10-15,0-1 7 16,-1-2-9-16,0-21-19 15,-4-45-22-15,3 31-13 0,1-8-18 16,1 4-2-16,-1-1-41 16,0 10-24-16,-1 7-130 15,-1 12-25-15,-2 11-264 16,-1 8-13-16</inkml:trace>
  <inkml:trace contextRef="#ctx0" brushRef="#br0" timeOffset="31474.2">23277 4225 889 0,'-1'0'343'0,"0"-2"-18"0,1 0-223 16,0 2-116-16,0 0-46 15,0 0-34-15,2 1 4 16,2 0-107-16,4 1-108 16,7 0-4-16</inkml:trace>
  <inkml:trace contextRef="#ctx0" brushRef="#br0" timeOffset="31676.37">23520 4228 1194 0,'-3'1'217'16,"2"-2"94"-16,2 1-374 15,-1 0-67-15,1 0-242 16,3 0 87-16</inkml:trace>
  <inkml:trace contextRef="#ctx0" brushRef="#br0" timeOffset="31856.68">23637 4203 1055 0,'31'11'193'16,"-33"-12"61"-16,3 1-379 0,4 2-204 16,-5-3 4-16</inkml:trace>
  <inkml:trace contextRef="#ctx0" brushRef="#br0" timeOffset="32020.24">23770 4191 1194 0,'71'13'250'0,"-69"-16"44"16,0 2-373-16,7 3-295 16,-9-2 18-16</inkml:trace>
  <inkml:trace contextRef="#ctx0" brushRef="#br0" timeOffset="32560.6">24588 3744 1146 0,'-6'-10'241'0,"0"2"112"15,0 2-335-15,3 3-7 16,1 1 4-16,1 1 11 16,1 0 10-16,0-1 30 15,0 2 9-15,0 0 22 16,0 0-5-16,0 0 1 0,0 0-31 16,0 0-12-16,0 0-25 15,0 0-14-15,0 2-12 16,0 1-2-16,2 10-3 15,6 55 5-15,-9-29 2 16,0 4 3-16,-2 0-1 16,4-3 0-16,1-12-1 15,2-4 1-15,0-9 0 16,1-5-1-16,-3-6 0 0,1 0-12 16,-3-3-19-16,-2-2-67 15,1-1-60-15,0 1-84 16,-1-1-236-16,-1 0 12 15</inkml:trace>
  <inkml:trace contextRef="#ctx0" brushRef="#br0" timeOffset="32929.08">24278 4195 813 0,'-20'-5'255'16,"3"0"50"-16,8 0-223 15,2 4-10-15,3 0-30 0,8 3-3 16,-4-2-7-16,3 0 4 16,10 1-5-16,58 9 14 15,-31-9 3-15,16-1-2 16,-2-1-11-16,16-1-10 16,-5-1-35-16,10 0-72 15,-7 1-38-15,11 4-265 16,-17-3 11-16</inkml:trace>
  <inkml:trace contextRef="#ctx0" brushRef="#br0" timeOffset="33734.21">24489 4423 1102 0,'-6'-6'368'16,"3"1"39"-16,3 4-316 0,-3 1-33 15,3 0-58-15,0 0 3 16,3 1-3-16,-3 0 4 16,1 2 4-16,1 0 2 15,-1 0-1-15,2 16 7 16,4 38-3-16,-12-27 3 15,0 1-3-15,1 0-2 16,-2-10-6-16,2-3 2 16,3-8-6-16,1-6 5 15,-3-1 3-15,3-2 5 0,0-2 8 16,0-1 19-16,0 1-1 16,-2-1 2-16,0-1-4 15,0-1-8-15,-5-11-16 16,-17-41 1-16,15 32 3 15,4 0 5-15,-2 5 2 16,5 2 2-16,1 5 0 16,2 3-6-16,-1 4-9 0,3 2-8 15,-1-1 1-15,-2 3-3 16,0 1 1-16,1 0 0 16,2 0 3-16,-1 0-5 15,6 0-4-15,16 6-1 16,33 17 4-16,-31-6-2 15,4 4-2-15,0 4 5 16,-1 1-3-16,3 5 1 16,-6-3-2-16,0-3 5 15,-4-7-3-15,-8-3 5 16,-5-9-2-16,-4-2 7 16,-3-5 2-16,-5-4 4 15,2 4 2-15,1-2-1 16,-3-5-4-16,-2-25-2 15,-6-37-6-15,5 31-13 0,5 3-12 16,-1 6-74-16,1 11-95 16,0 12-345-16,0 1 20 15</inkml:trace>
  <inkml:trace contextRef="#ctx0" brushRef="#br0" timeOffset="34702.71">22593 5701 998 0,'-3'-10'225'0,"1"-3"87"15,1 3-289-15,0 1-11 16,3 1-3-16,-1 1 7 16,2 3 1-16,-3 2 22 15,0 1 14-15,0 0 30 16,0 0 6-16,0-1 17 15,0 1-19-15,0 1-15 16,0 0-30-16,0 1-10 16,0 2-20-16,1 5-2 15,1 20-4-15,4 42-2 16,-6-35-2-16,-1 2-3 16,2-6-8-16,2-4-26 15,-3-12-22-15,0 0-56 0,0-9-22 16,-5-2-43-16,-1-4-172 15,-6 2-43-15,-5-4-39 16</inkml:trace>
  <inkml:trace contextRef="#ctx0" brushRef="#br0" timeOffset="35078.53">22347 6105 950 0,'-11'-5'260'16,"4"1"61"-16,2 2-253 16,5 1-56-16,10 0-4 15,2 0-2-15,13 3 3 16,7-2 2-16,12 0 9 0,0 0 6 16,12-1 2-16,-7-1-1 15,5 1-9-15,-10-1-19 16,4 2-47-16,-13 1-30 15,-3 0-278-15,-12 4 46 16</inkml:trace>
  <inkml:trace contextRef="#ctx0" brushRef="#br0" timeOffset="35944.8">22643 6396 761 0,'-7'0'481'16,"3"0"-105"-16,0 0-137 15,-1-1-191-15,2-1-72 0,0 1-5 16,1 1 16-16,-1 0 2 15,1 0 2 1,2 0 14-16,-2 0 12 0,1 1 4 16,0 2 1-16,0 5-1 15,0 11-10-15,2 37-6 16,1-34-3-16,1-1 1 16,-3-8 0-16,0-2 1 15,0-9-1-15,0-1 2 16,-2-1 2-16,1-1-4 15,0-1 5-15,-1-1 3 16,-1-1 0-16,-2-8-5 16,-20-41 4-16,17 30-6 15,1 4 2-15,0-1 2 16,4 6 4-16,-3-3 1 16,3 4 4-16,1 1-3 0,2 2-2 15,-3 2-3-15,3 2-2 16,0 2-2-16,0 0-4 15,0 4 2-15,0 0 1 16,1 0 3-16,2 0-2 16,2 2 6-16,14 4-2 15,38 24 1-15,-34-13-4 0,6 5 2 16,-2 1-5-16,1 3 2 16,-3-2-4-16,0-1 3 15,-6-6-4-15,-3-3 3 16,-6-5-3-16,-3-6 8 15,-4-2 5-15,-2-1 25 16,-2 0 6-16,0-1 9 16,0-1-7-16,-1-2-13 15,-3-11-31-15,-10-49-25 16,12 32-17-16,2-7-13 16,1 6-5-16,0-1-31 15,1 11-21-15,2 1-57 16,0 10-12-16,7 4-246 15,4 5 49-15</inkml:trace>
  <inkml:trace contextRef="#ctx0" brushRef="#br0" timeOffset="36224.54">23262 6074 1354 0,'27'-39'263'0,"-31"36"92"16,2-1-390-16,3 5-67 15,-1-1-4-15,1 0-24 16,2 1 8-16,17 4-227 16,40 10 42-16</inkml:trace>
  <inkml:trace contextRef="#ctx0" brushRef="#br0" timeOffset="36407.55">23798 6031 1358 0,'-6'-2'269'16,"4"1"48"-16,-1-2-407 0,2 3-103 16,1 0-232-16,1 0 75 15</inkml:trace>
  <inkml:trace contextRef="#ctx0" brushRef="#br0" timeOffset="36596.04">24087 5998 1449 0,'-1'-1'381'0,"1"1"43"15,1-1-440-15,-1 1-143 16,2 0-53-16,1 0-261 16,13 1 51-16</inkml:trace>
  <inkml:trace contextRef="#ctx0" brushRef="#br0" timeOffset="36766.68">24400 6004 1261 0,'2'-2'360'15,"0"0"-6"-15,-1 0-406 16,0 0-395-16,1 1-10 16</inkml:trace>
  <inkml:trace contextRef="#ctx0" brushRef="#br0" timeOffset="37286.72">24691 5533 1181 0,'-3'-3'298'0,"0"2"91"16,3-1-329-16,-1 2-29 16,1 0-10-16,0 0 2 15,0 0 0-15,0 0 14 16,0 0 8-16,0 0 23 16,0 0 7-16,0 0 4 15,0 0-22-15,0 0-10 16,0 1-24-16,0 3-8 15,1 8-7-15,7 46-2 16,-6-33-3-16,0 0 0 16,2-7-6-16,-2-5-20 0,-1-7-12 15,0 1-47 1,0-5-23-16,-2-2-51 16,0 0-10-16,0 0-43 15,-1 1-208-15,-3 0 60 0</inkml:trace>
  <inkml:trace contextRef="#ctx0" brushRef="#br0" timeOffset="37861.25">24532 6001 738 0,'-61'-5'335'16,"57"3"-10"-16,3 0-182 15,-1 2-65-15,2-2-51 16,0 2 0-16,0 0-12 16,2 0 16-16,2 0-5 0,12 0 22 15,44 2-2-15,-22-5 13 16,4-1-17-16,14 0-6 15,0 1-27-15,11 1-28 16,-8 1-49-16,3 2-69 16,-7 2-264-16,-9 5 28 15</inkml:trace>
  <inkml:trace contextRef="#ctx0" brushRef="#br0" timeOffset="38745.89">24573 6285 951 0,'-5'-2'220'16,"0"-4"80"-16,0 3-261 15,3 0-28-15,1 1 18 16,1 0-3-16,0 2 13 16,0 0-5-16,0-1 23 15,0 1-8-15,0 0 21 16,0 0-11-16,0 0 7 15,0 3-27-15,0 0 0 0,3 15-22 16,6 45 4-16,-7-31-14 16,1 3 1-16,-2-4-12 15,1-3 3-15,-1-10-11 16,0-7 13-16,-1-4-3 16,-1-7 12-16,-1-5-3 15,1 2 8-15,-2 0-14 0,0-7 5 16,-6-13-15-1,-10-41 1-15,15 33-5 0,1-6 8 16,3 3-3-16,0 3 13 16,1 8 0-16,-1 8 11 15,1 9-7-15,-2 4 8 16,1 1-14-16,0 1 5 16,0 0-13-16,0 0 6 15,0 0-12-15,1 0 12 16,1 1-3-16,2 1 13 15,10 9-5-15,44 37 14 16,-33-22-12-16,7 8 6 16,-5-1-12-16,5 7 6 15,-7-4-10-15,2 1 7 16,-10-9-9-16,-2-1 9 16,-6-13-8-16,0-4 10 0,-6-7-3 15,-3-1 35-15,0-8 2 16,-1 4 11-16,0-3-10 15,-2-15 3-15,-6-48-39 16,2 18-18-16,5 2-30 16,-1-8-71-16,1 10-66 15,-5-9-299-15,-3 13 19 16</inkml:trace>
  <inkml:trace contextRef="#ctx0" brushRef="#br0" timeOffset="40547.65">24953 3750 580 0,'-1'-1'234'16,"-3"1"15"-16,2-1-130 15,2 1-72-15,0 0 0 16,0 0-5-16,1 0 2 16,1 0 0-16,3 0 5 15,9 2-9-15,39 8 1 16,-32-8-6-16,6 0-4 16,-2 0-7-16,2-1-4 15,-3 3-11-15,-1-1-3 0,-6 0-3 16,-5 2 0-16,-5-3-4 15,-2 1 0-15,-3-2 3 16,-1 1 13-16,-1-3 7 16,-1 1 16-16,1-1 6 15,-1 1 6-15,1-1-7 0,0 1-5 16,0 0-10-16,-1 0-2 16,1 0-6-16,0 0 1 15,0 0 0-15,0 0 1 16,0 0 2-16,0 1 6 15,0 1-1-15,0 2 1 16,2 7-2-16,2 8-2 16,5 36-6-16,-3-29 0 15,-1 1 0-15,2 5 2 16,-4-1 1-16,2 3 1 16,0 0-3-16,-2 4 7 15,3-2-2-15,-2 5 2 16,-2-2 3-16,5 12 2 15,-2-5-7-15,4 9 2 16,0-2-4-16,3 9-6 16,-5-8-1-16,3 9-5 0,-3-6-5 15,-3 7-1-15,2-9-1 16,-2 6 1-16,-2-4-1 16,2 6 2-16,1-9 4 15,-3 9-1-15,2-7-2 16,-1 5 0-16,-1-8 2 15,-2 8-5-15,0-6 1 16,-2 5 0-16,1-10 0 0,0 11-1 16,-4-8-2-16,2 2 0 15,0-5-1-15,-2 5 0 16,5-8 0-16,-2 2 2 16,1-7-1-16,-1 3 3 15,1-7-3-15,1 6 1 16,-4-3 3-16,1 5 1 15,3-7-4-15,-3 5 4 16,1-9-3-16,2 4-2 16,2-6-3-16,-2 0 1 15,4-9 2-15,-3-1-1 16,0-9-3-16,1 2 2 16,-2-6 0-16,-3 2-1 15,2-3 1-15,2 6 2 0,-1-5 2 16,0 4 1-16,5-1-2 15,-3 2-3-15,-1-3 3 16,-1 4-4-16,0-4 1 16,-2 2-1-16,2-3 3 15,0-1-2-15,-1-5 3 16,1 2-4-16,0-5 6 0,-2-2-5 16,0 0 1-16,1 0 0 15,0 0 2-15,1 0-1 16,0 0 0-16,0 0 4 15,0 0-3-15,0 0-1 16,0 0-2-16,0 0 1 16,0 0 1-16,0 0-2 15,0 0 2-15,0 0 2 16,0 0 1-16,0 0-1 16,0 0 1-16,0 0 6 15,0 0-4-15,0 0 3 16,0 0-1-16,0 0 2 15,-1 0-1-15,1 0 2 16,0 0-2-16,0 0-2 16,0 0-1-16,-3 0-3 15,0 0-4-15,-8 1-25 0,-22 1-21 16,-46 0-131-16,28-5-141 16,-22-6-290-16,-12-7-59 15</inkml:trace>
  <inkml:trace contextRef="#ctx0" brushRef="#br0" timeOffset="65472.78">5371 3472 787 0,'-15'-65'176'15,"12"61"99"-15,0 0-227 16,0 0 9-16,1 3-6 16,1 0 12-16,0 0-22 15,1 0 18-15,0-1-3 16,0 1 34-16,0 0-4 0,0 0 17 15,0 1-20-15,0 0 11 16,0 0-35-16,0 0-9 16,0 0-26-16,0 1-9 15,1 1-20-15,2 7 5 16,8 25-4-16,12 45 8 16,-13-31-4-16,4 9 5 15,-3-11-7-15,2-4-2 16,-1-14-24-16,-2-5-58 15,-3-13-47-15,0-9-111 16,2-11-195-16,-3-10 5 16</inkml:trace>
  <inkml:trace contextRef="#ctx0" brushRef="#br0" timeOffset="65862.69">5360 3902 955 0,'-10'-5'261'16,"7"3"91"-16,-1 1-238 16,6 0-57-16,0 0 13 15,1 0-26-15,13-3-15 16,52-17-21-16,-15 4 0 15,-2-2-10-15,11-1 7 16,-8 0-8-16,3 2-48 16,-11 3-40-16,-2 8-286 0,-15 1 28 15</inkml:trace>
  <inkml:trace contextRef="#ctx0" brushRef="#br0" timeOffset="66415.32">5604 4108 934 0,'-6'-8'132'0,"5"5"125"15,-1 1-283-15,1-3 2 16,0 4 20-16,1 0 13 16,-1-1-5-16,0-1 27 15,1-1 9-15,-2 0 32 16,1 0-1-16,-1-1 18 16,1 2-25-16,0 0-3 15,1-1-33-15,1 2 0 16,2 1-23-16,0 2 2 0,10 5-7 15,39 40-2-15,-32-15-9 16,1 7 13-16,-6-3-5 16,1 5 6-16,-6-10 4 15,-4-1 10-15,-3-10-17 16,-3 0 9-16,0-13-4 16,-5-1 14-16,4-4 6 15,1-1 28-15,-2 0-1 16,1-1 14-16,-1 1-14 0,2-2-6 15,0 1-27-15,0 0 0 16,3 0-16-16,2-1 3 16,27-12-3-16,48-23 4 15,-27 10-6-15,15-5-64 16,-1 3-74-16,8-4-298 16,-22 3 8-16</inkml:trace>
  <inkml:trace contextRef="#ctx0" brushRef="#br0" timeOffset="67439.75">4121 5650 952 0,'-12'-8'202'16,"3"4"102"-16,3-1-269 16,2 3-2-16,2 2 4 15,2-1-3-15,0 1 3 16,0 0-7-16,0 0 15 15,0 0 3-15,0 0 8 16,0 0-7-16,0 1 10 16,1 1-12-16,5 13-1 15,18 48-10-15,-9-20-2 16,0-2-18-16,2 2-12 0,-2-8-10 16,4-5-42-16,-6-12-36 15,0-7-60-15,-5-8-28 16,2-5-241-16,-10-3 50 15</inkml:trace>
  <inkml:trace contextRef="#ctx0" brushRef="#br0" timeOffset="67720.3">4028 6186 1050 0,'-7'-1'218'0,"1"0"109"16,4 1-312-16,7-3-7 16,-4 2 1-16,3-1 2 15,14-9-6-15,61-33 3 16,-27 15 3-16,14-8 1 0,-1 4-2 15,6-2-12-15,-13 9-30 16,-4-2-305-16,-13 13 80 16</inkml:trace>
  <inkml:trace contextRef="#ctx0" brushRef="#br0" timeOffset="68339.35">4405 6346 698 0,'-12'-7'279'15,"0"-4"9"-15,4 0-139 16,5 2-104-16,1-2-12 15,3-3-2-15,5 1-9 16,6 0-10-16,0-1-7 16,4 5-1-16,-1 1 13 15,-1 5 4-15,-3 3 0 0,4 6 0 16,-6 6 2-16,3 11-6 16,0 5-5-16,-3 4 0 15,-1 2-1-15,-3 0-4 16,-1-6-5-16,-4 0 3 15,-3-6-2-15,-2-1-2 16,-2-5 3-16,-1-1 4 16,-1-8-1-16,2 0 9 15,1-6 8-15,1 0 4 16,4-1-3-16,1-1 9 16,1 0-4-16,4-2 5 15,10-10-2-15,56-33 2 16,-27 22-8-16,18-8-16 15,2 2-70-15,18-13-353 16,-8-5 84-16</inkml:trace>
  <inkml:trace contextRef="#ctx0" brushRef="#br0" timeOffset="70182.03">1952 5379 1006 0,'-15'-5'205'0,"0"2"123"15,2-1-298-15,2 1 8 16,4 3-4-16,1-2-2 16,6 0-24-16,0 2 0 15,0 0-12-15,1 0 13 16,0 1-5-16,1 1 17 0,7 7-1 15,37 56 17-15,-27-27-9 16,3 11 6-16,-3-3-18 16,2 0 0-16,-5-10-17 15,-1-2 5-15,-7-13-7 16,0-8 6-16,-5-5-4 16,0-4 1-16,-3-3-20 15,0-2-36-15,0 1-33 0,0-1-286 16,0-1 51-16</inkml:trace>
  <inkml:trace contextRef="#ctx0" brushRef="#br0" timeOffset="70452.45">1987 5979 1282 0,'-10'-4'252'15,"5"3"144"-15,4 1-376 16,2-1-21-16,1 0 15 0,0 0-13 16,9-3-7-16,52-25-6 15,-19-2-1-15,1-4-19 16,13-13-40-16,-2 2-39 15,5-1-274-15,-5 6 45 16</inkml:trace>
  <inkml:trace contextRef="#ctx0" brushRef="#br0" timeOffset="71057.67">2173 6188 966 0,'-14'-4'188'0,"2"-2"106"16,5-1-282-16,4 1-5 15,2-2 1-15,4-3 10 16,4 2-11-16,0-3 3 0,3 4 0 16,3 1 10-16,0 6-4 15,3 3 8-15,0 8-10 16,2 8 6-16,-1 6-9 16,3 18 9-16,-6 1-12 15,3 10 9-15,-5 0-14 16,-4 3 6-16,-4-17-12 15,-3-3 9-15,-3-15-6 16,-1-5 13-16,1-13-2 0,0-3 37 16,2-6-6-16,0 4 4 15,1-2-9-15,10-16 0 16,40-47-35-16,2 20 6 16,12-2-6-16,28-10-73 15,10 0-243-15,16-5-70 16,-23 10-134-16</inkml:trace>
  <inkml:trace contextRef="#ctx0" brushRef="#br0" timeOffset="71771.64">4601 7466 967 0,'-11'-7'207'0,"0"3"110"16,4-1-281-16,4 2 3 15,0 3-6-15,2 0 0 16,1 0-26-16,0-1 0 16,0 0-7-16,0 0 21 15,0 0 14-15,0-1 42 16,0 2 0-16,0 0 20 16,0 0-21-16,0 0-4 15,0 2-43-15,0 0 0 16,1 3-22-16,8 25 4 0,14 38-8 15,-10-29 5-15,-2-4-6 16,1-2 2-16,-5-10-14 16,1-8-37-16,-4-7-32 15,-1-4-51-15,-2-2-32 16,-1-4-267-16,-1 1 68 16</inkml:trace>
  <inkml:trace contextRef="#ctx0" brushRef="#br0" timeOffset="72075.34">4614 7928 1082 0,'-4'-5'283'16,"-3"4"68"-16,3 2-256 15,3-1-109-15,1-1 14 0,1 0 9 16,1-1 2-16,7-4-21 16,21-10 11-16,38-20-8 15,-22 11 7-15,-4-4-20 16,7-6-50-16,-8 7-44 15,2-4-243-15,-7 5 12 16</inkml:trace>
  <inkml:trace contextRef="#ctx0" brushRef="#br0" timeOffset="72770.84">4912 8043 881 0,'-9'-8'218'0,"2"0"95"0,3 1-244 16,1 0 1-16,3 3-19 15,0-3 5-15,2 2-33 16,-2 4-7-16,1 0-18 16,1-1 11-16,2 1-7 15,2 1 8-15,6 5-2 16,35 31 7-16,-31-12-11 0,-3 4 10 15,-3-3-13-15,1 1-1 16,-4-3-4-16,-2 4 7 16,-5-5-9-16,-1 2 15 15,-2-6-5-15,0-5 9 16,-1-9-6-16,1-2 24 16,5 0-7-16,-2-2-1 15,0-2-9-15,1 1 15 16,1-1-18-16,2-2 19 15,25-8 4-15,52-50 11 16,-24 27-19-16,22-12-75 16,-1 0-91-16,12-11-273 15,-16-5-16-15</inkml:trace>
  <inkml:trace contextRef="#ctx0" brushRef="#br0" timeOffset="94954.84">6410 9351 708 0,'-43'-46'176'0,"32"39"70"16,1 0-202-16,-1 4-14 16,3 0-4-16,-2-1-6 15,-1-1-11-15,2 2 7 16,-3-3 3-16,-1 3 6 16,-1-2 3-16,-4 3 2 15,-2-1-7-15,0 3 0 16,-1 0-7-16,-2 2 0 15,5 1-2-15,-4 2 1 16,3 0-4-16,-4 7 3 16,2-1-3-16,-3 7 1 15,0-1 0-15,-4 11 3 16,3-5-2-16,-3 5 1 16,3-3-2-16,-1 7 4 15,4-4-1-15,3 9 2 0,2-4-1 16,0 8 0-16,3 0 0 15,0 11 3-15,1-4-2 16,1 11 4-16,5-5-2 16,-3 12 0-16,1-8-4 15,5 10 0-15,-2-3-3 16,5 8 3-16,3-6-3 0,3 12 1 16,-1-8-1-16,2 12-1 15,-1-7-2-15,3 10-1 16,-2-13 0-16,-2 13-2 15,-2-18-1-15,2 8 2 16,-4-9 2-16,0 6 0 16,2-12 2-16,3 13 0 15,-4-11-3-15,4 9-3 16,-2-7-1-16,6 8 2 16,0-6 3-16,5 8 0 15,3-11 0-15,-1 5-1 16,0-13-4-16,2-4 1 15,-1-8-4-15,2-1 7 16,-1-9 1-16,4 1 1 16,-2-5-3-16,4 4 0 15,2-4-5-15,3 1 1 0,-3-4-6 16,5-4 4-16,-4-5 4 16,2-3 1-16,-3-4-1 15,-2-5 7-15,-2 2-3 16,1-4 2-16,-3-4 3 15,3-3-1-15,-1-1 1 0,5-7 3 16,-2-3-6-16,8-5 0 16,-5-3-1-16,6-3-1 15,-6 0-5-15,3-2 3 16,-7 7-3-16,3 1-1 16,-7 5-2-16,0-2 2 15,-4 2 1-15,2-7-1 16,-2-1 0-16,5-10 2 15,-5-6 1-15,5-13-3 16,-3 1 2-16,-1-11 6 16,-5 10 4-16,0-4 2 15,-3 10 1-15,1-4 7 16,-1 6 0-16,-2-4-3 16,1 5-3-16,0-9 3 15,-3 6-7-15,1-7-7 0,-1-1-2 16,-2-14 4-16,3 10-1 15,-2-7 7-15,-1 3 6 16,2-5 4-16,-3 11-5 16,-3-8 3-16,0 8-10 15,0-11-4-15,-4 10-4 16,4-11 3-16,1 5-3 16,0-8 2-16,0 9 1 15,-1-12 1-15,-3 13-1 0,-1-10 1 16,2 5 2-16,-3-8-3 15,0 9 3 1,-7-16 1-16,0 12-3 0,-8-6 2 16,1 7-3-16,-5-5 1 15,4 13-8-15,-11-8-8 16,4 6-8-16,-7-4-19 16,-3 11-15-16,-14 3-22 15,-3 16-10-15,-34 27-181 16,-13 27-265-16,-40 16 27 15</inkml:trace>
  <inkml:trace contextRef="#ctx0" brushRef="#br0" timeOffset="106096.84">7318 7368 390 0,'-13'-44'117'0,"13"42"18"15,0-1-98-15,0 1-45 16,0 1-35-16,0-1-97 0,0 2 17 16</inkml:trace>
  <inkml:trace contextRef="#ctx0" brushRef="#br0" timeOffset="106233.73">7535 7382 412 0,'53'-48'130'0,"9"-4"-69"16,-11 3-176-16,-5 11-33 15</inkml:trace>
  <inkml:trace contextRef="#ctx0" brushRef="#br0" timeOffset="106510.74">7566 7288 477 0,'-36'-21'105'0,"33"9"38"16,2 6-145-16,0 0-34 15,-1 0-36-15,0 4-73 16,1 0-8-16</inkml:trace>
  <inkml:trace contextRef="#ctx0" brushRef="#br0" timeOffset="107702.43">7496 7283 901 0,'-3'-10'187'0,"3"0"91"15,-2 2-269-15,1 1 4 16,1 3-5-16,0-1 5 15,1 1-7-15,-1 2 13 16,0 1 5-16,0 1 32 16,0-1 4-16,0 1 28 15,0 0-9-15,0 0 2 16,0 0-36-16,0 0-4 16,0 1-29-16,2 3 0 15,-1 7-12-15,8 18 6 16,12 28-5-16,-7-30 6 15,-1-7-5-15,5-7 11 16,-1-8-2-16,8-9 3 16,2-9-3-16,10-17 5 15,2-8-10-15,14-15 2 0,-2-1-6 16,8-6 3-16,-7 8-7 16,5 5 1-16,-12 17-13 15,-3 7-43-15,-14 12-36 16,-4 8-46-16,-15 8-79 15,-5 12-176-15,-14 3 34 16</inkml:trace>
  <inkml:trace contextRef="#ctx0" brushRef="#br0" timeOffset="108302.95">7986 7086 1098 0,'-42'-32'227'15,"37"26"109"-15,1 2-318 0,1 3-14 16,3 1-6-16,0 0-8 16,0 0 7-16,1 1-10 15,1 2 7-15,2 11 7 16,12 55 6-16,-14-30-11 16,3 8 11-16,1-4-10 15,2-2 12-15,4-9-3 0,1-4 17 16,1-11-6-16,3-4 26 15,-2-6-3-15,10-10 18 16,2-8-8-16,11-12 8 16,10-8-21-16,20-25-2 15,3-3-24-15,15-5-55 16,-6 6-93-16,8 10-273 16,-25 18 9-16</inkml:trace>
  <inkml:trace contextRef="#ctx0" brushRef="#br0" timeOffset="114281.87">11679 6714 930 0,'0'-17'291'16,"0"-30"82"-16,-3 39-212 16,2 7-45-16,0-1-2 0,1 2-40 15,0 0-17-15,0 0-48 16,0 0 2-16,0 0-10 16,0 1 12-16,0 1-1 15,4 17 20-15,6 53-3 16,-10-5 21-16,-3 8-8 15,-1 28 2-15,-1-2-20 0,-1 15 4 16,4-15-20 0,2-3-4-16,2-22-7 0,-1-6-7 15,3-21-40-15,0-7-110 16,-1-14-53-16,-3-9-270 16,-1-17-27-16</inkml:trace>
  <inkml:trace contextRef="#ctx0" brushRef="#br0" timeOffset="114914.86">11695 6650 989 0,'5'-22'389'0,"-5"3"5"15,5 5-191-15,1 7-196 16,4 2 4-16,3 4-7 0,10 5 1 16,5 5-15-16,6 8 3 15,2 9-9-15,3 11 6 16,-5 3-8-16,1 8 9 15,-8-4-3-15,-3 2 9 16,-6-8-4-16,-3-4 5 16,-7-8-6-16,-2-9 7 15,-5-8-4-15,-8-4 16 16,-3-7-3-16,-11-6 11 16,-1-4-8-16,-4-4 8 15,7 1-16-15,1 0 5 16,8 5-11-16,5 5-3 15,3 2-19-15,2 4 10 16,0-1-5-16,1 2 7 16,2 2 3-16,10 19 12 15,43 36-11-15,-25-33 1 0,-3-4-5 16,3-4 6-16,-7-6-5 16,2 0 11-16,-9-5-5 15,-3 0 10-15,-6-3-12 16,-6 1 9-16,-9 0-4 15,-14 8 7-15,-8 5-8 0,-18 8 12 16,-9 1-9 0,-11 6-4-16,5-6-17 0,-5-2-16 15,12-10-18-15,7-2-15 16,14-8-11-16,8-5-23 16,14-6-222-16,19-12 67 15</inkml:trace>
  <inkml:trace contextRef="#ctx0" brushRef="#br0" timeOffset="116798.49">12647 6851 838 0,'0'29'183'16,"-4"-29"79"-16,-1-5-246 16,2 3-13-16,2 1-36 15,-1 0-31-15,1 0-197 0,0 0 19 16</inkml:trace>
  <inkml:trace contextRef="#ctx0" brushRef="#br0" timeOffset="117349.88">12586 6914 1098 0,'-5'-11'256'15,"2"3"96"-15,5 7-316 16,6 1-18-16,4-4-6 16,11 1-4-16,5-1 1 15,11-4-5-15,3-2-1 0,7 3-2 16,-6-2 3-16,2 0-6 16,-9 6 8-16,-12 1-6 15,-8 1 3-15,-8-2-4 16,-3 5 2-16,-7-5-2 15,0 2 2-15,2 1-51 16,-1 0-30-16,0 0-279 16,0 1 27-16</inkml:trace>
  <inkml:trace contextRef="#ctx0" brushRef="#br0" timeOffset="117683.11">12692 7091 1036 0,'-7'-5'241'0,"2"0"94"16,0 3-296-16,5 3-18 0,0-1-5 15,2 0 5-15,-1 0-15 16,5 0-3-16,16-1 0 16,39-2-1-16,-27-2-4 15,0 0 8-15,3-1 0 16,-9 1 2-16,-3-1-8 16,-5 4 1-16,-9 0-29 15,-6 3-26-15,5 1-167 16,-2 3-125-16,2-3-37 15</inkml:trace>
  <inkml:trace contextRef="#ctx0" brushRef="#br0" timeOffset="118198.62">13512 6622 1362 0,'1'-3'272'0,"-4"0"140"16,4 3-403-16,-2 0-19 16,0 0-8-16,-1 0-25 15,1 1 4-15,-1 1-4 16,-1 1 16-16,-7 8 13 15,-32 40 20-15,27-29-5 16,2 1 6-16,3 6-6 16,6 5 5-16,-6 4-3 15,13 4 4-15,4 2-6 16,0-4 4-16,12-2-6 16,7-10 3-16,5-8-7 15,3-10-1-15,1-13-5 16,-3-9 6-16,-2-12-4 15,-7-4 10-15,-5-9 7 0,-6-4 11 16,-12-7 1-16,-6 1 9 16,-8-7 3-16,-4 7 3 15,-7 5-11-15,5 12 2 16,-3 6-14-16,5 16-5 16,1 4-20-16,2 7-16 15,-1 7-70-15,2 8-19 16,2 16-67-16,4 2-218 0,7 4 48 15</inkml:trace>
  <inkml:trace contextRef="#ctx0" brushRef="#br0" timeOffset="118362.96">13824 6678 1467 0,'-18'-7'329'0,"16"0"126"16,0 4-443-16,4 4-138 16,-2-1-53-16,0 0-280 15,2 0-31-15</inkml:trace>
  <inkml:trace contextRef="#ctx0" brushRef="#br0" timeOffset="119064">14290 6627 1268 0,'-2'-5'277'0,"0"0"120"15,0 3-369-15,2 1-22 16,-1 1-4-16,1 0-13 15,0 0-2-15,0 0-13 16,-1-2 10-16,0 1 9 16,0-1 16-16,-2 0 9 15,0-2 17-15,-4-3 6 16,-13-9-1-16,-34-31 8 16,36 34 6-16,-1 3-9 15,-1 3-3-15,0 3-13 16,0 0-8-16,-2 5-21 15,0 0 1-15,0 6-9 16,4 0 5-16,4 2-12 16,1 0 8-16,4 7-12 0,3-4 3 15,1 5 4-15,3 1 11 16,1 1-5-16,3-1 13 16,5 5 1-16,0-6-1 15,3 6-5-15,4-4 3 16,4 4-4-16,2-4 3 15,6 3-8-15,4-6 8 16,7 5-4-16,-1-2 4 16,4 8-7-16,1 2 7 0,-2 9-11 15,-7-2 4-15,-3 2-10 16,-13-3 9-16,-6 1-14 16,-10-7 5-16,-9 1-10 15,-9-3 10-15,-11-2-7 16,-7-10 13-16,-9-5 0 15,3-12 10-15,-4-16-2 16,9-8 10-16,2-11-2 16,10-8-5-16,5-13-1 15,13 7 0-15,8 2-7 16,10 10 5-16,13 2-2 16,6 15-6-16,16 5-37 15,1 5-40-15,13 6-50 16,-2 2-291-16,0-2 50 0</inkml:trace>
  <inkml:trace contextRef="#ctx0" brushRef="#br0" timeOffset="119514.66">12326 7612 1482 0,'-3'-8'312'15,"-1"1"139"-15,6 0-433 16,9 9-12-16,13 2-6 16,14 1 10-16,29 1-4 15,12-1 0-15,40-4-5 0,10-6 8 16,36-8-4 0,0-4 10-16,33-3-2 0,-15 1 11 15,26 0 9-15,-24 4 13 16,21 0 6-16,-31 3 8 15,8 2-6-15,-34 3-5 16,-3 5-18-16,-44 2-6 16,-10 3-14-16,-36 1-13 15,-16-3-69-15,-25 0-56 0,-19 2-420 16,-12-4 59-16</inkml:trace>
  <inkml:trace contextRef="#ctx0" brushRef="#br0" timeOffset="121480.78">8713 10510 900 0,'-44'-11'227'0,"7"3"97"16,14 3-246-16,8 2 19 16,5 1 2-16,13-1 17 15,8 2-30-15,14-3-5 16,10-4-45-16,21-1-6 16,4-2-26-16,20-1 8 15,-7 1-11-15,5 3 6 16,-14 2-5-16,-7 4 2 15,-22 2-17-15,-10 3-72 16,-23 4-37-16,-17 5-300 16,-21 3 14-16</inkml:trace>
  <inkml:trace contextRef="#ctx0" brushRef="#br0" timeOffset="121747.02">8568 10828 1050 0,'-3'-12'309'0,"0"4"51"16,2 4-250-16,3 2-95 0,-2 1 13 16,2 0-1-16,7 0 20 15,25-3-15-15,56-4 11 16,-26 5-17-16,22-3 6 15,-2 4-19-15,16-2-1 16,-16-2-42-16,3 5-87 16,-23-4-47-16,-7-4-256 15,-24-9-19-15</inkml:trace>
  <inkml:trace contextRef="#ctx0" brushRef="#br0" timeOffset="122101.56">9098 10302 1360 0,'-7'-13'287'16,"-2"-2"136"-16,5 9-401 16,4 7 7-16,-1-2-10 15,1 0 6-15,1 1-11 16,3 0 0-16,6 2-15 15,22 9 8-15,38 18-6 16,-25-10 2-16,-6 0-6 0,8 4 9 16,-8-4-8-1,-8-4 5-15,-10-5-3 0,-8-2 2 16,-8-4-3-16,-14 12 13 16,-8 8 4-16,-24 37 10 15,-13 15-4-15,-20 42 3 16,-3 11-15-16,-2 35-115 15,24-14-105-15,7-6-254 16,24-34-60-16</inkml:trace>
  <inkml:trace contextRef="#ctx0" brushRef="#br0" timeOffset="123363.27">10673 9497 953 0,'-54'-20'292'0,"35"18"54"16,1 2-246-16,0 5-67 15,1 2-10-15,-3 7 10 16,5 5-7-16,-2 8 7 16,5 3-17-16,5 8 1 15,7 1-11-15,9 4 4 0,6-2-14 16,7 1 12-16,0-7-7 15,4-7 0-15,-3-9-10 16,3-10 11-16,-1-13-5 16,2-17 11-16,-7-7-7 15,0-17 21-15,-7-4-7 16,-6-14 2-16,-7 9 6 16,-7-4 24-16,-10 14-19 0,-9 4 3 15,-3 16-10-15,-6 7-9 16,7 10-21-16,3 5-12 15,11 6-53-15,8 9-64 16,10 5-36-16,22 2-240 16,6-5 16-16</inkml:trace>
  <inkml:trace contextRef="#ctx0" brushRef="#br0" timeOffset="123530.77">10994 9579 1545 0,'-9'-11'320'15,"5"-1"116"-15,3 11-480 16,0 2-102-16,6 0-47 16,-4-1-272-16,3 0 16 15</inkml:trace>
  <inkml:trace contextRef="#ctx0" brushRef="#br0" timeOffset="124169.78">11448 9480 1040 0,'3'-8'237'0,"-1"4"118"15,-4 1-289-15,2 2 37 16,-1 0-3-16,0 0 23 16,0 0-21-16,-1-1 10 15,0 0-42-15,0-1 7 16,0 0-19-16,-1 0-2 16,-1 0-33-16,-2-1 2 15,-13-6-12-15,-40-13-1 16,33 19-8-16,-7 1 8 15,5 1-12-15,2 4 2 0,6 0-5 16,3 2 6-16,5 1-7 16,1 3 1-16,2 0-11 15,5 5 0-15,3-3-1 16,5 8 9-16,5-2-1 16,8 5 12-16,3-3-2 0,9 3 4 15,-1-2-6-15,7-1 5 16,-3-1-10-16,4 0 5 15,-6-1-8-15,2 0 7 16,-3 1-3-16,-2-1 5 16,-9-1-4-16,-2 5 6 15,-3-1-7-15,-8 0 5 16,-3-1-5-16,-4-1-3 16,-5 0-6-16,-9-5 1 15,-4-4-4-15,-8-8 9 16,-3-6 1-16,-6-8 12 15,3-5-1-15,2-8 2 16,8 2-7-16,10-7-2 16,9 2-12-16,14-4 1 15,8 7-24-15,19-7-121 0,6 5-73 16,20-4-261-16,-8 5-61 16</inkml:trace>
  <inkml:trace contextRef="#ctx0" brushRef="#br0" timeOffset="125512.81">12415 9003 979 0,'-8'-5'247'15,"-3"-2"85"-15,-6 3-271 16,-3 2-17-16,-6-2 1 15,-5 4 12-15,0 1-8 16,0-1 2-16,7-1-12 16,0-1 2-16,10 0-7 15,1-3 4-15,5 2-2 0,3 1 5 16,3 1-2-16,-1 0 2 16,2 1-3-16,1 0 0 15,0 0-9-15,0 0-3 16,0 0-12-16,0 0-4 15,0 1 0-15,0 1 8 16,0 1 2-16,1 15 16 16,6 42 2-16,-2-18 3 15,1 3-2-15,1 21 6 16,1 5-10-16,1 15 7 16,-1 2-4-16,1 22-5 15,-2-2-8-15,2 22-5 0,-3-4-8 16,-2 23-6-1,0-9-1-15,0 22 0 0,-3-15-4 16,1 23-1-16,-1-17 5 16,-4 17-2-16,1-24-2 15,-1 16 2-15,1-22 3 16,2 5-6-16,2-23 5 16,2 9-1-16,2-22 2 15,-2 0-6-15,0-25 4 0,-6-5-5 16,-1-22 5-16,-3-10-2 15,-2-18 0-15,1-6 1 16,1-12 0-16,0-7-19 16,2-7-19-16,-2-7-62 15,0-3-85-15,-1 0-387 16,3 2 54-16</inkml:trace>
  <inkml:trace contextRef="#ctx0" brushRef="#br0" timeOffset="125766.89">12129 12324 1562 0,'-44'-14'377'15,"40"5"119"-15,5 4-453 16,8 5-21-16,5 0-19 15,14 1 7-15,10 2 8 16,19-7 6-16,5 2-12 16,12 0 4-16,-6-4-5 15,-2 2-18-15,-17 4-66 0,-10 0-176 16,-17 3-272-16,-17-3-27 16</inkml:trace>
  <inkml:trace contextRef="#ctx0" brushRef="#br0" timeOffset="126913.61">12960 9080 1051 0,'5'-23'280'0,"-2"-1"128"16,0 13-299-16,-2 0 17 16,0 2 8-16,-1 0-23 15,2 5-29-15,0 2-10 16,-4 1-25-16,1 1-16 16,1 0-13-16,0 0-12 15,0 1 2-15,1 1-3 16,1 4 0-16,6 26-1 15,5 36 3-15,-12-24-2 0,-3-2 3 16,1 0-10-16,-2-13 5 16,2-7 1-16,-2-14 0 15,5-2-10-15,-4-7-5 16,2-7-146-16,0-3-73 16,5-6-278-16,-5-6-69 15</inkml:trace>
  <inkml:trace contextRef="#ctx0" brushRef="#br0" timeOffset="127133.64">12768 9497 1270 0,'-12'-9'326'0,"8"2"147"16,2 3-362-16,3 2-3 15,5 1-8-15,-4 0-28 16,13 0-40-16,67-7-16 16,-24 5-7-16,12-1-82 15,-5 1-66-15,2 2-38 16,-13 5-325-16,-12 0 28 0</inkml:trace>
  <inkml:trace contextRef="#ctx0" brushRef="#br0" timeOffset="127698.38">12962 9763 917 0,'-3'-10'242'15,"0"2"90"-15,-1-3-232 16,5 1-7-16,-1 0 25 16,5 0-9-16,1 0-13 15,1 4-20-15,4 1-19 16,1 3-30-16,4 4-11 16,-1 4 1-16,-1 4-12 15,-1 3 0-15,1 10-6 16,-4 5 5-16,-2 6-5 15,-4-2 7-15,-4 6-5 16,-7-7 9-16,-1-3-4 0,-3-4 3 16,0-2-10-1,2-11 5-15,-1-2-2 0,4-6 6 16,-2-6-5-16,1-1 10 16,3-3-3-16,0 1 2 15,1 0-7-15,5 3-3 16,5 1-2-16,4 2 3 15,12 0-9-15,10 1 2 16,23 1-115-16,17 0-71 0,31-3-273 16,-4-7-45-16</inkml:trace>
  <inkml:trace contextRef="#ctx0" brushRef="#br0" timeOffset="128200.83">14851 9035 1101 0,'-2'-19'259'0,"1"1"110"15,1 3-306-15,0 1 18 16,-2 1 17-16,2-1 13 16,-1 3-2-16,2 1 3 15,-3 3-29-15,3 3-16 16,-2 2-18-16,-1 1-14 15,1 1-14-15,1 1-12 16,0 1-2-16,0 11-8 16,5 53 8-16,-7-20 0 15,2 2 5-15,-2 6-5 16,0-6 5-16,2-5-9 0,1-13 2 16,0-6-4-16,-1-13 4 15,2-4-5-15,-1-5-16 16,-1-7-177-16,0 4-112 15,0-4-223-15,1-18-135 16</inkml:trace>
  <inkml:trace contextRef="#ctx0" brushRef="#br0" timeOffset="128440.58">14551 9454 1360 0,'-11'-12'313'0,"7"4"132"16,3 3-378-16,2 2-12 15,4 0 6-15,-4 2-7 16,4-1-5-16,32-4-19 16,45-3-15-16,-12 6-17 15,1 2-36-15,9 1-141 16,-10 1-51-16,-1 6-262 0,-20 1-54 15</inkml:trace>
  <inkml:trace contextRef="#ctx0" brushRef="#br0" timeOffset="128896.61">14801 9668 940 0,'-6'-9'247'0,"0"-2"100"15,0 5-245-15,4-3 8 16,2 3 5-16,2 1 10 16,4 3-23-16,1 0-21 15,4 3-25-15,3 1-18 16,1 2-18-16,1 5-8 15,0 1-4-15,1 7-5 16,-4 4-2-16,-3 10-5 16,-7 2 5-16,-5 5-2 15,-7-1 5-15,-3-1-1 16,-2-6 6-16,0-6-3 16,3-9 1-16,0-3-4 0,0-6 5 15,1-4 0-15,1-4 2 16,2-2 2-16,1-1 4 15,5 0-5-15,-1 0 3 16,2 4-6-16,0 0-4 16,2 1-1-16,2 0-1 15,29 1-20-15,51 7-38 0,4-2-123 16,13 0-308-16,31-7 20 16</inkml:trace>
  <inkml:trace contextRef="#ctx0" brushRef="#br0" timeOffset="129545.81">16403 9147 751 0,'-22'-16'477'16,"5"-6"-84"-16,-2 7-56 15,1 6-309-15,4 1 37 16,2 0 18-16,3 2 18 15,3 3-1-15,-1-1-10 16,3 4-34-16,2-1-21 16,2 1-20-16,-3 0-4 15,2 0-8-15,0 1-7 16,-1 2 9-16,-4 28-5 16,-2 40 0-16,10-17 0 0,5 1 4 15,5 7-9-15,2-11-1 16,11-2 8-16,2-13 0 15,8-13-5-15,2-14 4 16,11-11 0-16,-5-14 1 16,6-17 1-16,-6-11 11 15,-3-14-4-15,-10 2 5 16,-14-5-24-16,-12 12-5 0,-22 6-69 16,-17 19-86-16,-30 18-352 15,-19 12 40-15</inkml:trace>
  <inkml:trace contextRef="#ctx0" brushRef="#br0" timeOffset="130446.78">13098 10541 934 0,'-41'-55'255'16,"36"30"83"-16,4 0-215 16,1 7-19-16,1 1 36 15,-1 2-6-15,-1 1 18 16,2 4-34-16,-2 4-4 16,2 0-32-16,-1 2-6 0,0 3-32 15,-1 0-7-15,1 0-21 16,0 1-2-16,1 1-12 15,2 1 0-15,2 5-3 16,1 23 1-16,36 31-3 16,-36-27 6-16,-5-8-3 15,-1-2 5-15,-1-9-3 0,0-4 9 16,0-6-8-16,0-1 5 16,1-3-6-16,0-1-8 15,0 0-43-15,0-1-126 16,0 0-88-16,1-1-281 15,0 0-52-15</inkml:trace>
  <inkml:trace contextRef="#ctx0" brushRef="#br0" timeOffset="130656.04">12895 10730 1402 0,'-16'-9'312'0,"9"5"174"16,4 4-403-16,6-2 13 0,-3 1-7 16,4 0-2-16,25-2-52 15,61-6-23-15,-23 4-45 16,19 2-164-16,-6 1-72 16,8-6-252-16,-21-3-89 15</inkml:trace>
  <inkml:trace contextRef="#ctx0" brushRef="#br0" timeOffset="131112.19">13039 10974 1024 0,'5'-5'244'0,"-7"1"123"15,2-1-267-15,0 4 22 16,0 0 4-16,0-1 21 16,0 0-41-16,1-2-19 15,0 1-41-15,1 0-14 16,2-1-21-16,8-2 2 16,36-12-13-16,-31 24 1 0,0 3-4 15,-1 4 3-15,-1 1-2 16,-5 7 5-16,-3 1-2 15,-5 8 1-15,-4 3-4 16,-9 3 8-16,-2-4-6 16,-2 2 5-16,-2-15-1 15,2-2 7-15,2-7-12 16,1-4 9-16,4-6-1 16,-1 0 7-16,5-4-8 0,0 1 5 15,1 2-11-15,3 0 2 16,1 0-8-16,2 1 6 15,13 1-1-15,62 3-33 16,-18-2-95-16,43-3-368 16,5-14 54-16</inkml:trace>
  <inkml:trace contextRef="#ctx0" brushRef="#br0" timeOffset="131662.47">15053 10557 1068 0,'-4'-9'213'0,"3"2"117"16,-4 6-317-16,-2-4 20 15,1 1 20-15,-4-2 44 16,-3 1 4-16,-4-2 20 15,0 3-22-15,-4 0-10 16,2 3-41-16,4 1-13 16,3 1-21-16,5 1-8 15,2 5-12-15,-2 8 8 16,3 6-9-16,0 17 6 16,1 6-1-16,7 10 0 15,4-1-9-15,7 0 12 16,3-15-3-16,2-9 9 0,1-12 0 15,3-18 12-15,-2-10-10 16,2-18 4-16,-1-10-10 16,-2-20-2-16,-9 1-12 15,-8-6-1-15,-10 11-29 16,-14 10-98-16,-11 20-46 16,-17 20-277-16,-5 8-18 15</inkml:trace>
  <inkml:trace contextRef="#ctx0" brushRef="#br0" timeOffset="132211.6">16617 10420 1105 0,'-5'-7'296'16,"2"-2"123"-16,0 6-315 16,-5-4 33-16,0 0-21 15,-3 1 7-15,-1 0-41 16,0 3-6-16,3 1-39 0,0 1-7 16,2 2-22-16,2 5 0 15,1 8-10-15,1 9 6 16,1 7-6-16,0 13 6 15,2 2-5-15,3 7 2 16,5-6-11-16,7 2 17 16,5-12-6-16,4-10 5 15,5-15-5-15,10-8 16 16,7-29 1 0,-3-11-10-16,-3-9 7 15,-5-5-12-15,-21-6-16 16,-17 18-24-16,-23 6-82 15,-22 13-102-15,-24 17-300 16,-3 10 0-16</inkml:trace>
  <inkml:trace contextRef="#ctx0" brushRef="#br0" timeOffset="132861.67">13212 11926 1326 0,'-13'-94'301'0,"-1"83"127"16,1 10-378-16,-3 4-32 15,1 3 12-15,-7 3-2 16,0 4-5-16,0 3-3 15,3 3-4-15,5 6-10 16,7 5-4-16,4 8-8 16,8-3 8-16,8 5 1 15,5-4 3-15,5-3-3 16,4-10 4-16,3-7-6 16,-3-13-2-16,3-13 7 0,-6-10 2 15,1-10 2-15,-5-4 2 16,-4-18-2-16,-10 2-7 15,-10-4-7-15,-8 9-5 16,-9 1-61-16,-4 21-51 16,-9 20-342-16,7 12 45 15</inkml:trace>
  <inkml:trace contextRef="#ctx0" brushRef="#br0" timeOffset="133381.65">15044 11416 914 0,'-2'-2'226'15,"0"-2"136"-15,-3 1-237 16,5 2 56-16,-2-1 16 15,0-2 17-15,0 1-41 0,-1-1-20 16,1-1-55-16,0 1-13 16,0 0-35-16,0-1-12 15,-1 2-11-15,3 1-14 16,-2 1-5-16,1 1-5 16,1 2 1-16,0 21-3 15,1 48 2-15,-1-28-6 16,0-4 8-16,0-3-3 15,2-10-3-15,-2-9 3 16,2-8 5-16,-1-6-12 16,0-2-7-16,-2-1-50 15,1-1-66-15,0 0-180 16,0 0-265-16,0-2-27 16</inkml:trace>
  <inkml:trace contextRef="#ctx0" brushRef="#br0" timeOffset="133611.81">14737 11794 1551 0,'-14'13'317'16,"14"-18"166"-16,8 4-459 15,10 1 7-15,10-1 7 0,22 3 4 16,8-4-16-16,21 0 1 15,3 0-24-15,13 2-158 16,-10-1-84-16,2 6-270 16,-23-8-92-16</inkml:trace>
  <inkml:trace contextRef="#ctx0" brushRef="#br0" timeOffset="134028.84">15048 12077 877 0,'0'-3'185'0,"-2"2"102"16,2-1-212-16,-1 1 26 16,1-1 55-16,0 1 18 15,0-1 12-15,0 0-38 16,0-1-20-16,1-1-52 15,1 0-20-15,2 0-26 16,12-4-14-16,33-7-7 0,-30 21-8 16,-3 5 2-16,-1 11-2 15,-7 3 0-15,-4 11 1 16,-4-1 2-16,-9 9-1 16,-2-10-3-16,-9 2 3 15,2-10-3-15,-2-1 2 16,2-11 1-16,3-3 4 15,6-7 0-15,5-2-3 16,1-5 4-16,7-2-2 16,-3 4-3-16,3-2 1 15,21-3-3-15,62-9-51 16,-22 15-84-16,32 6-380 16,1 1 53-16</inkml:trace>
  <inkml:trace contextRef="#ctx0" brushRef="#br0" timeOffset="134530.29">16503 11536 1450 0,'-16'-16'310'0,"1"5"146"15,1 4-430-15,-1 1 12 16,8 0 2-16,-3 1 22 16,2 1-8-16,4 1 7 15,3 3-25-15,1 3-5 16,0-1-28-16,0 1 5 16,1 24-11-16,5 62 14 15,-1-29-8-15,6 10 6 16,4-6-6-16,5-2-1 15,4-21-9-15,6-10 9 16,-5-17 2-16,5-18 3 16,0-15-1-16,7-25 8 15,-5-13-8-15,1-15-1 16,-13-4-10-16,-15-8-83 0,-20 16-128 16,-30 13-311-16,-10 20-24 15</inkml:trace>
  <inkml:trace contextRef="#ctx0" brushRef="#br0" timeOffset="135411.24">17149 8908 948 0,'-17'-21'291'0,"5"7"53"16,7 5-222-16,8 7-69 15,3 1 3-15,5 2 12 16,13 1-8-16,2 1-14 16,14 1-4-16,4 2-1 15,10 1-5-15,-8-1 5 16,1-2 3-16,-10-1 1 16,-5-1 3-16,-12-2 3 0,-7-1 15 15,-8 1-1-15,-4 1 0 16,0-1-8-16,-2 0-12 15,0 0-16-15,1 0-9 16,0 0-13-16,0 0-5 16,0 1 4-16,1 1-10 15,0 2 6-15,10 17-4 16,17 35 6-16,-12-18-3 16,1 3 7-16,2 16 1 15,0 7 14-15,0 24 7 16,-3 2 6-16,-5 26 1 15,-6 2-3-15,-2 18-10 16,-3-5-8-16,-3 24-6 16,3-11 0-16,0 20-4 0,-2-17 4 15,2 20-4 1,0-30-2-16,-3 12-4 16,2-22 3-16,-1 10-2 0,1-25 0 15,0 15-1-15,2-20 6 16,5 5-5-16,0-16 1 15,-2 4 3-15,3-22 0 16,-1-2-6-16,-4-14 8 16,1-3-11-16,-6-22 2 0,1-1-30 15,2-12-25-15,-3-11-139 16,0-9-79-16,-11-9-321 16,-1-22-28-16</inkml:trace>
  <inkml:trace contextRef="#ctx0" brushRef="#br0" timeOffset="135597.41">17397 12094 1271 0,'-4'0'478'15,"11"-7"18"-15,17 1-282 16,10 2-200-16,25 1-79 15,8-1-105-15,30-7-326 0,-9-6 6 16</inkml:trace>
  <inkml:trace contextRef="#ctx0" brushRef="#br0" timeOffset="136178.41">18234 9436 645 0,'-12'-1'276'0,"-3"0"12"16,5-1-134-16,2 4-62 15,4-4-13-15,2 2 22 16,2-1-12-16,0 1 15 0,0 0-27 16,0 0-2-16,1 0-17 15,3 0 10-15,19-1-27 16,56-2 0-16,-23 0-14 16,15-3-25-16,-8 2-94 15,0-1-84-15,-14 10-274 16,-20-1-12-16</inkml:trace>
  <inkml:trace contextRef="#ctx0" brushRef="#br0" timeOffset="136461.07">18404 9331 1137 0,'-8'-7'316'0,"2"-8"129"15,-1 6-311-15,4-1 12 16,0 1-19-16,2 4 8 16,1 4-51-16,1 0-10 15,-1 0-41-15,0 1-3 16,0 0-18-16,0 1-5 16,2 1-7-16,5 21 5 15,12 51-5-15,-13-15 4 16,-4 3-2-16,-1 8-23 0,-1-7-68 15,3 5-172-15,3-10-279 16,10-36-26-16</inkml:trace>
  <inkml:trace contextRef="#ctx0" brushRef="#br0" timeOffset="137028.1">19121 9152 1482 0,'-5'-6'337'15,"4"-1"138"-15,-2 4-403 16,2 2-19-16,0-1 9 16,1 1 6-16,0 1-9 15,0 0-25-15,0 0-12 16,0 0-11-16,-1 0-13 16,0 0 1-16,0 0-4 15,0 3 3-15,0 1-3 16,0 26 7-16,-3 41-4 15,3-31 4-15,3 6-6 16,5-6 9-16,1-4-8 16,5-9 5-16,3-2-3 15,2-9 3-15,6-8-13 0,3-5 2 16,9-9-16-16,3-5 2 16,-4-8-9-16,-7-4 9 15,-7-6-1-15,-18-5 15 16,-14-10-5-16,-12 3 11 15,-11-4 0-15,-5 8 6 16,-4 4-6-16,8 13 11 16,4 6-4-16,16 8-7 0,3 4-98 15,13 6-48-15,13 8-83 16,16 7-270-16,13-9 20 16</inkml:trace>
  <inkml:trace contextRef="#ctx0" brushRef="#br0" timeOffset="137203.72">19551 9201 1422 0,'21'6'305'0,"-21"-12"102"16,1 6-439-16,3 0-101 15,-4 0-30-15,1 1-273 0,2 1 37 16</inkml:trace>
  <inkml:trace contextRef="#ctx0" brushRef="#br0" timeOffset="137828.63">19751 9147 1097 0,'30'-34'264'0,"-30"27"148"16,0 4-298-16,0 0 22 15,0 1 5-15,0 2-10 16,0-1-45-16,0 1-22 16,0 0-30-16,0 0-13 15,0 0-8-15,3 0-7 16,-2 0-2-16,4 0-5 15,8 3 7-15,34 12-6 16,-31-6 3-16,-3 4-1 16,-2 2 4-16,0 5-10 15,-4 1 8-15,-5 7-9 16,-5-1 5-16,-6 6-4 16,-5-3 8-16,-2 3-5 0,-3-9 5 15,3-1-4-15,4-9 1 16,1-4-3-16,7-6 4 15,1-1-1-15,1-3 0 16,2 0-2-16,0 0 7 16,0 0-7-16,0 0 6 15,0 0-5-15,2 0 9 0,-1 0-11 16,9 2 7-16,26 1-9 16,42 2-44-16,-8 2-466 15,6-4 135-15</inkml:trace>
  <inkml:trace contextRef="#ctx0" brushRef="#br0" timeOffset="138677.69">20736 8821 1029 0,'-1'-45'341'0,"-5"33"42"16,-2 7-275-16,-4-1-54 16,0 1-31-16,-1 2 15 15,-1 4-7-15,-4-3 8 16,5 4-6-16,1 1-3 15,2-1-10-15,3 2 2 16,1-2-11-16,1-2 2 16,2 1-3-16,2-1 3 15,0 0-4-15,0 0 7 16,0 1 0-16,0 0 5 0,0 0 1 16,0 1 12-1,-1 1 3-15,2 0 2 0,0 0 3 16,0 1 2-16,0 6-4 15,3 9-4-15,5 36-3 16,-2-21-3-16,0 1-3 16,2 13 3-16,4 2-2 15,1 21 10-15,-4 1-6 0,2 21 3 16,-1 3-6-16,1 22 1 16,-1-3-14-16,0 24-4 15,0-10 0-15,4 21-7 16,-8-17-4-16,1 13 6 15,-1-15-3-15,-6 14-4 16,-3-26 6-16,0 9 2 16,-2-16 1-16,-3 3 3 15,0-16 3-15,-1 6-1 16,2-11-1-16,0 8-3 16,4-12-3-16,0 5 2 15,6-13-6-15,-1 3 1 16,1-19-4-16,0 0 6 15,1-20-5-15,-2-5 2 16,0-15-1-16,-1-9 0 0,-1-9-1 16,0-5 0-16,-2-3 1 15,1-1-23-15,-1-1-15 16,-2 0-50-16,1-2-45 16,-2 0-144-16,-5-3-35 15,-31-20-263-15,37 25-21 16</inkml:trace>
  <inkml:trace contextRef="#ctx0" brushRef="#br0" timeOffset="139121.74">20658 12002 1107 0,'-7'0'404'16,"1"-1"30"-16,1-2-218 16,2 1-118-16,-3 0 5 15,3 0 7-15,1 0 3 16,1-1-39-16,2 1-20 16,6-2-23-16,36-7-6 15,36-4-7-15,-21 8-5 0,-6 2-3 16,-2 1 0-16,-14 3-6 15,-5 0-5-15,-17 1-20 16,-11 0-141-16,-22 2-113 16,-22-5-289-16,-7-5-80 15</inkml:trace>
  <inkml:trace contextRef="#ctx0" brushRef="#br0" timeOffset="149923.88">21465 8864 859 0,'45'-48'289'0,"-45"38"71"0,1 0-173 16,-1 6-42-16,1-2 20 15,1 4-19-15,-2 1-26 16,-1 0-53-16,1 1-25 16,0 0-29-16,0 0-13 15,0 1-2-15,1 2 0 16,2 10 2-16,16 56-3 15,-15-29 5-15,3 2-1 16,-3-12 0-16,1 2 1 16,-4-15-1-16,0-3 3 15,-1-6-4-15,1 0 4 16,-1-6-5-16,0-1 6 16,0-2-13-16,0 0-83 15,0 0-81-15,1 0-308 16,0-1-10-16</inkml:trace>
  <inkml:trace contextRef="#ctx0" brushRef="#br0" timeOffset="150210.97">21289 9235 840 0,'-5'-2'240'0,"3"3"80"16,-2-2-220-16,3 1 12 15,0 0-6-15,1 0 4 16,0 0-21-16,0 0-5 16,1 0-35-16,4-1-7 15,17 0-14-15,60-6-3 16,-26 2-13-16,21-1-8 15,3 1-51-15,13-5-128 16,-13 2-260-16,-4-9-4 16</inkml:trace>
  <inkml:trace contextRef="#ctx0" brushRef="#br0" timeOffset="150892.65">21529 9485 786 0,'2'-9'237'0,"-6"2"46"16,7-1-186-16,-4 1-50 16,-1-1 15-16,2 1 13 15,3 0 4-15,-3 2-14 16,7 2-10-16,-2 1-16 16,4-1-12-16,1 3-9 15,2 1-3-15,0 3-3 16,0 1-9-16,-2 2 3 0,1 3-8 15,-2-1 4-15,-2 2-5 16,-1 1 6-16,-4 4 0 16,2-2 6-16,-4 2-5 15,-3-2 5-15,3-2-4 16,-1-4 0-16,-7-2-7 16,4-4 4-16,-1 1-7 15,-2-3 5-15,6 0-6 16,-1 0 9-16,-2 0-3 15,1-1 2-15,0 1-3 16,0 0 5-16,-1 0-14 16,2 0 5-16,1 0-2 15,1 1 5-15,1 0-7 16,2 2 13-16,7 3-5 16,43 22 6-16,-32-16-8 15,-4-3 7-15,-2 6-10 16,-7-1 7-16,-5 1-6 0,-7-2 8 15,-11 6-1-15,-6-3 8 16,-10 1-4-16,-2-1 5 16,-7 0-8-16,4-8 3 15,-3-2-12-15,9-5-31 16,0-12-92-16,9-8-257 0,5-23 21 16</inkml:trace>
  <inkml:trace contextRef="#ctx0" brushRef="#br0" timeOffset="151567.2">23113 8740 682 0,'-12'-18'295'0,"2"0"19"16,3 5-145-16,2 3-33 15,2 3-8-15,1 0 21 16,2 0-13-16,0 3-2 16,0 3-46-16,0 1-19 15,0 0-31-15,2 0-8 16,-1 2-10-16,1 2-3 15,10 24-3-15,11 44 5 16,-18-29-4-16,1 6-4 16,-6-7 0-16,1-2-3 15,0-10-7-15,0-8 4 16,0-11-2-16,1-4 0 16,-2-4-1-16,0-3 4 15,0 0-3-15,0-2-50 0,0 1-52 16,0 0-134-16,0 1-270 15,0 0-5-15</inkml:trace>
  <inkml:trace contextRef="#ctx0" brushRef="#br0" timeOffset="151841.74">22869 9178 895 0,'-21'-6'256'0,"8"-3"90"16,4 5-222-16,1 1 14 15,5 0-5-15,3-1 1 16,0 3-25-16,2 0-30 16,6 0-42-16,28-5-14 15,45 1-8-15,-9 5-9 16,2-3-6-16,14 8-89 15,-2-1-74-15,5-3-298 16,-29-8-13-16</inkml:trace>
  <inkml:trace contextRef="#ctx0" brushRef="#br0" timeOffset="152493.18">23015 9451 841 0,'-1'-10'221'15,"1"1"64"-15,5 0-205 16,3-1-34-16,1-2 16 16,3 1-1-16,6-1-1 15,-2 4-17-15,7 0-2 16,-1 4-13-16,9 2 4 16,-10 3 0-16,2 4 0 15,-5 5-9-15,0 2-3 16,-7 3-6-16,-4 2 2 0,-1-3-3 15,-5 3 2-15,-2-3-3 16,-4 2 2-16,0-4-6 16,-4 6-2-16,1-4-4 15,2 0 3-15,-3-4 0 16,1 1-3-16,4-5 1 16,0-3 3-16,-1-2-3 15,4-1 1-15,0 0 0 0,0 0-5 16,0 0-2-1,0-1 2-15,1 0-2 0,1 0 5 16,2 0-3-16,15 0 3 16,43-1 0-16,-27 6-4 15,-3-1 1-15,2 6 1 16,-8 2-3-16,-7 2-14 16,-7 2 7-16,-10 5-1 15,-12 0 4-15,-16 3 2 16,-8-1 13-16,-12 2-3 15,0-6-2-15,-7-3-4 16,10-8-21-16,2-5-60 16,10-6-24-16,2-9-211 15,16-7-81-15,21-18-43 16</inkml:trace>
  <inkml:trace contextRef="#ctx0" brushRef="#br0" timeOffset="152978.76">24620 8773 871 0,'-2'-14'267'16,"0"4"61"-16,-2 1-171 15,2 2-45-15,-3 2 25 16,3 0 0-16,-1-2 8 16,1 1-49-16,1 3-23 15,1 1-24-15,0 1-12 16,0 0-24-16,0 1-3 15,0 0-5-15,0 0-9 16,0 0-5-16,0 1-6 0,0 1 1 16,0 3 3-16,0 17 2 15,3 46 8-15,-2-31 8 16,1 8 6-16,-2-7 5 16,0 0 8-16,0-9-1 15,0-6 0-15,0-11-5 16,0-2-5-16,-2-8-10 15,1-1 2-15,1-1-16 0,0 0-128 16,-1-1-93-16,0 0-276 16,0 0-67-16</inkml:trace>
  <inkml:trace contextRef="#ctx0" brushRef="#br0" timeOffset="153235.91">24239 9147 1063 0,'2'-7'413'16,"-1"-15"7"-16,2 12-223 16,-2 8-175-16,3 2 11 15,1-1 0-15,-4 0 1 0,1 1-4 16,19 0-6-16,47 5-18 15,-13 0-8-15,4 0-10 16,16-1-131-16,-1-4-55 16,1-7-259-16,-13-3-57 15</inkml:trace>
  <inkml:trace contextRef="#ctx0" brushRef="#br0" timeOffset="154224.91">24427 9399 1061 0,'4'-14'244'0,"2"0"97"16,-1 5-306-16,4 3-9 16,-1 1-1-16,0 4-2 15,-1 6-9-15,0 6-1 16,-2 3-7-16,-2 6-3 16,-3-1 4-16,-3 4 3 15,-1-2-2-15,-3-3-1 16,5-5 0-16,-1-2-5 0,3-7 3 15,-1-2-1-15,3-2 4 16,-2-1-3-16,2-1 4 16,-1-1 0-16,2-2-3 15,2 1-6-15,0 0 2 16,1-1-4-16,-3 2-4 16,1 1-2-16,2 1 3 15,-3 1-1-15,1 2 3 0,2 7 0 16,8 13 3-16,11 36-1 15,-24-35 1-15,-2-2-9 16,-2-4 6-16,-3-2 1 16,-4-4 3-16,-10-1 2 15,0-1 10-15,-12-3-4 16,-3-2-15-16,-6-3-78 16,-1-2-233-16,-4-15-57 15,14-5-132-15</inkml:trace>
  <inkml:trace contextRef="#ctx0" brushRef="#br0" timeOffset="154763.69">21583 10301 1031 0,'-1'-24'307'0,"0"10"90"16,3 4-275-16,-2 2-3 15,1 8-18-15,-1-1 3 16,-1 0-26-16,0 0-22 16,0 0-19-16,1 1-18 15,0 0-10-15,1 1-10 16,0 1 4-16,1 1-5 16,0 2 5-16,7 12-1 15,13 31 4-15,-20-31-1 16,-2-5 4-16,3 2-5 0,1-4 5 15,-4-4-5-15,2-1 1 16,0-2-1-16,-2-3 0 16,0 0-10-16,0 0-17 15,2 0-146-15,-2 1-59 16,4 0-259-16,7 4-69 16</inkml:trace>
  <inkml:trace contextRef="#ctx0" brushRef="#br0" timeOffset="155041.81">21295 10557 902 0,'-17'1'378'15,"8"-7"-5"-15,0 4-162 16,4 2-156-16,1 0 21 15,4 0 10-15,0-2 8 16,1 1-17-16,2 0-23 16,15 0-25-16,64-4-14 15,-24 0-9-15,21-1-7 0,3-2 2 16,12 0-75-16,-12 2-78 16,-2 3-320-16,-26 1 12 15</inkml:trace>
  <inkml:trace contextRef="#ctx0" brushRef="#br0" timeOffset="155626.17">21439 10777 905 0,'-2'-5'229'16,"1"0"83"-16,1 0-233 16,0 4-14-16,0 0 9 15,1 0 3-15,1-2-11 16,2 1-22-16,10-2-15 15,40-13-12-15,-32 17-13 16,-5 3 0-16,-2 3-10 0,-4 3 1 16,-4 5 7-16,-3 3 4 15,-3 3-1-15,-2-1 8 16,-3 4-4-16,-2-5-4 16,-1-4-5-16,1-5 4 15,0-3-6-15,1-6 9 16,1 0-9-16,4-2 5 0,-2 1-18 15,1 0-1-15,0-1-10 16,-1-1-1-16,4 1-6 16,0 0 19-16,2 0 2 15,11 0 6-15,41 1 1 16,-37 8 6-16,2 5-8 16,-4 1 5-16,-2 3-8 15,-6-1 4-15,-4 0 2 16,-7-1 5-16,-14-3-4 15,-5-1 11-15,-10 1 0 16,-4-6-2-16,-6-1-1 16,6-3 5-16,0-5-15 15,11-3-32-15,8-4-322 0,12-6 84 16</inkml:trace>
  <inkml:trace contextRef="#ctx0" brushRef="#br0" timeOffset="156068.71">22950 10169 1053 0,'5'-16'287'16,"-6"-1"87"-16,2 9-294 0,-3 1 21 16,1 4-9-16,-1-1 18 15,2 3-9-15,0-1 2 16,0 1-38-16,0 0-10 16,0 0-19-16,0 0-10 15,0 0-11-15,0 0-4 16,0 1-4-16,0 0-7 15,0 0 0-15,0 2 0 16,0 1-1-16,1 20 2 16,2 42 3-16,-5-27 2 15,-3-3-3-15,2-2 2 16,4-8-1-16,-1-4 1 16,0-10-6-16,4 0 4 15,-2-5 3-15,-3-4-46 16,3-1-47-16,-2-1-159 15,-1 0-263-15,-3 1-15 0</inkml:trace>
  <inkml:trace contextRef="#ctx0" brushRef="#br0" timeOffset="156303.62">22673 10522 1338 0,'-4'-6'330'16,"4"-1"106"-16,0 5-368 16,0 2-58-16,0 0 4 15,2-1 7-15,11 0-4 16,53-2-2-16,-13 1-8 16,8-2-8-16,22-2-121 15,0-1-77-15,5 2-253 16,-20 0-58-16</inkml:trace>
  <inkml:trace contextRef="#ctx0" brushRef="#br0" timeOffset="156909.07">22773 10723 986 0,'0'-9'233'0,"1"-1"92"15,2 2-280-15,1 2-15 16,1 1 11-16,0 0 11 15,-1 3-6-15,4 1-4 16,0 2-7-16,1 0-18 16,1 2-9-16,2 4-8 0,-3-2-3 15,-1 6-8-15,-3 0 5 16,-3 3 4-16,-4 2 9 16,-4 0-2-16,-3-3 11 15,0 1-6-15,-1-4-2 16,2-4-11-16,2-1 0 15,-1-5-14-15,3-2 3 16,0-2-5-16,3 2 5 0,1 1-6 16,-3 0 18-16,3 0-11 15,0 0 3 1,3 1-4-16,0 0 13 0,9 3-10 16,39 19 10-16,-31-7-4 15,-5-1 7-15,1 2-8 16,-7-3 4-16,-3 3-6 15,-4-5 10-15,-4-2-5 16,-7-3 11-16,-13 3-2 16,-2-3 11-16,-18 2-8 15,-2 1 4-15,-4-1-40 16,7-1-48-16,6 0-281 16,19-7 41-16</inkml:trace>
  <inkml:trace contextRef="#ctx0" brushRef="#br0" timeOffset="157638.91">24233 10171 818 0,'33'-32'262'0,"-30"20"62"16,4 1-224-16,2-2 20 15,-1 0-10-15,4-1 32 16,0 0-13-16,-3 2 14 15,-1 2-40-15,-2 3-10 16,-2 0-41-16,-2 6-3 16,2-1-22-16,-4 2-5 0,0 0-15 15,1 1 2-15,0 1-8 16,4 9 2-16,18 47 3 16,-18-19 3-16,-1-2-2 15,-3 3 4-15,0-2-5 16,-3-3 3-16,-3-12-2 15,5-3 4-15,-2-8-8 16,2-5 3-16,0-4-7 0,2 0 3 16,-3-3-6-16,1 0-61 15,0 0-54-15,0 0-123 16,-1 0-277-16,1 0 1 16</inkml:trace>
  <inkml:trace contextRef="#ctx0" brushRef="#br0" timeOffset="157908.04">23985 10537 787 0,'-13'-2'257'15,"8"1"48"-15,1-1-167 0,1 2-53 16,3-1 23-16,0 1-8 16,3-1 1-16,3 1-33 15,36-2-14-15,51-5-32 16,-3 0-5-16,2-1-16 16,20-8-142-16,-4 7-271 15,-16-1 40-15</inkml:trace>
  <inkml:trace contextRef="#ctx0" brushRef="#br0" timeOffset="158762.81">24242 10707 878 0,'-1'-7'250'15,"2"-1"86"-15,0 2-245 0,3 2 1 16,1-1-13-16,1-1 10 16,2 3-32-16,5-1 0 15,0 2-30-15,1 3-4 16,2 5-19-16,-3 0 2 15,-2 8-9-15,-1-2 5 16,-4 0-9-16,-3 0 4 16,-1 1-4-16,-6-3 15 15,0 0-2-15,-5 6 6 16,-2-4-4-16,-2-2 7 16,2-2-15-16,-1 0-3 15,3-8-6-15,3 4-2 16,3-4-12-16,-2-3 1 15,4 2 0-15,0 0 3 16,1 0-1-16,0 0 9 0,0 0-7 16,0 1 7-16,1 0-3 15,2 0 6-15,6 1 0 16,13 5 8-16,34 11-2 16,-32-5 8-16,0 0-2 15,-1 2 1-15,-4 0-5 16,-4 0 1-16,-5-2-11 15,-8 0 13-15,-8 1-5 0,-13 1 12 16,-12-3-3-16,-17 1 13 16,-9-3-18-16,-3 1-56 15,5-7-61-15,12 0-258 16,24-7 6-16</inkml:trace>
  <inkml:trace contextRef="#ctx0" brushRef="#br0" timeOffset="160217.78">21610 11407 915 0,'-17'-37'260'0,"15"32"102"16,3 4-237-16,-1-1 22 15,0 2 2-15,0-1 22 16,0 0-28-16,0 0-4 16,0 0-35-16,0 0-12 15,0 0-33-15,0-1-9 16,0 1-22-16,0 0-8 15,0 1-9-15,0 0-12 16,0 1-1-16,0 2-3 16,0 5 3-16,1 21-1 15,1 36 8-15,-1-28-1 16,-1-6 5-16,2-1-8 16,3-8 5-16,-1-7-3 15,-6-9 1-15,4-1-4 16,-1-4 7-16,-2-1-18 0,1 0-18 15,0 0-95-15,0-1-74 16,0 0-364-16,0 0 15 16</inkml:trace>
  <inkml:trace contextRef="#ctx0" brushRef="#br0" timeOffset="160576.01">21362 11811 770 0,'-12'-14'395'16,"3"5"-42"-16,1 3-91 16,5 1-206-16,2 5 30 0,1-2 24 15,0 1 4-15,0 1-17 16,2 0-21-16,2-1-34 16,40 1-14-16,50-2-6 15,-8-2-10-15,4-1 2 16,15-3-140-16,-12 4-90 15,8-10-274-15,-34-5-71 16</inkml:trace>
  <inkml:trace contextRef="#ctx0" brushRef="#br0" timeOffset="161537.84">21560 12062 916 0,'-2'-4'251'0,"0"-1"98"15,2 1-241-15,0 3 6 16,0 0 0-16,0-1 6 16,0 0-22-16,0 1-13 15,0-1-26-15,1 0-17 16,2 0-17-16,10-2-11 16,41-8-4-16,-35 12-7 15,-5 2 7-15,1 4-6 16,-5-2 4-16,0 6-9 15,-4 1 4-15,-4 4-8 16,-4 3 7-16,-2 6-2 16,-4-3 8-16,-2 3-5 15,-2-8 4-15,2 1-14 16,3-11-5-16,0 0-9 16,2-5 8-16,0-1-4 0,-1-10 16 15,0 0 0-15,5-1 3 16,-2 1-3-16,3 2-2 15,1 6-14-15,1 0 7 16,1 4 2-16,-3-2 8 16,4 1 0-16,-1 1 13 15,22 11-8-15,32 21 1 0,-28-21-6 16,-4 1 6-16,-1 2-7 16,-9-4 5-1,-2 0-8-15,-9-2-5 0,-10 0 3 16,-7 0 6-16,-17 5-1 15,-6-3 10-15,-12 1 2 16,0-2-1-16,-8-8-27 16,8-4-22-16,1-8-118 15,6-2-162-15,11-22-142 16,17-15-99-16</inkml:trace>
  <inkml:trace contextRef="#ctx0" brushRef="#br0" timeOffset="162269.71">22901 11484 986 0,'-24'-67'231'0,"20"55"102"0,0 4-271 15,4 0 40-15,2 2 14 16,-2-3 40-16,0 4-12 15,1-2 1-15,0 3-45 16,-1 3-11-16,0 0-34 16,0-1-2-16,0 1-21 15,1 0-1-15,0 0-20 0,1 1-1 16,-1 1-9-16,3 1 3 16,-1 2-6-16,9 19 8 15,12 39-1-15,-18-25 6 16,-5 0-5-16,1 1 8 15,3-11-8-15,-1-4 1 16,-3-10-6-16,2-4 5 16,-1-7-10-16,-2-1-17 15,-1-2-23-15,1 0-101 16,0 0-91-16,1-1-306 16,1-1-8-16</inkml:trace>
  <inkml:trace contextRef="#ctx0" brushRef="#br0" timeOffset="162540.75">22761 11762 914 0,'-10'-12'394'16,"3"2"-9"-16,0 8-205 0,5 1-69 15,2 1-40-15,0 0 15 16,1-1-5-16,3-1-13 16,16 2-32-16,61 4-14 15,-21-4-18-15,25 0-10 16,2-6-61-16,25 5-96 16,-12-5-311-16,-5-6 21 15</inkml:trace>
  <inkml:trace contextRef="#ctx0" brushRef="#br0" timeOffset="163258.94">22961 12019 966 0,'-5'-6'240'16,"4"-1"87"-16,-1 2-231 16,4 2-19-16,-2 2 33 15,0 0-3-15,0 0-1 16,1 0-33-16,1 0-11 16,2 0-34-16,6 1 6 15,4 1-13-15,34 11-1 16,-37-5-11-16,1 3 6 15,-2 1-15-15,-3 3 7 16,-4-3-7-16,-3 3 2 16,-6-3-3-16,-3 1 8 15,-3-2-2-15,-1-1 6 0,0-1-4 16,-1-2-2-16,5-4-9 16,4-2 5-16,-1-2-8 15,4-3 8-15,2 4-1 16,-2 0 7-16,1 0-9 15,0 0-3-15,-1 0-1 16,2 0 1-16,0 0-7 0,2 1 9 16,2 0 3-16,12 0-1 15,46 9 0-15,-27-1 12 16,-5 1-12-16,1 3 6 16,-9 1-5-16,-4 5 2 15,-10-4-11-15,-4 7 3 16,-11-2 0-16,-12 6 9 15,-7-4-6-15,-11 3 9 16,-6-5 1-16,-4-5-10 16,8-7-16-16,-3-9-72 15,11-9-58-15,-4-11-313 16,8-23 18-16</inkml:trace>
  <inkml:trace contextRef="#ctx0" brushRef="#br0" timeOffset="164088.67">24313 11394 953 0,'0'-8'262'0,"1"1"116"15,-2 0-260-15,2-1 27 16,0 3-10-16,1-1 17 16,1 1-38-16,0-2 3 15,-2 5-36-15,2-1-1 16,-3 2-26-16,0 0-5 16,0 0-22-16,0 1-5 15,0 0-12-15,1 0 1 16,0 1-10-16,2 2 6 15,0 5-6-15,9 19 5 16,4 36-2-16,-14-31 6 0,-1-3-7 16,0-3 7-16,-1-7-8 15,2-7 5-15,-2-6-6 16,0-2 9-16,0-2-8 16,0-2 7-16,0 0-9 15,0 0 7-15,0 0-8 16,0 0-12-16,0 0-37 0,-2 0-129 15,1 1-99 1,0 0-280-16,-2 0-53 0</inkml:trace>
  <inkml:trace contextRef="#ctx0" brushRef="#br0" timeOffset="164474.74">24125 11844 963 0,'-7'-7'259'0,"4"4"84"16,-3 0-204-16,5 2-29 15,1 0 36-15,0 0-5 16,0-1-4-16,1 2-57 0,2 0-16 16,4 0-38-16,33 0-1 15,46 2-13-15,-12-6 2 16,5 2-32-16,19 0-133 15,-12 2-70-15,-4 6-271 16,-28 3-67-16</inkml:trace>
  <inkml:trace contextRef="#ctx0" brushRef="#br0" timeOffset="165339.7">24326 12050 832 0,'-35'24'211'0,"32"-34"101"16,3 1-229-16,3-1 29 15,0 3 4-15,0-1 23 16,-1 3-27-16,4-1 10 16,1 3-40-16,4 0-2 15,6 0-29-15,6 2 2 16,-2 1-24-16,4 5 3 0,-4-1-15 15,-2 4 3-15,-7-1-15 16,0 3 2-16,-4 1-5 16,-5 1 1-16,-5-1-4 15,0 5 7-15,-4 0-11 16,-5 3 10-16,0 0-4 16,1 1-1-16,-2-7-4 15,-2 0 9-15,4-5-10 0,-1-3 3 16,0-1-1-16,0-2 7 15,3-2-3-15,-1-4 7 16,3 2-3-16,0-2 2 16,5 3-5-16,-4-1 3 15,5 1-10-15,-1 0 2 16,1 0-3-16,1-1 6 16,1 1-3-16,2 0 9 15,9 0-3-15,42-5 4 16,-32 1-7-16,3 6 3 15,-3 3-6-15,2-1 4 16,-2 1-4-16,-3 8 5 16,-4-2-4-16,-3 5 9 15,-4 2-5-15,-8 5 4 0,-2-1-7 16,-12 5 6-16,-1 1-9 16,-6 3 6-16,-1-5-2 15,-7-1 8-15,0-6-7 16,-9-11-11-16,3-7-38 15,-10-12-138-15,1-2-313 16,-5-16 24-16</inkml:trace>
  <inkml:trace contextRef="#ctx0" brushRef="#br0" timeOffset="168711.15">25034 8836 371 0,'-26'-39'115'0,"21"33"60"16,1 2-65-16,-1-2 0 15,1 3 14-15,-1-1 15 16,2 2-27-16,2 1-12 16,1 0-27-16,-3-1-6 15,1 0-17-15,-2-1-18 16,0 1-12-16,0 0-8 15,-2 1-3-15,-3 0 0 16,3 0 9-16,-30-3-2 0,35 4 12 16,1 1 3-16,0-3 4 15,0 2 2-15,0 0-1 16,0 0-11-16,0-1-7 16,0 0-7-16,1 1 1 15,2 0-5-15,-1 0 5 16,23 4 1-16,37 12-1 15,-24-13-9-15,-4-3 9 0,2-4-6 16,-5 3 7 0,-5-4-1-16,-10 2 6 0,-1 3-4 15,-9 3 6-15,-3-5 0 16,-1 4 2-16,-4-2 5 16,1 0 1-16,0 0-5 15,0 0-5-15,0 0-3 16,0 0-9-16,1 0-6 15,0 0 2-15,0 0-4 16,0 0 3-16,0 0-4 16,0 0 9-16,0 0-7 15,0 1 4-15,0 0-4 16,0 1 8-16,0-1-8 16,0-1 6-16,0 0-7 15,0 1 8-15,0 0-9 0,0 0 4 16,0 1-3-16,0 0 6 15,-1 0-10-15,1 1 11 16,0-1-9-16,0 1 6 16,0 0-4-16,0 3 9 15,0 6-8-15,2 35 6 16,-3-29-3-16,1 1 6 16,-1 9-5-16,1-1 6 0,-2 5 2 15,-2-2 4-15,3 9 0 16,-1-5 7-16,0 8 4 15,1-1 2-15,1 6 1 16,0-2 2-16,1 10 1 16,0-8 0-16,0 9 4 15,-1-5 0-15,0 9 5 16,-2-7-2-16,0 13-7 16,0-4-5-16,-2 6-9 15,1-12-8-15,0 8-4 16,1-10 0-16,-2 5-6 15,1-5 8-15,3 12-8 16,-3-4 2-16,-1 6 0 16,2-3 4-16,-2 8-7 15,-2-14 7-15,1 8-4 0,-1-6 1 16,1 5-8-16,2-9 7 16,-1 7-6-16,0-9 6 15,2 2-1-15,-1-8 8 16,-1 9-9-16,1-6 9 15,0 9-7-15,0-4 0 16,2 10-3-16,0-10 8 16,1 4-6-16,1-10 8 15,-1 7-5-15,3-10 3 0,1 10-5 16,-1-4 7-16,3 7-7 16,-1-9 8-16,2 9-3 15,-2-10 5-15,1 5-10 16,-3-9 6-16,0 5-8 15,-3-9 5-15,-4 6-5 16,2-10 4-16,-4 2-7 16,5-4 10-16,-1 2-5 15,2-7 5-15,0 3-4 16,2-5 4-16,1 1-6 16,-1-5 5-16,0-2-10 15,0-10 7-15,-2 0-3 16,1-8 4-16,0 0-4 15,1-4 9-15,-2-2-5 0,0 0 5 16,0 0-10-16,0 0 3 16,0 0-7-16,0 0 5 15,0 0-5-15,0 1 10 16,0-1-6-16,0 2 7 16,0-1-7-16,0 0 5 15,0-1-7-15,0 0 7 16,0 1-4-16,0-1 3 0,0 1-3 15,0-1 4-15,0 0-8 16,0 0 5-16,0 0-1 16,0 0 4-16,0 0-10 15,0 0 11-15,0 1-10 16,0-1 5-16,0 0-1 16,0 0 7-16,0 0-9 15,0 0 10-15,0 0-10 16,0 1 4-16,0-1-5 15,0 0 7-15,0 0-8 16,0 0 12-16,0 0-10 16,0 0 2-16,0 0-4 15,0 0 8-15,0 0-7 16,0 0 8-16,0 1-4 16,0-1 2-16,0 0-5 15,0 1 7-15,0-1-6 0,0 0 6 16,0 0-2-16,0 0 5 15,0 0-10-15,0 0 8 16,-2 1 3-16,1 0 4 16,-1 1-5-16,-1-1 6 15,-4 0-8-15,-11 2 4 16,-37 9-7-16,33-11 4 0,-2 1-3 16,5 1 4-16,-1-1-9 15,8-1 6-15,3 0-9 16,6 0 6-16,0-1-6 15,2 1 8-15,0-1-6 16,0 0 9-16,-1 0-6 16,2 0 7-16,-1 0-9 15,1 0 5-15,-1 0-8 16,1 0 9-16,-1 0-6 16,1 0 9-16,0 0-7 15,0 0 5-15,0 0-27 16,0 0-32-16,0 0-195 15,-1-1-122-15,0-1-237 16,-2-3-133-16</inkml:trace>
  <inkml:trace contextRef="#ctx0" brushRef="#br0" timeOffset="177687.64">8956 14031 739 0,'-45'-10'310'0,"1"4"-4"0,9 2-164 15,8 5-94-15,12 2-9 16,7-1 26-16,12-2-2 16,14 1 20-16,9 0-17 15,23 0 1-15,10-1-21 16,18-2 5-16,0-3-25 16,11 0-1-16,-16-1-27 15,-1 3-109-15,-22 5-58 0,-16 4-245 16,-22 0-45-16</inkml:trace>
  <inkml:trace contextRef="#ctx0" brushRef="#br0" timeOffset="177971.81">8943 14322 873 0,'-20'0'275'0,"-2"1"104"15,7 2-232-15,1-1 28 0,6-1-24 16,3 0-8-16,5-1-52 16,4-2-17-16,-3 1-37 15,4 0 8-15,26-3-18 16,57-4 1-16,-26 3-3 15,18-1-2-15,-6 4-36 16,3 8-199-16,-19 8-287 16,-19-3 4-16</inkml:trace>
  <inkml:trace contextRef="#ctx0" brushRef="#br0" timeOffset="194337.45">11441 13760 1147 0,'27'-60'270'0,"-32"48"99"15,-4 7-326-15,-2 3-25 16,-4 5 3-16,-6 2-1 16,-1 3 2-16,-3 9-6 15,1 5 0-15,-1 8-9 16,5 4 3-16,0 5-9 16,7 0 6-16,5 6-6 15,8-7 6-15,7-1-10 16,6-8 4-16,7-6-4 15,6-10 5-15,5-8-5 0,3-6 9 16,1-9-2-16,-5-6 5 16,-3-12-5-16,-11-2 5 15,-9-13 1-15,-6-1 5 16,-11-4-1-16,-8 5 12 16,-10 0-6-16,-3 12 2 0,-6 6-8 15,6 9 0-15,0 8-49 16,11 7-39-16,9 8-83 15,11 4-40-15,14 3-232 16,10 0 25-16</inkml:trace>
  <inkml:trace contextRef="#ctx0" brushRef="#br0" timeOffset="194504.17">11674 13716 1516 0,'23'4'313'0,"-32"-13"117"16,3 9-463-16,-1 5-121 15,3 3-34-15,5 8-269 16,8 4 5-16</inkml:trace>
  <inkml:trace contextRef="#ctx0" brushRef="#br0" timeOffset="194885.52">12195 13625 1185 0,'-4'1'285'16,"0"-11"97"-16,-5 13-334 15,-4 6-32-15,-7 7 6 16,-2 7 9-16,-6 8 1 15,0 4 1-15,0 6-7 16,2-5-11-16,-1 0-7 16,11-9-2-16,2-5-3 15,7-11 0-15,3-3 3 16,5-7 4-16,1-1-2 16,-1-3 3-16,-1 1-2 15,1 1 0-15,1-1-7 16,2 0 3-16,11-3-5 0,39-10 3 15,-30 14-7 1,2 1 8-16,6 3-8 0,-2 1 2 16,9 0-65-16,-6 2-47 15,-1 1-320-15,-7-1 29 16</inkml:trace>
  <inkml:trace contextRef="#ctx0" brushRef="#br0" timeOffset="195119.49">12182 13685 1405 0,'-13'-29'323'0,"2"4"125"15,5 12-396-15,-1 4 6 16,4 6 11-16,1 0 14 16,-1 2 6-16,3 0-13 15,0 1-21-15,0 0-25 16,0 0-13-16,2 2-17 15,0 9 4-15,4 31-10 16,4 64 10-16,-8-10-8 16,-1 8-27-16,2 19-216 15,3-8-293-15,1-11-6 16</inkml:trace>
  <inkml:trace contextRef="#ctx0" brushRef="#br0" timeOffset="195852.55">13946 13612 1013 0,'-29'-10'361'0,"-3"-2"25"16,-1 9-249-16,-8 8-97 15,-3 2-14-15,-3 8 26 16,4 4 0-16,4 9 11 16,11 2-17-16,5 10-6 15,14-2-25-15,9 5-2 16,7-4-15-16,14 0-3 15,6-9-8-15,11 1-4 0,1-11-11 16,8-6-2-16,-6-7-5 16,-1-10 8-16,-9-8 4 15,0-12 19-15,-10-5 2 16,-7-13 24-16,-8 0-2 16,-11-10 12-16,-7 8-14 15,-14-2 10-15,-10 9-9 16,-2 7-30-16,5 15-46 15,0 6-53-15,14 14-67 16,16 5-264-16,14 0 28 16</inkml:trace>
  <inkml:trace contextRef="#ctx0" brushRef="#br0" timeOffset="196023.28">14138 13664 1486 0,'16'2'299'0,"-28"-6"137"15,3 9-471-15,2-4-65 16,6 3-38-16,11 0-150 0,5-7-147 16,14-12-10-16</inkml:trace>
  <inkml:trace contextRef="#ctx0" brushRef="#br0" timeOffset="196401.72">14716 13575 1565 0,'-3'6'327'0,"-15"-12"147"0,1 13-454 15,-4 2-24-15,-2 7 11 16,0 1-8-16,-2 4 9 15,3 8-7-15,5 4 7 16,4-7-11-16,-3 3-5 16,7-8-17-16,0-4-11 15,1-6-10-15,2-2 3 16,3-4 10-16,3-3 15 16,0-2 8-16,0-1 16 15,1 0-2-15,1 0 10 16,2 0-5-16,7 0 9 15,8-1-10-15,41-3 4 0,-34 6-6 16,6-1 2-16,0 1-8 16,5 2 0-16,-5-1-28 15,5 2-116-15,-5-1-56 16,8 2-253-16,-7-3-49 16</inkml:trace>
  <inkml:trace contextRef="#ctx0" brushRef="#br0" timeOffset="196689.96">14794 13619 1469 0,'-17'-24'303'0,"10"5"170"16,5 11-426-16,0-5 19 15,0 2 1-15,3-7 24 16,2 2-24-16,0-3-1 15,1 4-22-15,2 3 5 16,-5 6-29-16,5 4 2 16,0 7-20-16,1 15 6 15,-1 6-14-15,1 23 14 16,-5 13-10-16,3 27 10 16,-5 2-16-16,1 26-147 15,5-5-132-15,-7 6-273 0,1-29-102 16</inkml:trace>
  <inkml:trace contextRef="#ctx0" brushRef="#br0" timeOffset="197885.5">16601 13491 1139 0,'1'-3'278'0,"0"-1"118"15,0 1-306-15,-1 1-3 16,0 0 9-16,-1 0 4 15,0 1-22-15,-1-1-19 16,-1 2-24-16,-2 3-16 16,-1 1-12-16,-1 21-2 0,-28 41 4 15,39-22-6-15,4 2 3 16,9 7-3-16,5-7 3 16,5-1-9-16,1-13 7 15,2-11-5-15,-5-14 7 16,5-8-7-16,-8-13 7 15,8-14-5-15,-3-28 10 16,-5-9 2 0,-13-10-6-16,-5 0-1 0,-24 8-46 15,-15 29-73-15,-32 19-383 16,-3 25 59-16</inkml:trace>
  <inkml:trace contextRef="#ctx0" brushRef="#br0" timeOffset="199152.83">11411 14603 961 0,'-36'-9'403'15,"26"32"-6"-15,-24-14-189 16,4 10-200-16,0 12-2 16,8 0-1-16,6 11 0 15,10 0 4-15,9 4-12 16,11-5 5-16,11 5-5 16,6-9 0-16,8-4-5 15,-1-12 0-15,5-11 0 0,-7-14 1 16,-2-18-6-16,-9-11 4 15,-3-17 9-15,-15-3-5 16,-6-9 4-16,-9 8 5 16,-17-1 9-16,-6 19-4 15,-7 10 0-15,-2 15-1 16,-1 13-56-16,9 12-53 16,12 17-297-16,13 6 28 0</inkml:trace>
  <inkml:trace contextRef="#ctx0" brushRef="#br0" timeOffset="199346.45">11795 14726 1596 0,'3'-2'294'15,"-1"0"131"-15,-1-1-550 16,0 1-73-16,2 0-294 16,-2 2 50-16</inkml:trace>
  <inkml:trace contextRef="#ctx0" brushRef="#br0" timeOffset="199684.79">12206 14626 1324 0,'-8'13'440'0,"1"14"41"15,-8-12-341-15,-9 13-108 16,-3 3-32-16,-3 8 1 16,-4-18 5-16,8 20 0 15,9-11-12-15,3-7-25 16,8-9-10-16,4-4-30 15,1-13-3-15,7 2 8 16,2 0 29-16,5-5 11 16,4 2 30-16,3-2 3 15,-1 2 2-15,4-1-6 16,3 3 5-16,7 2-4 16,0 4 0-16,8-1-7 15,0 2-56-15,4 0-99 16,-4-2-267-16,3-1 2 15</inkml:trace>
  <inkml:trace contextRef="#ctx0" brushRef="#br0" timeOffset="199886.68">12323 14671 1469 0,'-8'-18'350'0,"-1"8"129"0,3 2-390 16,3 7-34-16,3 1 5 15,3 0 7-15,-3 1-4 16,0 2-21-16,9 25-13 16,21 59-7-16,-16 1-11 15,-1 13-28-15,-1 29-209 16,-9-1-323-16,-8-7 16 16</inkml:trace>
  <inkml:trace contextRef="#ctx0" brushRef="#br0" timeOffset="200568.73">14473 14606 1049 0,'-7'-2'244'0,"-5"2"123"0,-3 2-275 16,-3-1 23-16,0-1 14 15,-7-3 19-15,8 5-20 16,1 1-27-16,4 2-41 16,2 7-20-16,13 15-18 15,-3-1-21 1,9 13-2-16,8 4 1 15,10 6 3-15,5-12-1 0,6-2-8 16,-5-12 11-16,5-8-2 16,-5-10 0-16,-2-8 2 15,-3-10 1-15,0-17-11 16,-7-10 6-16,-7-18-12 16,-9-2 0-16,-13-6-14 15,-15 13-16-15,-18 11-95 16,-12 21-56-16,-16 25-301 15,3 19 7-15</inkml:trace>
  <inkml:trace contextRef="#ctx0" brushRef="#br0" timeOffset="202254.65">16879 14483 1208 0,'-4'-2'322'0,"-6"-1"83"16,-11-3-308-16,-35-5-62 16,33 12 12-16,19 5 1 15,-15-4 8-15,6 0-14 16,5 7-7-16,-3-2-17 0,8 18-5 15,7 5-10-15,3 15-5 16,7 20-2 0,11 8 3-16,0-11-6 15,1-6 5-15,6-15-1 16,1-27 4-16,8-14-1 16,-1-13 13-16,4-17-6 15,-9-12 5-15,-7-14-11 16,-18-7 4-16,-13-9-5 15,-15 13 6-15,-22 3-5 16,-9 15-3-16,-16 15-100 16,-4 16-77-16,-20 13-296 15,18 6-22-15</inkml:trace>
  <inkml:trace contextRef="#ctx0" brushRef="#br0" timeOffset="203169.31">11829 15689 1291 0,'12'-60'276'0,"-29"56"130"15,-6 10-371-15,-15 5-13 16,-3 6 17-16,-3 8 7 16,6 1-2-16,3 4-1 15,18 4-8-15,6-2-11 16,12 4-12-16,9 3-9 16,9-2-2-16,13-3-3 0,10-3-4 15,10-5-4 1,-2-12 1-16,7-12 8 0,-9-7 2 15,-4-15 6-15,-12-12 4 16,-5-17 7-16,-19-5-9 16,-10-15 3-16,-10 6-2 15,-18 0-3-15,-10 21-8 16,-21 22-124-16,8 41-88 16,-10 21-255-16,16 11-63 0</inkml:trace>
  <inkml:trace contextRef="#ctx0" brushRef="#br0" timeOffset="203817.93">14250 15491 1435 0,'-70'-43'321'0,"35"45"129"16,5 14-416-16,1 10-29 15,5 3-3-15,5 9 3 16,10-5 0-16,9 7-3 16,11-6-1-16,9 3 1 15,3-5 4-15,12 1-15 16,1-10-6-16,7 0-22 15,-9-11-4-15,5-8-12 16,-8-10 16-16,-5-13 11 16,-11-9 22-16,-4-17 7 15,-7-2 11-15,-12-13 0 16,-7 6 5-16,-9-3 2 16,-5 16 1-16,-6 7-6 15,0 18-2-15,1 13-27 0,11 10-52 16,6 15-109-16,11 6-259 15,15-4 2-15</inkml:trace>
  <inkml:trace contextRef="#ctx0" brushRef="#br0" timeOffset="203998.04">14569 15491 1740 0,'7'-42'376'0,"-25"35"103"16,5 9-543-16,2 8-131 16,4 6-66-16,4-1-41 15,13-4-177-15,10-11 33 16</inkml:trace>
  <inkml:trace contextRef="#ctx0" brushRef="#br0" timeOffset="204335.92">14988 15382 1438 0,'-12'3'491'0,"10"-2"40"16,-14 13-327-16,0 8-201 16,-7 7 0-16,0-2-5 15,-4 2 9-15,6-6-11 16,3-6-2-16,9-5-8 15,-2-2-16-15,8-6-18 16,1-2-6-16,2 1-1 0,-1-3 4 16,1 0 17-16,0 0 16 15,1 0 8-15,1 1 9 16,1 1 1-16,1-1 2 16,23 6 0-1,40 13-3-15,-23-11-14 16,5 0-37-16,11-2-101 15,-8-7-60-15,3-3-258 16,-15-5-19-16</inkml:trace>
  <inkml:trace contextRef="#ctx0" brushRef="#br0" timeOffset="204567.84">15068 15414 1434 0,'-16'-25'394'0,"4"2"120"15,5 10-395-15,3 4-25 0,1 5-21 16,2-1 17-16,1 3-29 16,0 1 2-16,0 0-26 15,1 1-4-15,2 1-23 16,0 2 6-16,10 24-14 16,14 70 6-16,-21-14-7 15,-3 40-19-15,-5 6-68 0,4 27-232 16,-2-15-276-16,0-16-45 15</inkml:trace>
  <inkml:trace contextRef="#ctx0" brushRef="#br0" timeOffset="205133.9">16951 15561 1104 0,'16'-43'353'15,"-31"33"48"-15,-6 4-249 16,-1 5-91-16,-2 0 18 15,2 2-1-15,-3 1 19 16,7 1-28-16,-1 5-3 16,8 2-30-16,3 10-6 15,7 6-22-15,4 13-1 16,7 4-9-16,4 9 4 16,5-5-9-16,8-3 3 15,-1-15-4-15,8-12 5 16,-2-17 0-16,0-16 11 15,-6-15 1-15,-2-21 7 0,-11-5-8 16,-13-17-5-16,-12 5-17 16,-17 4-48-16,-14 22-117 15,-31 18-334-15,-8 24 29 16</inkml:trace>
  <inkml:trace contextRef="#ctx0" brushRef="#br0" timeOffset="205884.52">10718 13269 1317 0,'-4'11'261'0,"-6"-11"133"16,-5 6-388-16,-9 5 10 15,-6 2 11-15,-5 5 2 16,2-3 5-16,0 2-7 15,9-6-10-15,3-4-4 16,8-3-6-16,0-3 8 16,6-2 9-16,1-1 9 15,1 2 7-15,3-1 13 0,2 1-6 16,0 0-3-16,0 0-9 16,0 1 4-16,0 3-7 15,4 25 3-15,5 48 3 16,-4-11 8-16,0 7-6 15,5 23 3-15,-1 4 1 16,1 35 1-16,0 3-5 0,-1 30-3 16,-4-3-6-16,1 25-8 15,-1-18-6-15,-2 15-8 16,-8-30 3-16,12 17-6 16,-1-26-3-16,-2 3 2 15,-2-24 2-15,6 5-5 16,-12-29 1-16,-3-10 0 15,-1-27-2-15,2-9-21 16,0-18-20-16,5-11-65 16,1-14-59-16,4-2-145 15,2-5-215-15,2-8-37 16,-8-3-138-16</inkml:trace>
  <inkml:trace contextRef="#ctx0" brushRef="#br0" timeOffset="206059.78">10494 16304 1583 0,'-21'30'391'16,"26"-32"124"-16,6 3-443 16,11 1-58-16,8-1-8 15,19-2 4-15,7 0-46 0,22 4-481 16,-5-2 145-16</inkml:trace>
  <inkml:trace contextRef="#ctx0" brushRef="#br0" timeOffset="206899.72">17200 13045 1189 0,'-14'-10'306'0,"7"1"87"15,6 6-337-15,5 6-35 16,8 1-10-16,12 3 16 16,9-1 4-16,15 2 7 15,2-3 2-15,7 2 1 16,-10-4-16-16,0 2 1 15,-13-2 1-15,-7 0 12 16,-10-1 0-16,-3 0 17 0,-10 0 7 16,-2-1 14-16,-2 0-10 15,-1-1 3-15,0 0-12 16,-1 0-7-16,1 0-17 16,-1 1 0-16,0 1-9 15,0 2 2-15,-1 18-3 16,0 51 2-16,-9-45-1 15,21 44 8-15,-5 2-7 16,0 28 3-16,-2 4-4 0,14 50-3 16,-24-17-7-16,1 43 11 15,-1-4-3-15,-4 25-4 16,6-22 1-16,4 14-3 16,6-35-10-16,7-2-7 15,4-23 4-15,-16-13-6 16,20-6 1-16,-5-1-2 15,-5-17 2-15,-10-9 1 16,21 3-2-16,-26-24-9 16,-2-13-9-16,-2-4-37 15,5-12-36-15,-8-12-104 16,4-8-73-16,1-9-351 16,2-16 20-16</inkml:trace>
  <inkml:trace contextRef="#ctx0" brushRef="#br0" timeOffset="207107.13">17427 16123 1589 0,'-6'-8'400'0,"6"1"119"0,8 4-427 15,4-2-74-15,17 0 0 16,8-2 4-16,23-1-79 15,7 0-138-15,21-7-339 16,-10-7-10-16</inkml:trace>
  <inkml:trace contextRef="#ctx0" brushRef="#br0" timeOffset="207616.81">18151 13779 1202 0,'-22'-17'294'0,"-1"6"96"15,10 4-330-15,2 5 9 16,6 2 0-16,5 2 15 16,4-1-4-16,-4-1-2 15,2 0-27-15,6 2-8 16,34 5 12-1,47 3-38-15,-26-11-32 0,5-3-61 16,-1 0-130-16,-21 0-26 16,-10 4-271-1,-17 0-25-15</inkml:trace>
  <inkml:trace contextRef="#ctx0" brushRef="#br0" timeOffset="207817.98">18305 13683 1258 0,'-10'-15'385'16,"7"2"78"-16,-2 8-289 16,3 4-89-16,2 0 12 15,-2 1-1-15,2 0-7 16,0 0-34-16,2 2-10 16,0 7-22-16,4 25 0 15,6 42-11-15,-14-10-14 16,0 2-77-16,4 33-482 15,5-6 119-15</inkml:trace>
  <inkml:trace contextRef="#ctx0" brushRef="#br0" timeOffset="208820.53">19332 13216 1036 0,'-2'-7'298'16,"-3"1"67"-16,-25-9-281 16,-37-16-23-16,28 39 52 15,-4 2-51 1,1-3 5-16,2 4-26 16,2-3-1-16,14-4-17 15,1-3 6-15,10-1-6 16,2-1 21-16,6 1-2 15,3-1 14-15,2 1-13 0,0 0 7 16,0 0-21-16,0 0 9 16,0 0-10-16,0 0 14 15,0 0-7-15,0 0 15 16,0 0-14-16,1 1 10 16,0 1-16-16,1 2 11 15,4 9-12-15,22 51 8 16,-19-29-10-16,-2 17 10 15,-3 7-13-15,0 29 2 16,-6 2-9-16,-4 31 8 16,0 10-15-16,-7 16 4 15,2-11-6-15,-1 18 4 16,3-18-14-16,2 9 10 0,1-15-7 16,3 20 7-16,1-21-5 15,1 8 3-15,2-21-5 16,0 11 1-16,2-25-6 15,-1 11 3-15,0-14 1 16,-2 2 2-16,-2-17-2 16,0 2 7-16,-3-20-5 15,0-3 1-15,5-14-9 0,-2-4-3 16,1-19-19-16,1-2-24 16,1-12-22-16,-2-5-55 15,1-9-51-15,0 2-110 16,-2-1-36-16,1 0-230 15,0-1-2-15</inkml:trace>
  <inkml:trace contextRef="#ctx0" brushRef="#br0" timeOffset="209126.01">18938 16158 1616 0,'0'3'398'16,"0"-1"134"-16,2-1-457 15,10-1-22-15,55-6-12 0,-16-3 5 16,1 0-14-16,13 0-15 16,-3 5-66-16,4 0-216 15,-16 1-302-15,-15-4-14 16</inkml:trace>
  <inkml:trace contextRef="#ctx0" brushRef="#br0" timeOffset="-211390">19860 13016 850 0,'0'-13'266'0,"-1"4"88"15,0 3-218-15,1 3 25 16,0 2-22-16,0 1 21 15,0 0-48-15,0 0-15 16,0 0-51-16,0 0-10 16,0 1-29-16,0 1 3 15,0 8-11-15,1 25 13 16,2 37-4-16,-3-23 10 16,-2-8-9-16,1-1 6 15,1-13-10-15,0-5 4 0,0-10-7 16,1-4 7-16,1-5-12 15,0-1 1-15,-2-3-35 16,0 0-129-16,0 0-72 16,1 0-252-16,0-2-66 15</inkml:trace>
  <inkml:trace contextRef="#ctx0" brushRef="#br0" timeOffset="-211014.91">20377 12963 1049 0,'-12'8'266'0,"-9"9"134"15,-5 11-294-15,-13 17 27 0,-5 6-10 16,-10 18 8-16,-2-1-55 16,-5 15-7-16,8-5-48 15,0 14 1-15,10-12-15 16,7-1-1-16,14-20-25 15,10-11-61-15,11-25-47 16,5-12-58-16,3-11-37 16,2-5-240-16,-3-13 78 0</inkml:trace>
  <inkml:trace contextRef="#ctx0" brushRef="#br0" timeOffset="-210681.25">20157 13549 1076 0,'21'-11'291'15,"-27"1"94"-15,2 4-224 16,1 4-42-16,-1-3 29 0,4 5-7 15,0-1-6-15,0 0-65 16,-2 0-15 0,2 1-34-16,0 0 5 0,0 2-11 15,2 2 2-15,3 24-7 16,6 44 6-16,-10-29-9 16,0 4 3-16,-1-9-10 15,2-4-47-15,0-11-73 16,7-9-149-16,9-6-276 0,5-13-24 15</inkml:trace>
  <inkml:trace contextRef="#ctx0" brushRef="#br0" timeOffset="-210182.15">20510 13610 1245 0,'-13'0'320'15,"-4"0"118"-15,0 3-309 16,1 0-49-16,1-1 28 0,5 0-12 16,1-1-11-16,6 0-36 15,2-1-4-15,1 0-27 16,0 0-1-16,0 0-9 15,0-1 6-15,0 1-4 16,0 0 1-16,0 0-8 16,-2 0 4-16,1 1-9 0,0 1 4 15,-2 0-6-15,1 2 6 16,-2 7-8-16,-9 37 0 16,15-38-8-16,9 4 4 15,2-3-3-15,9 0 6 16,1-2 3-16,6 0 11 15,-1-2 2-15,1 1 3 16,-6 1-5-16,-2 3-1 16,-9 0-11-16,-3 7 2 15,-8-1-5-15,-4 4 6 16,-4-1 0-16,-2-2 2 16,1-9-16-16,-5 0-43 15,0-6-58-15,-1-5-143 16,-2-4-266-16,-10-8-1 15</inkml:trace>
  <inkml:trace contextRef="#ctx0" brushRef="#br0" timeOffset="-210046.57">20389 13633 1344 0,'7'-18'318'15,"8"4"116"-15,10 5-388 16,19-3-31-16,6 0-52 0,25-4-390 15,-4 2 111-15</inkml:trace>
  <inkml:trace contextRef="#ctx0" brushRef="#br0" timeOffset="-209448.79">21790 13149 1079 0,'6'-24'291'0,"1"-21"143"15,-12 38-280-15,0 1 10 16,2 4-1-16,1 0 14 16,2 1-66-16,-1 1-21 15,1 0-42-15,0 0-10 16,0 1-26-16,0 2 9 15,1 14-8-15,1 54 3 16,-2-32-6-16,-3 8 6 16,-1-7-14-16,2-2 1 15,2-12-6-15,0-5 3 0,0-11-24 16,-1-3-66-16,2-7-67 16,6-7-222-16,3-6-189 15,5-26-56-15</inkml:trace>
  <inkml:trace contextRef="#ctx0" brushRef="#br0" timeOffset="-209163.86">22260 13115 1484 0,'-8'-2'364'16,"-3"-4"128"-16,-2 5-384 15,-2 2-60-15,-4 7 18 16,0 8-10-16,-8 17-2 16,-3 8-31-16,-5 21 3 15,0 8-18-15,-6 16 2 16,5-3-10-16,-2 9 5 16,3-13-6-16,5-6 0 15,8-25-13-15,5-14-20 16,10-18-24-16,1-14-47 0,5-10-56 15,0-11-112-15,4-7-239 16,2-26 9-16</inkml:trace>
  <inkml:trace contextRef="#ctx0" brushRef="#br0" timeOffset="-208832.91">22168 13604 1430 0,'25'-3'371'16,"-29"-5"114"-16,-2 1-344 16,5 6-66-16,0 1 17 15,1 0 1-15,0-1-8 16,0 1-49-16,0 0-2 15,0 0-22-15,1 1 1 16,0 3-5-16,5 11 3 16,12 51-6-16,-18-27 0 15,-2-2-6-15,0 0-13 0,1-9-29 16,0-8-102-16,3-7-87 16,10-8-345-16,2-7-3 15</inkml:trace>
  <inkml:trace contextRef="#ctx0" brushRef="#br0" timeOffset="-208398.94">22451 13653 1102 0,'24'18'453'15,"-32"-23"0"-15,-5 1-174 16,3 4-203-16,0 0 18 15,1 0-1-15,-1-2 8 16,4 1-52-16,-1 2-7 16,2-3-25-16,1 3-1 15,3-1-13-15,0 0 4 16,0 0-11-16,0 1 10 16,1 1-4-16,-2 1 0 15,1 3-5-15,0 7 6 16,-2 31-10-16,12-31 1 0,2-4 3 15,4 5 14-15,3-2-4 16,6 2 5-16,0-2-2 16,6 3 4-16,-6-1-12 15,2 2 1-15,-6-1-7 16,1 4 1-16,-13-5-16 16,-8 1-2-16,-5-2-5 15,-13 1-14-15,-5-3-17 0,-10 0-62 16,3-5-45-16,-5-5-79 15,7-9-19-15,0-7-242 16,13-4 62-16</inkml:trace>
  <inkml:trace contextRef="#ctx0" brushRef="#br0" timeOffset="-208283.25">22455 13672 1250 0,'4'-9'292'0,"11"-5"106"15,11 6-375-15,20-5-135 16,8 1-285-16,15-11 45 16</inkml:trace>
  <inkml:trace contextRef="#ctx0" brushRef="#br0" timeOffset="-207749.34">23608 13224 1131 0,'-8'-87'280'15,"2"72"130"-15,2 5-302 16,0 0 3-16,3 4 8 0,0 0 25 16,1 3-34-16,-1 2-5 15,1 0-34-15,0 0-11 16,0 1-29-16,0 0-6 16,0 2-13-16,0 3-6 15,4 24 0-15,3 43-2 16,-7-34 0-16,0 6-1 15,0-9 2-15,0-4-28 16,2-11-44-16,2-6-151 16,1-9-68-16,7-2-264 15,1-7-59-15</inkml:trace>
  <inkml:trace contextRef="#ctx0" brushRef="#br0" timeOffset="-207430.56">23967 13159 1410 0,'-1'-7'348'0,"0"2"130"16,-5-1-366-16,3 6-38 15,2-1 11-15,0 1-7 16,0 0-12-16,-1 1-33 0,-1 1-11 15,-4 13-9-15,-25 61-6 16,10-25 4-16,-8 23 0 16,-1-2 2-16,-9 15-3 15,5-7-3-15,0 4-4 16,9-21 0-16,2-6-1 16,11-20-4-16,2-12-20 15,9-12-29-15,-1-8-137 16,3-5-76-16,6-4-291 15,-6 3-39-15</inkml:trace>
  <inkml:trace contextRef="#ctx0" brushRef="#br0" timeOffset="-207116.36">23929 13721 1282 0,'22'-50'373'0,"-29"42"93"16,3 3-282-16,0 3-82 15,5 6 6-15,-1-4 4 0,0 0-17 16,0 0-51-16,0 0-18 16,0 0-5-16,0 1-5 15,0 2-4-15,4 20-3 16,4 41 5-16,-8-27-8 15,0-2-3-15,-2 1-1 16,0-12-1-16,-1-1-38 16,1-11-52-16,-2-4-169 15,7-7-60-15,7-7-255 16,7-8-67-16</inkml:trace>
  <inkml:trace contextRef="#ctx0" brushRef="#br0" timeOffset="-206649.25">24152 13674 1307 0,'3'2'356'0,"0"0"102"16,-2 1-317-16,-1-1-67 15,0 0 18-15,-1 0-3 16,-1 0-9-16,1 0-35 15,0 1-9-15,1-1-22 0,-2 0 0 16,1 0-6-16,0 0-2 16,0 1 1-16,0 0-4 15,-1 0 0-15,0 2-1 16,1-1 3-16,0 0-4 16,0 3 3-16,1 2-4 15,0-3 3-15,10 36-1 16,0-33 5-16,2 0 0 15,2-1 3-15,6 3-2 16,0-2 0-16,5 3-6 16,-3-1 0-16,3 2-2 15,-4-1 3-15,-2 2-3 16,-6-4-1-16,1 3-3 16,-9 0-1-16,-4-1-3 0,-3 0 1 15,-9 3 3-15,-8-5-8 16,-4 1-45-16,-2-5-38 15,-2-2-122-15,5-6-48 16,4-4-279-16,5-10 7 16</inkml:trace>
  <inkml:trace contextRef="#ctx0" brushRef="#br0" timeOffset="-206504.77">24179 13756 1285 0,'2'-8'293'0,"6"-4"150"15,9 3-368-15,12 1-9 16,5-4-1-16,9 2-18 16,-4 4-130-16,-1 13-368 15,-25-9 73-15</inkml:trace>
  <inkml:trace contextRef="#ctx0" brushRef="#br0" timeOffset="-206012.59">19907 15780 1433 0,'10'-14'358'16,"3"7"85"-16,2 5-408 15,2 1-36-15,2 2-29 0,5 3-44 16,-2-2-14-16,15 0-109 16,11 1-249-16,15-2 23 15</inkml:trace>
  <inkml:trace contextRef="#ctx0" brushRef="#br0" timeOffset="-205823.13">20849 15710 1649 0,'-1'-12'279'0,"-3"3"146"16,3 5-467-16,6 6-88 16,7-1-24-16,14-1-20 0,12 4 71 15,21 3-328-15,6-7 104 16</inkml:trace>
  <inkml:trace contextRef="#ctx0" brushRef="#br0" timeOffset="-205655.44">21968 15711 1939 0,'11'-22'310'0,"-10"9"23"15,4 11-592-15,8 9-84 16,10 10-236-16,14-2 113 16</inkml:trace>
  <inkml:trace contextRef="#ctx0" brushRef="#br0" timeOffset="-205466.15">23214 15647 1766 0,'3'-12'68'16,"9"7"-68"-16,8 7-543 15</inkml:trace>
  <inkml:trace contextRef="#ctx0" brushRef="#br0" timeOffset="-205296.55">23797 15611 1618 0,'9'-9'277'0,"-2"7"-12"15,4 4-728-15,-3-7-74 16</inkml:trace>
  <inkml:trace contextRef="#ctx0" brushRef="#br0" timeOffset="-204132.8">24737 13102 932 0,'-6'-11'251'16,"3"4"88"-16,0 0-230 16,2 3-18-16,4 2 17 15,-3 0-1-15,1 1-14 0,6 1-23 16,22 0-4-16,37 3-13 16,-26-3 4-16,-6-2 2 15,3 2 8-15,-10 3-5 16,-7-4-4-16,-9 2-8 15,-5 0-1-15,-4-1-7 16,-4-1-1-16,1 1 4 16,0 0 3-16,0 0-4 0,0 0-3 15,1 0-4-15,0 1-9 16,0 1-10-16,0 4-2 16,2 19 0-16,6 46 0 15,-7-27 2-15,-2 13-1 16,-3 4 5-16,-2 17-1 15,-3-1 4-15,-1 22 0 16,3-3 1-16,-6 17-1 16,6-8-4-16,-2 16-5 15,2-13-6-15,0 13 1 16,2-13-2-16,-2 18-4 16,0-15 4-16,-2 11 1 15,2-11-2-15,-4 10-4 16,0-21 6-16,0 3-5 15,4-15 0-15,-1 1-4 0,3-16 3 16,2-3 0-16,1-12-6 16,-2-5 2-16,3-12 7 15,-2-1-10-15,0-6 4 16,1-3 1-16,0-6 1 16,1-4-3-16,1-6 5 15,0-1-10-15,0-5 8 0,0 0-6 16,1-1 3-16,-2 0-3 15,2-1 10-15,-1 1-10 16,-1-2 7-16,0 1-5 16,1-4 9-16,-1-3-13 15,0 0 8-15,0 0-8 16,1 0 6-16,0 0-6 16,-1 0 7-16,1 0-3 15,0 0 5-15,0 0-5 16,0 0 8-16,0 0-5 15,0 0 3-15,0 1-7 16,0-1 8-16,0 0-10 16,0 0 5-16,0 0 0 15,0 0-1-15,-1 1-8 16,-1 1 10-16,-3 0-8 16,-19 8-4-16,-51 14-1 0,31-18-2 15,-4-4-25-15,4-6-8 16,1-5-21-16,11-4-7 15,5-2-27-15,9 2-7 16,12 2-149-16,12 5-56 16,16 10-271-16,7 1-61 15</inkml:trace>
  <inkml:trace contextRef="#ctx0" brushRef="#br0" timeOffset="-203233.72">9276 17610 1116 0,'-113'-48'355'0,"94"33"45"15,6 9-312-15,6 3-3 16,2 3-24-16,5-3 24 16,0 3 10-16,2 0 8 15,0 0-25-15,6 0-17 16,19 5-17-16,44 0-10 15,-34-4-11-15,7-3-15 16,-9 2-15-16,1-1-85 16,-11 2-48-16,-3 4-102 0,-10 1-33 15,-11 1-240-15,-7 4 47 16</inkml:trace>
  <inkml:trace contextRef="#ctx0" brushRef="#br0" timeOffset="-202954">9164 17815 1109 0,'-3'1'379'16,"5"-1"67"-16,8-1-212 15,4-3-93-15,14-5 18 16,8-5-4-16,13-3-23 16,1-1-59-16,6 3-29 15,-12 6-73-15,-8 19-263 16,-35 11-286-16,-22 3-36 15</inkml:trace>
  <inkml:trace contextRef="#ctx0" brushRef="#br0" timeOffset="-200558.38">11083 16709 765 0,'5'-45'264'0,"-10"35"45"15,-1-1-166-15,-6 0 14 16,-1 1-92-16,-5 6-7 15,-3-1-26-15,-7 5 2 16,3 4-11-16,-3 1 6 16,1 2-2-16,2-3 3 15,9 0-3-15,2 0 7 16,6-3-6-16,4-1-3 16,2 0-4-16,1 0-3 15,1-1-11-15,0 1-4 16,0 0-1-16,0 0-1 15,0 0-3-15,0 0-3 16,0 0 4-16,0 1-4 16,0 1 0-16,0 1 3 0,0 4 0 15,1 18 0-15,6 32 2 16,-5-20-3-16,0-1 2 16,1 16 7-16,1 0 8 15,-2 18 12-15,3 1 11 16,-4 15 14-16,1-7 4 15,-3 14 7-15,1-12-1 16,-2 12 4-16,-2-11-6 16,1 10 2-16,-3-15-10 15,0 11-2-15,-1-15-9 0,3 10-7 16,1-12-12-16,3 9-3 16,0-10-10-16,1 3-2 15,2-14-2-15,0 11 2 16,0-13-4-16,-2-2 1 15,-2-11 0-15,-2-5 1 16,-1-16-1-16,1-5 4 16,-3-9 1-16,5-1-4 15,-1 0 3-15,4-5-3 16,-2-4-3-16,0 1-8 16,0-1-6-16,0 0-73 15,-2-1-46-15,1 2-132 16,0 2-30-16,-1 1-260 0,-5 12 14 15</inkml:trace>
  <inkml:trace contextRef="#ctx0" brushRef="#br0" timeOffset="-200126.79">10772 18670 1146 0,'-44'24'403'16,"41"-29"75"-16,2 2-254 16,5 2-84-16,-2 0-2 15,0 0-39-15,25-4-18 16,46-5-42-16,-19 3-9 15,-1 7-16-15,9 0-2 16,-8 4-7-16,1-4 2 16,-14 5-5-16,-6-4-36 15,-14 2-70-15,-16 15-349 16,-18-6-113-16,-49-25-147 0</inkml:trace>
  <inkml:trace contextRef="#ctx0" brushRef="#br0" timeOffset="-181857.53">11681 16598 1061 0,'-7'-11'337'0,"5"3"81"15,1 3-277-15,0 5-3 16,2-1-25-16,-1 0-1 16,0 1-22-16,0 0-30 15,0 0-26-15,0 2-13 16,3 9-9-16,2 27-7 16,6 40 10-16,-9-20-5 15,-3-9 1-15,0-1-3 16,-1-14-2-16,1-8-4 15,1-12 4-15,0-4 1 16,1-8 4-16,-1 0 1 16,2-3 2-16,-2 0-9 0,0 0-23 15,0-1-133-15,0-2-82 16,1-1-300-16,2-7-52 16</inkml:trace>
  <inkml:trace contextRef="#ctx0" brushRef="#br0" timeOffset="-181404.83">12068 16557 898 0,'-3'2'395'0,"3"-5"-15"16,-3 6-212-16,2-2-66 16,-1 2-45-16,-9 16 12 15,-24 43 10-15,13-26-9 16,2-1-23-16,-2 5-15 16,2-9-13-16,3-1-12 15,4-9 0-15,1-6-4 16,8-7 8-16,3-5-8 15,-1-2 10-15,2-1-4 0,0 0 1 16,0 0-10-16,1-1 7 16,1 1-10-16,1 0 5 15,3 0-4-15,11 0 8 16,32 4-7-16,-32-1 5 16,7 0-6-16,-6 1 8 15,5 2-8-15,-2-3 4 16,1 2-16-16,-7-1-16 0,-1-1-87 15,-3-2-37-15,-2-1-69 16,-6-3-243-16,-1-4 44 16</inkml:trace>
  <inkml:trace contextRef="#ctx0" brushRef="#br0" timeOffset="-181086.58">12050 16714 1033 0,'-11'-21'446'15,"8"9"-11"-15,-1-1-171 16,2 6-186-16,2 1 10 16,2-2 108-1,-2-1-126-15,3 4-16 16,-3 0-21-16,1 2-15 16,-1 3-7-16,0 1-11 0,0 2 1 15,3 16-4-15,7 59 8 16,-9-13-4-16,1 4 5 15,1 6-4-15,1-10 1 16,-2-9-5-16,2-17 2 16,3-8-1-16,-5-14 3 15,6-6-17-15,-4-7-18 0,1-10-104 16,2-6-82-16,0-10-330 16,1-17-5-16</inkml:trace>
  <inkml:trace contextRef="#ctx0" brushRef="#br0" timeOffset="-180747.04">12421 16493 1239 0,'9'-3'351'0,"-16"-5"67"16,7 6-352-16,0 2-2 15,-2 0-27-15,1 0 19 16,0 0 11-16,0 0 0 0,0 1-22 16,-1 4-8-16,-3 26-9 15,-10 51-3-15,7-23 2 16,-4 19 1-16,-2-1-4 16,-4 11-9-16,7-10 1 15,-2-2-8-15,2-18-3 16,3-9-3-16,3-21 7 0,1-8-7 15,3-12 4 1,0-3-1-16,2-1 3 0,2-7-36 16,-3 2-50-16,0 1-170 15,0 0-283-15,1-1-13 16</inkml:trace>
  <inkml:trace contextRef="#ctx0" brushRef="#br0" timeOffset="-180038.31">12563 16803 1046 0,'-1'-12'266'0,"0"3"112"15,-2-3-250-15,2 3-8 16,-2 0 25-16,-1 2-5 0,2-2-17 16,2 5-42-16,-1-2-18 15,1 2-29-15,0 3-12 16,0 0-7-16,1-1-12 15,1 1 1-15,3 0-5 16,10-1 2-16,38 0-3 16,-34 10 7-16,3 2-11 15,-2 7 8-15,0 5-6 16,-3 1 3-16,0 3-7 16,-6-4 11-16,-3 2-8 15,-2-5 7-15,-7 0-3 16,-4-4 4-16,-1 0-6 15,-3-6 7-15,-2-6-6 16,1-5 4-16,0-4-1 16,3-5 0-16,0-1-2 0,3 4 4 15,3 1-11-15,1 4 4 16,2 2-5 0,-2 1 3-16,1 0-2 0,1 1 5 15,1 2-3-15,10 7 10 16,38 33-5-16,-34-27 1 15,0 0-2-15,-1 0 6 16,-5-1-11-16,-1-2 5 0,-7 2-4 16,-6-6 4-16,-11 7-7 15,-6-3 9-15,-14 2-6 16,-3-1 8-16,-9-2-3 16,5-5 5-16,-2-2-3 15,10-2 4-15,2-3-8 16,12-1-16-16,5-2-78 15,8 2-64-15,9-3-342 16,11-9 21-16</inkml:trace>
  <inkml:trace contextRef="#ctx0" brushRef="#br0" timeOffset="-179570.05">13042 16803 1120 0,'0'-8'289'0,"0"5"104"16,-4 0-254-16,1 0-25 16,1 2 23-16,0 1 10 0,0-1-13 15,-2 0-53-15,0 0-21 16,1 0-26-16,-1 0-14 15,0 0-8-15,0 0-6 16,0-1-1-16,-1 1-5 16,1 1 3-16,-1 1-6 15,1 2-1-15,-1 3 3 16,-5 16 1-16,-7 45-5 16,23-32 6-16,0 8-1 15,5-3 1-15,9 2-5 16,3-14 8-16,8-5-5 15,-2-12 8-15,9-14-3 16,-1-11 3-16,0-10 0 16,-9-9 2-16,-4-9-5 15,-12 4 3-15,-9-8-2 16,-13 3 2-16,-14-4-4 0,-7 11-5 16,-19 9-93-16,-7 16-116 15,-25 29-341-15,1 13-13 16</inkml:trace>
  <inkml:trace contextRef="#ctx0" brushRef="#br0" timeOffset="-178294.92">14490 16528 731 0,'-24'-50'359'15,"15"31"-16"-15,1 7-125 16,0 3-89-16,-1 4-11 16,2 2 36-16,5 1-7 15,-1 0-6-15,2 2-53 0,1 0-21 16,-1 0-32-1,1 0-11-15,0 0-17 0,1 1 3 16,0 1-1-16,2 9-2 16,4 21 4-16,1 43-2 15,-7-32-1-15,-1 7-2 16,4-12 1 0,-2-7-2-16,0-10-9 15,0-7-25-15,0-13-84 16,0-7-79-16,3-4-336 15,6-6 7-15</inkml:trace>
  <inkml:trace contextRef="#ctx0" brushRef="#br0" timeOffset="-177954.43">14778 16438 1336 0,'10'2'334'0,"-26"-1"98"15,10 5-351-15,-1 3-56 16,-5 4 20-16,0 2 8 16,-3 7 4-16,1 1-15 15,-4 5-12-15,3 0-22 0,-1-1 1 16,1-7-7-16,2-3-4 16,3-7-3-16,5-2-9 15,0-3-8-15,3-1-2 16,1-2-5-16,1-2 3 15,0 0 9-15,0 0 6 16,1 0 4-16,1 0 5 16,1 0 7-16,17 1-4 15,36 1-1-15,-24-3-2 16,-3-1-31-16,5 3-116 16,-3 0-44-16,2 6-266 15,-7 0-39-15</inkml:trace>
  <inkml:trace contextRef="#ctx0" brushRef="#br0" timeOffset="-177654.22">14810 16490 1436 0,'-15'-21'318'15,"8"8"156"-15,0 6-403 16,1 4 12-16,2-1 13 15,2 3 10-15,2 0-26 0,0 1-13 16,0 0-37-16,1 0-12 16,0 1-16-1,3 4-1-15,5 20 0 0,14 55-1 16,-16-28 1-16,-3 13-3 16,1-4 6-16,-1-4-11 15,-1-16-12-15,2-7-64 16,0-17-33-16,2-10-127 15,5-8-60-15,4-8-234 16,4-10-2-16</inkml:trace>
  <inkml:trace contextRef="#ctx0" brushRef="#br0" timeOffset="-177329.72">15193 16441 1495 0,'5'-5'396'16,"-9"-3"110"-16,0 3-418 16,0 1-11-16,1 3-23 15,2 0 12-15,0 0-8 16,0 1-9-16,0 0-30 16,1 1-5-16,-4 5-9 0,-4 33-7 15,-9 43 3 1,7-12 5-16,-2 4-3 0,0 4-1 15,2-11 1-15,2 1 0 16,2-17-3-16,3-6-1 16,3-13 4-16,2-9-1 15,-2-9-1-15,1-7-10 16,-1-5-21-16,2-2-86 16,-4 0-65-16,2 0-149 15,0-1-230-15,0-3-15 16</inkml:trace>
  <inkml:trace contextRef="#ctx0" brushRef="#br0" timeOffset="-176720.22">15368 16666 904 0,'-4'-9'240'16,"-2"3"121"-16,3-2-240 16,2 3 31-16,1-1 0 0,-1-2 6 15,3 1-40-15,1-1-14 16,1 0-40-16,2 2-7 16,3 0-23-16,5 1-6 15,-2 1-9-15,5 3-8 16,-2 4-8-16,3 4 0 15,-3 5-2-15,2 8-3 16,-3 3 2-16,1 7-4 16,-5 0 6-16,-4 4-7 15,-4-3 5-15,-4-3-2 16,-3-9 3-16,-2-4 1 16,-2-5 1-16,-1-7 2 15,2-4 0-15,-1-5-2 16,3-7-5-16,0-7-1 15,4 3-3-15,2-1-3 0,1 6-1 16,4 5-4-16,3 8 1 16,3 5 2-16,1 4 2 15,4 7 2-15,0 2 6 16,3 4 2-16,-3-2 1 16,1 4-2-16,-4-4 6 15,-2 2-1-15,-8-4-2 16,-8 3 0-16,-5-4 4 0,-8-1-3 15,-4-5 2-15,-9-2 4 16,-1-5-7-16,-6-7-5 16,4-6-8-16,1-4-28 15,7-2-16-15,7 1-70 16,10 5-49-16,3 2-315 16,8 2 40-16</inkml:trace>
  <inkml:trace contextRef="#ctx0" brushRef="#br0" timeOffset="-176336.14">15831 16704 1323 0,'-5'-14'418'0,"5"11"55"16,-9 0-315-16,0 5-136 15,-4-1 18-15,2 1 11 16,-1-2 9-16,2 1-9 16,2 1-10-16,2 0-20 15,4 2-9-15,1 1-7 0,1-4-2 16,0 1 1-16,1 9-4 16,3 16 2-16,13 44 0 15,-10-31-3-15,7 12 1 16,-1-7 2-16,3 2-6 15,-2-12-3-15,9-7 9 16,-2-17 0-16,6-16 1 16,1-15 10-16,-3-22-4 15,-6-5-5-15,-7-14-7 16,-13 2-16-16,-16-4-103 16,-15 16-115-16,-26-1-305 15,-7 8-32-15</inkml:trace>
  <inkml:trace contextRef="#ctx0" brushRef="#br0" timeOffset="-174502.56">17276 16478 947 0,'7'-22'293'0,"-1"0"87"15,-6 10-249-15,0 1 28 16,-4 3-23-16,-1 1 14 0,3 5-32 16,0-1-28-16,0 2-44 15,0 1-15-15,2 1-28 16,0 2-4-16,0 10 2 16,5 53 7-16,-6-34 2 15,-1 3 10-15,-1-1 0 16,2-3 0-16,0-11 15 15,4-2-25-15,3-7 2 16,-1-7-9-16,7-5-111 16,4-3-111-16,7-14-306 15,4-10-45 1</inkml:trace>
  <inkml:trace contextRef="#ctx0" brushRef="#br0" timeOffset="-174187.61">17706 16364 1447 0,'6'-14'365'15,"-12"4"109"-15,1 3-391 16,0 8-57-16,0 5 2 16,-2 3 4-16,-4 8 4 15,-2 4-12-15,-4 11 3 0,-2 5-2 16,-6 11 2-16,2-1-7 15,-6 12 5-15,5-4-10 16,-5 5-4-16,6-13-4 16,2-2 0-16,7-17-2 15,4-7-1-15,4-13-1 16,5-4 0-16,1-3-4 0,4-1-39 16,-4-1-43-16,1 1-140 15,1-1-47-15,2 0-266 16,12 0-27-1</inkml:trace>
  <inkml:trace contextRef="#ctx0" brushRef="#br0" timeOffset="-173871.65">17769 16651 1306 0,'8'-6'340'0,"-8"-4"130"15,0 8-344-15,-3 1-10 16,4 0-4-16,-1 1-1 16,0 0-33-16,0 0-19 0,0 1-34 15,0 0-5-15,0 1-7 16,2 1 1-16,-1 10-9 16,11 45 4-16,-12-28-5 15,-3 9 0-15,0-3-1 16,1 2 3-16,-2-7-3 15,3-5 1-15,2-11-2 16,2-3-22-16,0-5-29 16,-2-7-107-16,1-6-87 0,-2 4-324 15,1-1-7-15</inkml:trace>
  <inkml:trace contextRef="#ctx0" brushRef="#br0" timeOffset="-173371.44">17957 16623 1210 0,'1'-3'282'0,"-1"-3"138"16,-1 9-315-16,1-3 14 15,0 0 8-15,-1 0 13 16,0 0-29-16,0 0-25 15,1 0-42-15,-4 1-5 0,2 1-17 16,1 0-3-16,-2 1-5 16,1 1-2-16,-2-1-7 15,1 1 0-15,0 1-1 16,-2 6-1-16,-14 29-1 16,19-28 1-16,-3-1 1 0,8 1-5 15,1-2 1-15,9 2 3 16,3-3 1-16,12-3 1 15,3 2 2-15,4 0-1 16,-2-2 0-16,3 4-3 16,-9 0-3-16,-4 2 2 15,-6 0-3-15,-2 3 0 16,-9-5-2-16,-6 2 0 16,-2 0 1-16,-9 0 2 15,-3-1-2-15,-10 4 5 16,0-3-2-16,-4-4-7 15,2-2-6-15,-1-3-37 16,8-4-34-16,3-1-86 16,3 1-45-16,5-2-63 15,0-1-234-15,0-3 47 16</inkml:trace>
  <inkml:trace contextRef="#ctx0" brushRef="#br0" timeOffset="-173140.26">17958 16572 1191 0,'-13'-5'353'0,"2"-3"74"15,2 3-334-15,9 5 17 16,5 2-31-16,10-1 19 16,9 2-3-16,19-4-8 15,3-2-33-15,13-2-14 16,-3-4-21-16,1 1-4 15,-15 2-9-15,-11 3-41 16,-16 3-67-16,-20 9-118 16,-19-2-317-16,-29 0 4 15</inkml:trace>
  <inkml:trace contextRef="#ctx0" brushRef="#br0" timeOffset="-171541.72">11729 17468 1055 0,'-38'-23'268'15,"34"10"97"-15,2 5-248 16,2 7-25-16,0 2-6 15,2 0-2-15,-2-1-25 16,0 1-44-16,0 1-19 16,0 1 4-16,3 21-1 15,5 41 11-15,-6-23 4 16,-2-6 9-16,2 4 0 16,-1-6 6-16,-1-4-5 15,0-15-4-15,0-2-7 16,-1-5-2-16,3-6-37 15,1-3-62-15,-3 0-373 16,0-1 71-16</inkml:trace>
  <inkml:trace contextRef="#ctx0" brushRef="#br0" timeOffset="-171222.06">11970 17482 1331 0,'-2'6'324'0,"-5"-1"112"16,-3 5-365-16,0 4-53 16,-6 6 3-16,0 0 6 0,-6 6-7 15,2-2-3-15,1-1-6 16,6-4-2-16,2-4-4 16,7-7-3-16,2-4-10 15,2-3-6-15,0-4-14 16,0 2-4-16,0 0-2 15,1 0 15-15,1-1 2 16,1 0 18-16,6 0 4 16,10-1 3-16,38 1-10 15,-38 8 7-15,5 0-86 16,-1 2-56-16,7 3-295 16,-6-3 0-16</inkml:trace>
  <inkml:trace contextRef="#ctx0" brushRef="#br0" timeOffset="-170954.23">11990 17474 1225 0,'-9'-8'337'16,"2"1"98"-16,5 1-348 16,2 4-15-16,-2 3-29 0,2-1-6 15,0-1-16-15,0 1-13 16,0 0-2-16,0 1-4 15,1 1 0-15,3 14-2 16,15 53 8-16,-12-17 5 16,-1 3 7-16,-3 11 6 15,3-7 2-15,-2-3-6 16,3-14-10-16,-2-7-66 16,2-16-61-16,-3-13-103 15,8-13-264-15,6-14 0 16</inkml:trace>
  <inkml:trace contextRef="#ctx0" brushRef="#br0" timeOffset="-170630.23">12346 17500 1524 0,'-7'-30'304'16,"7"21"157"-16,-2 6-448 15,0 2-7-15,0-2 9 16,1 2-6-16,1 0-2 0,-2 1-11 16,1 1 3-16,-1 3-7 15,-2 13 7-15,-13 60 3 16,12-31 13-16,-1 15 6 16,1 0 13-16,-1 8 7 15,0-13-1-15,-3 0-3 16,3-13-8-16,1-8-11 15,2-17-10-15,0-5-7 16,3-9-32-16,0-3-154 16,3-8-45-16,-3 5-287 15,0-2-65-15</inkml:trace>
  <inkml:trace contextRef="#ctx0" brushRef="#br0" timeOffset="-170053.91">12511 17588 1206 0,'10'-10'244'16,"-12"1"123"-16,2 6-283 16,-2 1-8-1,5 1 25-15,-3 0 5 16,0 0-13-16,0 0-28 15,1-1-20-15,0 1-24 0,2-1-6 16,6 0-6-16,14-5-7 16,35-4 1-16,-30 11 0 15,1 3-3-15,-2 4 1 16,-7 6-2-16,-3 4-1 16,-6 0 0-16,-8 10 1 15,-8-5-1-15,-6 4 3 16,-6-4 5-16,-6-1-1 15,1-9 5-15,-2-4-5 16,4-7-3-16,4-6-17 16,6-4-1-16,5-6-16 15,8 0 9-15,6-3-1 16,6 4 13-16,4 2-1 0,2 7 14 16,3 9-2-1,0 0 1-15,4 11 0 0,-3 4 4 16,5 4-5-16,-11-1 3 15,1 6-3-15,-12-2 4 16,-6-1-8-16,-10-3 0 16,-12 0-2-16,-7-6 10 15,-7-5-5-15,-3-6 9 0,-4-7 3 16,7-5 2-16,5-7-30 16,8-1-27-16,5 0-71 15,10 5-41-15,6-1-213 16,12 7-85-16,11 1-45 15</inkml:trace>
  <inkml:trace contextRef="#ctx0" brushRef="#br0" timeOffset="-169655.17">13056 17622 877 0,'-5'-19'553'15,"10"13"-93"-15,-5-2-75 16,1 8-329-16,-1 1-11 16,0-2 6-16,0 1-9 0,-1 0-10 15,0 0-17-15,1 0-1 16,-2 0-10-16,0 1 5 16,0 0-8-16,-2 1-1 15,2 2-8-15,-1 6 6 16,-2 12-8-16,3 32 9 15,9-24-1-15,3 0 7 0,3 9-6 16,2-3 4-16,3 3-6 16,-2-8 3-16,3-7-4 15,-4-10 8-15,0-7 2 16,-3-11 7-16,0-14-4 16,-5-6 5-16,0-14-4 15,-7-2-1-15,-4-7-16 16,-4 8-32-16,-9-3-150 15,-3 14-55-15,-5 18-276 16,2 14-61-16</inkml:trace>
  <inkml:trace contextRef="#ctx0" brushRef="#br0" timeOffset="-169038.39">14811 17353 1058 0,'-10'-11'271'0,"10"1"136"15,-3 4-279-15,1 0-5 16,2 2-10-16,-1 3-8 15,0 0-55-15,1 0-26 16,0 0-19-16,0 0-4 16,0 2-3-16,-2 2 0 0,1 22 4 15,-1 52 12-15,1-30 5 16,1 3 17-16,1-12 37 16,2-9-47-1,-1-10-2-15,2-7-13 16,-1-10-25-16,0-4-69 15,7-7-136-15,5-6-281 16,8-16-15-16</inkml:trace>
  <inkml:trace contextRef="#ctx0" brushRef="#br0" timeOffset="-168722.03">15236 17310 1381 0,'-22'-5'325'0,"23"0"134"16,0 5-390-16,-1-1-30 16,0 0-3-16,0 0-4 15,0 1-19-15,-1 0-5 16,0 1-4-16,-2 1-1 16,-3 17 1-16,-26 58 12 15,11-21 3-15,-7 18 22 0,3-4 2 16,1 6 15-16,4-11-10 15,2-6-1-15,7-18-18 16,5-9-4-16,4-16-16 16,1-9 0-16,1-4-4 15,1-4-1-15,-1-1-102 16,0 0-173-16,2 0-275 0,1-1-66 16</inkml:trace>
  <inkml:trace contextRef="#ctx0" brushRef="#br0" timeOffset="-168386.8">15369 17531 1133 0,'11'-15'269'0,"-10"5"160"16,-1 4-296-16,1 1 23 15,-1 1 0-15,0 2-7 16,0 1-61-16,0 0-33 16,0 0-40-16,0 0-8 0,0 0-2 15,0 0-3-15,0 1 0 16,0 1-5-16,1 2 3 16,9 24 2-16,5 36 4 15,-12-22 9-15,-5-6 1 16,-1-4 4-16,1-9 0 15,-1-3-3-15,2-10-8 16,2-5-30-16,-1-2-62 16,5-4-176-16,-3 1-282 0,3-1-23 15</inkml:trace>
  <inkml:trace contextRef="#ctx0" brushRef="#br0" timeOffset="-167888.77">15647 17494 1076 0,'0'-2'228'0,"-2"3"172"16,2 0-287-16,-1-1 43 16,0 0 15-16,0 0-2 15,0 0-67-15,1 0-30 16,-2 0-49-16,2 0-14 15,0 0-3-15,0 0-1 0,-2 0-5 16,2 1-1-16,0 0-2 16,-1 0 1-16,0 0-4 15,0 1 5-15,0 1 0 16,0 0 1-16,0 0-1 16,0 0 2-16,0 3 1 15,0 3 0-15,1-1 1 0,7 37-1 16,1-34 6-16,5-1-2 15,2-2 4-15,7-1 3 16,-2-2-1-16,4 0-3 16,-5 2 0-16,3 4-3 15,-3 0 0-15,-1 3-3 16,-6 2-1-16,-1 5 1 16,-6-2 0-16,-6 2-1 15,-4-1 4-15,-8 3-2 16,-7-5 0-16,-6 0 0 15,-3-5-1-15,-3-3-29 16,2-8-54-16,5-7-167 16,8 1-281-16,1-11-15 15</inkml:trace>
  <inkml:trace contextRef="#ctx0" brushRef="#br0" timeOffset="-167697.58">15602 17562 1444 0,'-11'-63'360'16,"28"41"126"-16,7 6-411 15,14-3-33-15,3 3-11 0,9 2-11 16,-3 4-11-16,3 8-6 16,-13 8-19-16,-14 8-179 15,-12 5-301-15,-24 1 22 16</inkml:trace>
  <inkml:trace contextRef="#ctx0" brushRef="#br0" timeOffset="-165039.12">17267 17267 983 0,'-8'-48'623'16,"8"34"-513"-16,1 8 14 15,2 3-9-15,-2 3 1 16,-1 0-31-16,0 0-20 15,1 1-20-15,1 1-3 16,1 3 4-16,4 20-4 16,32 36-2-16,-32-23-11 15,-5 0-2-15,1 5-11 16,-3-6-2-16,0-3-10 16,0-11 5-16,-2-8-5 15,1-10 4-15,2-8-37 16,1-7-51-16,8-14-161 15,10-7-271-15,5-9-16 0</inkml:trace>
  <inkml:trace contextRef="#ctx0" brushRef="#br0" timeOffset="-164706.24">17682 17213 1116 0,'1'-23'357'0,"-14"8"51"0,12 6-247 16,2 6-84-16,2-1 9 15,-3-3 7-15,0 6 6 16,0 0-29-16,0 0-21 16,0 0-16-16,0 1-9 15,0 2-9-15,0 9-4 16,-3 24 8-16,-10 53-9 15,0-25 3-15,-6 17-1 16,-3-4 1-16,0 5-9 16,5-17 3-16,0-10-3 15,10-21-3-15,3-10-27 16,2-13-34-16,8-12-157 0,6-2 20 16,2-9-338-1,2-9-12-15</inkml:trace>
  <inkml:trace contextRef="#ctx0" brushRef="#br0" timeOffset="-164390.15">17868 17406 1131 0,'7'-12'275'16,"-7"4"120"-16,1 6-288 0,0 1 10 15,-1 1 11-15,0 0 13 16,0 0-17-16,0 0-29 16,0 0-31-16,0 0-18 15,0 0-11-15,0 1-8 16,0 1-2-16,1 9-11 16,3 18 3-16,9 44-3 15,-12-31-5-15,0 5-7 16,-2-5 7-16,0-6-15 15,-3-9-24-15,3-7-107 16,0-13-80-16,3 1-342 16,5-7-10-16</inkml:trace>
  <inkml:trace contextRef="#ctx0" brushRef="#br0" timeOffset="-163905.29">18130 17455 1305 0,'-20'-12'277'0,"18"8"156"15,1 3-357-15,0 2 17 16,0-1 8-16,0 0 12 16,0 0-24-16,0 0-21 15,-1 1-19-15,1-1-9 16,0 0-10-16,0 1-6 15,0-1-7-15,0 0-12 16,0 0 1-16,0 1-5 16,0 0 2-16,0 1-5 15,-1 0 6-15,0 1-2 16,1 0-1-16,0 6-5 16,0 3 8-16,3 33-3 15,7-35 2-15,8 4-2 16,3-3 5-16,6 1-4 0,-1 0-2 15,3-1 1-15,-2-2 2 16,4 2-3-16,-4 1 2 16,2 2-3-16,-7 0 2 15,-2 3-5-15,-9-2 7 16,-7 0-7-16,-8-3 7 0,-11 0-7 16,-6-1 8-16,-10-2-8 15,-1-3 2-15,-6-3-34 16,7-3-32-16,-3-6-131 15,12-1-48-15,2-1-300 16,8-2-12-16</inkml:trace>
  <inkml:trace contextRef="#ctx0" brushRef="#br0" timeOffset="-163684.85">18131 17435 1131 0,'-4'-27'375'0,"-2"2"66"16,4 8-300-16,5 2 16 16,6 6-45-16,6 0 1 0,3 1-14 15,16 2-21-15,6 1-35 16,14 1-15-16,-2 2-7 16,7-1-12-16,-17 2-24 15,-5 1-106-15,-19 1-99 16,-23 10-332-16,-21 0-22 15</inkml:trace>
  <inkml:trace contextRef="#ctx0" brushRef="#br0" timeOffset="-162072.89">12045 18269 572 0,'-38'-74'482'16,"41"80"-107"-16,-10-9 40 15,6 2-292-15,-3 1 12 16,4 0 7-16,0 0-7 16,0-1-48-16,0 1-21 15,0 1-26-15,1 2-3 16,3 11-5-16,10 55-3 15,-12-34 2-15,-1 9-14 16,-2-7-2-16,2-3-8 16,-1-12 3-16,2-4-13 15,1-10 11-15,-2-5-17 0,0-3-15 16,-1-1-71-16,-1 0-45 16,0 0-126-16,0-2-167 15,-1 0-93-15,1-1-74 16</inkml:trace>
  <inkml:trace contextRef="#ctx0" brushRef="#br0" timeOffset="-161687.99">12424 18223 820 0,'0'-17'312'0,"-5"5"50"16,3 3-24-1,0 3-199-15,2 3 16 16,-3 1-26-16,3 1-21 0,0 1-36 15,0 0-14-15,0 1-14 16,-1 2-13-16,-4 18-3 16,-20 60-11-16,5-19-1 15,-8 21-8-15,4-7-1 16,-2 5-10-16,5-8-4 16,2-12-69-16,7-21-46 15,3-5-113-15,3-19-34 0,3-10-249 16,3-14 24-16</inkml:trace>
  <inkml:trace contextRef="#ctx0" brushRef="#br0" timeOffset="-161372.83">12511 18439 1037 0,'3'-2'334'0,"-1"0"111"15,-1-1-260-15,1 1-5 16,-1 0-13-16,0 1-13 0,-1 0-49 16,1 0-26-16,0 0-30 15,0 1-21-15,0 1-6 16,1 2-13-16,6 20-3 15,11 48-7-15,-17-28 4 16,-2 6-45-16,-2-9-26 16,-5-2-119-16,-2-14-59 15,5-3-315-15,4-19 8 0</inkml:trace>
  <inkml:trace contextRef="#ctx0" brushRef="#br0" timeOffset="-160873.85">12762 18482 1176 0,'4'-4'413'16,"-4"-20"34"-16,2 20-244 15,-1 4-132-15,0 0 4 16,-1 0 11-16,0 0 1 15,-1 0-22-15,0 0-18 16,0 0-13-16,0 0-10 0,0 1-4 16,-1 0-8-16,0 0-3 15,-1 0-5-15,1 0 1 16,1 0-2-16,0 1 1 16,0-1-3-16,0 0 6 15,0 0-11-15,0 1 3 16,0 0 0-16,1 1 3 0,0 5-4 15,4 9 7-15,21 33-6 16,-7-35 1-16,7 2-5 16,-1-1 5-16,5-3-4 15,-3-2 5-15,0-2-6 16,-5-2 4-16,-3-2-11 16,-8-4 8-16,-2 5-9 15,-9 1 7-15,-9 4-6 16,-4 2 5-16,-10 11-17 15,-4 1-2-15,-2-1-38 16,2-4-15-16,4-4-101 16,8-9-35-16,3-1-303 15,6-8 21-15</inkml:trace>
  <inkml:trace contextRef="#ctx0" brushRef="#br0" timeOffset="-160683.06">12819 18483 1294 0,'-16'-18'429'16,"-5"-3"61"-16,11 7-347 15,4 2-13-15,7 6-57 16,7 0 0-16,7-2-11 0,9 0-27 16,6 0-16-16,13-1-16 15,-2 2-32-15,11 2-189 16,0 5-331-16,7-2 16 15</inkml:trace>
  <inkml:trace contextRef="#ctx0" brushRef="#br0" timeOffset="-159923.6">14612 18175 830 0,'-38'-53'405'0,"34"38"0"15,0-5-109-15,0 2-152 0,2-1-1 16,2 5-1-16,0 3-14 15,0 7-45-15,2 4-19 16,2 8-18-16,3 9-6 16,-3 8-9-16,1 12-10 15,-3 6 0-15,-3 13-7 16,0-2-6-16,-1 0-4 16,2-10 2-16,0-8-4 15,1-17-18-15,1-9-103 16,2-10-91-16,5-10-358 15,1-3-11-15</inkml:trace>
  <inkml:trace contextRef="#ctx0" brushRef="#br0" timeOffset="-159587.74">14849 18143 1666 0,'-3'5'892'15,"-3"-4"-850"1,0 5-19-16,-5 3-1 16,-2 5-1-16,-1 3-6 0,1 0-8 15,1 2 1-15,1-3-14 16,4-4-6-16,0-4-35 16,3-3-15-16,1-2-41 15,5-2 4-15,-2-1 2 16,1 0 37-16,1 0 16 15,2 0 41-15,10 1 2 16,38 4 8-16,-36-3 2 16,-1 1 1-16,2 0 4 15,0 1 6-15,2 1-5 16,-3 0-3-16,1-2-59 16,-2-3-71-16,3-2-334 15,-4 0 32-15</inkml:trace>
  <inkml:trace contextRef="#ctx0" brushRef="#br0" timeOffset="-159290.98">14922 18223 1283 0,'-60'-79'357'0,"55"67"120"16,4-2-308-16,4-2-51 15,2-5 12-15,3 0-10 16,3 0-16-16,-2 5-35 0,1 4-13 15,-5 4-13-15,-1 6-16 16,1 3-9-16,0 4-12 16,-5-3-3-16,4 8-4 15,5 57 4-15,-7-11-6 16,-5 8 4-16,1 2-15 16,0-5-17-16,2-2-59 15,4-20-38-15,7-10-140 16,-1-17-36-16,9-14-262 15,0-14-5-15</inkml:trace>
  <inkml:trace contextRef="#ctx0" brushRef="#br0" timeOffset="-158973.93">15194 18105 1255 0,'9'-26'320'16,"-5"4"98"-16,0 6-337 16,-2 4 16-16,-1 2-4 15,-1 5 18-15,-1 0 5 0,-1 2-17 16,2 2-29-16,-2 0-14 16,1 0-18-16,0 2-7 15,0 1-10-15,0 14-11 16,-11 54 3-16,2-8-5 15,0 4-1-15,-4 17-2 16,-4-4 4-16,1 7-5 16,2-23-1-16,4-5-25 15,4-22-26-15,4-10-152 16,-1-9-78-16,8-5-295 16,-4-14-54-16</inkml:trace>
  <inkml:trace contextRef="#ctx0" brushRef="#br0" timeOffset="-158390.83">15355 18336 921 0,'-7'-12'403'0,"5"2"27"0,0-1-167 16,2 2-127-16,2 1-15 16,5 1-25-16,3 2-22 15,-1 2-34-15,6 6-7 16,0 2-5 0,0 6 5-16,1 2 0 0,-1 5-6 15,-2 1-3-15,-1 2-7 16,-4-3-8-16,-2 2-8 15,-3-2 4-15,-7-4-7 16,0-3 7-16,-6-1-5 16,1-7-2-16,-6-3-21 15,4-1-5-15,-3-4-21 16,4 0-1-16,0 2-1 16,5 0 19-16,1 1 5 0,5 3 18 15,-1-1 5-15,0 0 9 16,3 1-3-16,0 0 10 15,16 7-5-15,35 17 7 16,-25-9-6-16,-5 1 5 16,0 2-11-16,-9-1 3 15,-5-1-7-15,-8-3 5 16,-10 2-6-16,-12-3 9 0,-13 1-3 16,-4-3 4-16,-13-3-11 15,7-6 7-15,-2-8-26 16,6-1-22-16,6-1-74 15,12 1-33-15,8-1-89 16,13 4-238-16,21-19 42 16</inkml:trace>
  <inkml:trace contextRef="#ctx0" brushRef="#br0" timeOffset="-158022.02">15757 18402 1442 0,'2'-5'376'0,"-1"0"121"15,-1-2-361-15,0 3-61 16,1-1 6-16,-1 2 1 16,0 0-6-16,0 1-35 15,0 0-9-15,0-1-10 16,0 3-7-16,0 1-9 15,0 3-8-15,4 6 3 16,-1 21-11-16,7 30 2 16,-4-23-14-16,-1-4 6 0,3-1-10 15,1-12 12-15,9-3-4 16,-3-10 11-16,7-9-5 16,0-6 5-16,4-11-8 15,-5-9 0-15,-3-12-2 16,-5-1 3-16,-13-7-12 15,-10 10-9-15,-13 3-52 16,-9 14-62-16,-11 13-383 16,-5 9 67-16</inkml:trace>
  <inkml:trace contextRef="#ctx0" brushRef="#br0" timeOffset="-157473.72">17322 18027 1245 0,'-18'-57'370'15,"16"46"108"-15,-5 8-329 16,4 1-16-16,3 2-33 0,0 0 13 16,0 0-39-16,0 1-6 15,1 2-28-15,8 28 3 16,12 38-14-16,-13-24 2 15,0-1-19-15,-1 0-2 16,-2-13-10-16,2 0 7 16,-1-13-12-16,1-3-24 15,0-12-50-15,1-8-172 16,1-1-264-16,6-2-62 16,2-2-212-16</inkml:trace>
  <inkml:trace contextRef="#ctx0" brushRef="#br0" timeOffset="-157178.15">17736 18080 1444 0,'6'-22'378'16,"-1"1"118"-16,-3 1-394 15,0 12-15-15,-1 8-16 16,0 2 8-16,-3 0-16 15,2-1-6-15,-2 2-28 16,-4 26-2-16,-12 47-8 0,-1-10 6 16,-3 1-11-16,-5 21-3 15,1-4-6-15,-5 1 2 16,7-19-10-16,1-8 1 16,8-27-9-16,4-16-13 15,5-11-22-15,3-5-87 16,3-4-104-16,0 3-336 15,0-4 6-15</inkml:trace>
  <inkml:trace contextRef="#ctx0" brushRef="#br0" timeOffset="-156873.15">17921 18276 1472 0,'9'-27'396'0,"-3"10"114"16,0 6-358-16,-3 5-69 15,-1 4 12-15,-2 1-10 16,0 1-2-16,0 0-46 16,0 0-8-16,0 1-18 15,1 5 1-15,5 26-13 0,-1 44 8 16,-5-28-4-16,-1 14 2 15,-1-14-5 1,0-1 6-16,-1-14-13 0,2-9-47 16,2-16-50-16,-1-5-175 15,4-11-319-15,-2-21 7 16</inkml:trace>
  <inkml:trace contextRef="#ctx0" brushRef="#br0" timeOffset="-156423.78">18149 18384 1653 0,'7'-9'410'0,"-8"1"131"16,3 0-437 0,3 6-63-16,-4 2 14 0,-1 0 1 15,0 0 6-15,0 0-22 16,0 0-9-16,-1 0-17 15,1 0-1-15,-2 0-10 16,0 0 1-16,1 1-3 16,0 1 3-16,0 0-5 15,1 2 2-15,-2 1-2 16,1 5 4-16,0-1-1 0,-5 38 2 16,7-34-6-16,5 3 6 15,4-1-5-15,3 3 4 16,2-4-2-16,11 6 5 15,1-6-6-15,9 4 6 16,-3-5-6-16,3 3 1 16,-10-2-2-16,-6 2 2 15,-11-4-5-15,-13 2 5 16,-11 3-9-16,-11 0 4 16,-4-3-16-16,-6 0-26 15,3-3-31-15,-2-13-95 16,7-4-91-16,0-5-328 15,6-8 10-15</inkml:trace>
  <inkml:trace contextRef="#ctx0" brushRef="#br0" timeOffset="-156267.06">18149 18363 1331 0,'6'-17'423'0,"-4"3"71"15,12-2-320-15,6 4-113 16,15-2-11-16,3 4-53 15,10 11-306-15,-9 9-207 16,0 2-76-16</inkml:trace>
  <inkml:trace contextRef="#ctx0" brushRef="#br0" timeOffset="-155274.96">18960 16440 808 0,'-21'5'277'0,"6"-1"23"15,2 0-165-15,7 1-72 16,9-2 41-16,6-4 0 16,12-1 16-16,7 0-28 15,14-2-20-15,0 0-44 16,8 2 11-16,-4-2-10 15,2 2 14-15,-10 1-5 16,-1 3 6-16,-11 1-15 16,-6 2 9-16,-11-1-12 0,-2 1 9 15,-4-3-6-15,-3 1 14 16,-2-2-8-16,1-1 16 16,0 0-10-16,0 0 12 15,0 0-11-15,0 0 6 16,0 0-13-16,1 1 6 15,-1 1-9-15,0 1 15 16,-2 15-7-16,-5 48 7 16,3-29-7-16,-1 16 8 15,0 2-16-15,2 16 10 16,2 4-7-16,3 25 8 16,-15-6-8-16,7 16 11 15,6-3-12-15,-5 17-1 16,-1-13-8-16,14 20-2 15,-4-11-5-15,0 16-5 0,-2-19-1 16,6 17 4-16,0-19-7 16,2 10-4-16,-2-30 0 15,1 8-2-15,-3-22-5 16,0 0 2-16,-6-20-2 16,0 8-8-16,0-14-4 15,1-10-19-15,-2-13-10 0,2-9-39 16,-1-14-27-16,0-8-114 15,-1-6-103-15,2-15-335 16,2-7-6-16</inkml:trace>
  <inkml:trace contextRef="#ctx0" brushRef="#br0" timeOffset="-155056.06">19017 18940 1332 0,'-15'2'641'0,"6"-13"-49"15,11-4-313-15,18 2-153 16,14 2-87-16,7 3 0 0,12 0-6 16,19 6-41-16,-7 3-103 15,4 4-513-15,-2-4 95 16</inkml:trace>
  <inkml:trace contextRef="#ctx0" brushRef="#br0" timeOffset="-134961.12">7252 16323 1063 0,'0'-14'300'0,"0"2"89"16,-3 6-288-16,2 4-25 0,-1 3-11 15,2-1-17-15,-3 2-10 16,2 8-10-16,0 23-8 16,2 58-8-16,3-23 4 15,-2 27-7-15,3-6 0 16,1 22-6-16,-1-16 3 16,0 1-3-16,0-28 2 0,2-6-4 15,-2-28 4-15,-2-13 2 16,-2-14 12-16,2-14 8 15,-6-12 9-15,-2-23-2 16,-4-17 0-16,2-35-17 16,-7-12-4-16,1-21-11 15,3 14 3-15,4 1 7 16,-4 33 15-16,4 14-2 16,3 31 11-16,2 10-6 15,-4 16-6-15,4 2-12 16,1 8-7-16,6 6-7 15,-4 6 5-15,13 14-11 16,-1 4 9-16,11 22 0 16,1 4 2-16,13 22-8 15,-3-3 10-15,9 11-6 0,-4-9 4 16,5-3-5-16,-4-24 8 16,5-10-9-16,-8-22 7 15,1-21-5 1,-7-22 8-16,2-27-5 0,-7-13 6 15,1-31-8-15,-10-5 7 16,0-11-9-16,-7 13 6 0,-5 7 3 16,-6 33 9-16,-1 15 7 15,-1 20 4-15,-3 12-8 16,1 9 0-16,-1 14-13 16,-1 11-4-16,2 19-4 15,2 10 8-15,7 24-4 16,2 0 8-16,7 15-7 15,3-7 4-15,2 7-8 16,-4-16 4-16,2-1-4 16,-4-20 5-16,-1-10 0 15,-3-15 5-15,-2-9-15 16,-4-12-19-16,-4-6-151 16,0 0-95-16,-11-19-283 15,0-8-77-15</inkml:trace>
  <inkml:trace contextRef="#ctx0" brushRef="#br0" timeOffset="-134643.12">7138 17876 1551 0,'-39'2'355'0,"-6"1"131"16,21 5-443-16,17 2-35 15,18-5 4-15,26-3 20 16,20-8 22-16,36-13 14 16,19-10 3-16,44-16 2 15,0-8-12-15,33-13-13 16,-14 4-9-16,15-2-13 15,-35 12-3-15,-10 11-16 16,-44 19-36-16,-32 18-227 16,-40 25-336-16,-68 32 7 15</inkml:trace>
  <inkml:trace contextRef="#ctx0" brushRef="#br0" timeOffset="-79348.86">19085 9935 914 0,'-14'-6'221'15,"4"0"84"-15,3 4-249 0,1 0 32 16,4 0 15-16,4-1 7 16,-2 2 0-1,1 0-8-15,14 0-35 0,66-8-11 16,-25 6-8-16,25-4 1 16,0 2-2-16,23 3-7 15,-6 1-7-15,10-2 0 16,-15 3-9-16,6 2-9 15,-23-2 1-15,-3 2-8 16,-20 1-2-16,-11 0-3 16,-19-2 3-16,-7 3-5 15,-9-3 7-15,-6-1-17 16,-1 1-30-16,-1-1-169 16,-1 2-284-16,-13 6 3 15</inkml:trace>
  <inkml:trace contextRef="#ctx0" brushRef="#br0" timeOffset="-74920.76">19975 17466 778 0,'-3'-2'279'0,"1"-2"64"16,0-2-187-16,-1-1 3 15,1 1-38-15,1 2-15 16,1 1-36-16,1 1-35 15,1 5-22-15,8 12-7 16,31 53 7-16,-19-25-5 0,2 0 11 16,3-2-6-1,7-14 5 1,2-9 13-16,18-31 6 0,5-23 7 16,19-24-4-16,3-7-11 15,3-12-27-15,-14 14-51 16,-8 8-131-16,-24 23-83 15,-5 20-205-15,-15 16-70 16</inkml:trace>
  <inkml:trace contextRef="#ctx0" brushRef="#br0" timeOffset="-74521.19">20265 17511 811 0,'-8'-14'503'16,"7"-18"-83"-16,-2 20-95 15,5 11-273-15,3 6-16 16,3 2-5-16,10 11 2 16,4 6-1-16,12 7-8 15,2-1-1-15,8 6 1 16,-3-7 1-16,9-5 9 0,-4-9 5 15,10-9 8-15,-1-17 4 16,14-16-6-16,0-4-7 16,14-11-31-16,-11 3-77 15,20-3-455-15,-17 5 111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07:09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24575,'1'-3'0,"-1"0"0,1 0 0,0 0 0,0 1 0,0-1 0,0 0 0,1 1 0,-1-1 0,1 1 0,-1 0 0,1-1 0,0 1 0,0 0 0,0 0 0,0 0 0,0 0 0,1 0 0,4-2 0,47-25 0,-44 24 0,0 1 0,1 1 0,0 0 0,0 0 0,0 1 0,0 1 0,0 0 0,0 0 0,0 1 0,0 1 0,1-1 0,-1 2 0,0 0 0,11 3 0,-13-2 0,-1 0 0,0 1 0,0 0 0,0 0 0,-1 0 0,1 1 0,-1 1 0,0-1 0,-1 1 0,1 0 0,-1 0 0,0 1 0,-1 0 0,0 0 0,0 1 0,0-1 0,-1 1 0,4 10 0,4 13 0,-2 1 0,-1 0 0,-2 0 0,-1 1 0,3 56 0,-9 161 0,-3-152 0,6-148 0,11-67 0,4-39 0,-17 129 0,2 1 0,1 0 0,1 0 0,2 0 0,0 1 0,1 0 0,2 0 0,19-35 0,-18 40 0,1 0 0,0 1 0,2 1 0,0 0 0,1 1 0,1 0 0,0 2 0,1-1 0,1 2 0,23-14 0,-34 23 0,1 1 0,0 0 0,1 0 0,-1 0 0,1 1 0,-1 1 0,1-1 0,0 1 0,0 1 0,0 0 0,0 0 0,1 1 0,15 1 0,-19 0 0,1 1 0,0 0 0,0 0 0,-1 1 0,0 0 0,1 0 0,-1 0 0,0 1 0,0-1 0,-1 2 0,1-1 0,-1 1 0,0-1 0,0 1 0,0 1 0,-1-1 0,0 1 0,5 7 0,-3 0 0,1-1 0,-2 1 0,0 0 0,0 1 0,-1-1 0,-1 1 0,3 23 0,-4-29 0,-2-1 0,1 1 0,-1 0 0,0 0 0,0 0 0,-1 0 0,0-1 0,-1 1 0,0 0 0,0-1 0,0 1 0,-1-1 0,0 0 0,-1 0 0,-4 8 0,6-13 0,1 1 0,-1-1 0,0 0 0,-1 0 0,1 0 0,0 0 0,-1 0 0,1 0 0,-1 0 0,1-1 0,-1 1 0,0-1 0,0 0 0,1 0 0,-1 0 0,0 0 0,0 0 0,0-1 0,0 1 0,0-1 0,-6 0 0,5 0 0,-1-1 0,1-1 0,-1 1 0,1-1 0,-1 1 0,1-1 0,0-1 0,0 1 0,0 0 0,0-1 0,0 0 0,-6-6 0,2 0 0,-1 1 0,2-1 0,-1-1 0,2 0 0,-1 0 0,1 0 0,1 0 0,0-1 0,0 0 0,-5-19 0,9 24-62,0 0 0,1 0 0,-1-1 0,1 1 0,1 0 0,-1 0 0,1 0 0,0-1 0,0 1 0,1 0 0,0 0 0,0 0-1,0 1 1,1-1 0,0 0 0,0 1 0,0 0 0,1-1 0,-1 1 0,1 1 0,7-7 0,13-12-6764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2:56:0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17924 16450 1257 0,'-51'1'302'15,"-3"7"104"-15,-10 18-355 0,4 11-43 16,-11 16 1-16,6 2-2 15,-1 12 8-15,12-4 6 16,11 17 1-16,17-2 1 16,14 9-3-16,17-9-8 15,21 5-8-15,9-19-2 16,24-7-5-16,9-16-6 16,18-11-17-16,-5-18-8 0,18-16-6 15,-14-14-1-15,3-20 7 16,-17-8 12-16,-5-22 1 15,-25-5 9-15,-14-23-1 16,-24 2 2-16,-25-14 10 16,-19 15 16-16,-30-1 18 15,-13 26 7-15,-23 13 7 16,3 23-7-16,-10 19-11 16,20 21-44-16,3 16-77 15,35 11-334-15,25 6 61 16</inkml:trace>
  <inkml:trace contextRef="#ctx0" brushRef="#br0" timeOffset="667.83">20620 16618 1353 0,'-131'-74'346'0,"82"69"105"15,-8 17-385-15,6 14-42 16,-2 16-10-16,7 4 0 16,1 16-4-16,13 0 6 15,9 21-8-15,14-2 5 16,15 12-13-16,14-11 7 0,22 2-18 15,12-20-9 1,17-4-31-16,10-17-6 0,12-14-21 16,-9-15 11-16,11-22 4 15,-18-16 23-15,-3-19 19 16,-20-8 16-16,-8-24 25 16,-23-5 13-16,-19-21 7 15,-22 3-4-15,-28-6 3 16,-17 22-23-16,-29 7-7 15,-7 25-22-15,-23 17-68 16,13 24-341-16,-5 18 76 16</inkml:trace>
  <inkml:trace contextRef="#ctx0" brushRef="#br0" timeOffset="1367.13">19416 17839 1401 0,'-62'10'309'16,"-3"13"127"-16,-14 24-408 15,10 14-16-15,-5 9-4 16,19-7 0-16,5 14 1 16,23-7-2-16,17 3-9 15,22-7-17-15,21 0-35 16,16-20-16-16,19-13-21 0,36-43-73 15,3-15 126 1,4-23 14-16,-7-15 26 16,-12-19 18-16,-43 17 12 15,-19-23 24-15,-27 7 7 16,-27-6 3-16,-26 18-16 16,-33 9-16-16,-17 35-60 15,-28 22-389-15,4 20 102 16</inkml:trace>
  <inkml:trace contextRef="#ctx0" brushRef="#br0" timeOffset="2033.03">18294 17047 978 0,'-28'-16'381'0,"7"-2"9"16,5 8-203-16,6 6-137 16,2 1 18-16,6 3-1 15,0-2 1-15,2 2-16 0,1 0-2 16,2 0-32-16,32 6 1 16,46 3-5-16,-8-9 3 15,12 0-11-15,32 1 5 16,6 1-11-16,32 0 9 15,1 0-8-15,29-1 6 16,-18-1-5-16,18-2 4 16,-26-1-5-16,1 0 9 15,-37-3-7-15,-5 1 8 16,-36 0-6-16,-15 2 4 16,-30 1-6-16,-13 0 7 15,-19 1-10-15,-13-1-11 16,-10 2-29-16,-12 3-64 15,-3-2-43-15,-12 1-344 16,1 0 53-16</inkml:trace>
  <inkml:trace contextRef="#ctx0" brushRef="#br0" timeOffset="2315.65">19894 16842 1313 0,'-9'-20'390'16,"2"2"84"-16,0 8-358 15,4 3-8-15,1 4-34 16,2 3 23-16,-1 0-13 0,1 0-11 16,0 0-28-16,1 0-14 15,1 1-21-15,2 1-4 16,16 8-3-16,41 20-5 16,-34-17 5-16,2 3-4 15,-5-2 6-15,3 1-6 16,-10 0 5-16,-3 4-8 15,-5-2 3-15,-9 9-10 16,-10 2-6-16,-13 11-80 16,-11 6-73-16,-16 20-393 15,1-5 33-15</inkml:trace>
  <inkml:trace contextRef="#ctx0" brushRef="#br0" timeOffset="3048.79">18181 17345 749 0,'-46'-31'570'0,"0"3"-113"16,9 9-79-16,5 5-243 15,14 8-60-15,5 2 7 16,7 1-10-16,7 4-6 15,9 2-21-15,14 9 6 16,10 6-11-16,22 12-2 16,9 8-1-16,19 11-3 15,4 1-17-15,19 13-1 16,19 8-2 0,-5-3-10-16,-7-5 0 15,-13-4-5-15,-23-8-6 16,-35-22-18-16,-11-1-35 15,-16-13-31-15,-10-3-79 0,-8-8-40 16,-15 0-341 0,-7-6 54-16</inkml:trace>
  <inkml:trace contextRef="#ctx0" brushRef="#br0" timeOffset="3356.05">18737 17850 1447 0,'13'-9'334'0,"-15"7"121"15,8 4-417-15,7 0-20 16,5 1-3-16,7 0 11 15,2-2 12-15,7-1 0 16,-4 1-11-16,4-2-2 16,-3 0-9-16,-1-4-5 15,-5-1-4-15,2-6 5 16,-10-4-6-16,4-6 0 16,-8 2-58-16,-3 3-451 0,-10 5 129 15</inkml:trace>
  <inkml:trace contextRef="#ctx0" brushRef="#br0" timeOffset="4808.26">19526 17884 864 0,'-1'-1'242'0,"0"1"60"16,2 2-212-16,-1-2-33 15,0 0 11-15,0 0 4 16,1 0 13-16,3-1-18 15,-2 0-6-15,15-6-17 16,49-28-2-16,-23 6-15 0,14-7-3 16,2-3-3-1,17-8 22-15,-2 4-2 0,9-2 6 16,-12 4 3-16,3 2-9 16,-17 9-18-16,-4 2-10 15,-17 9-7-15,-6 3-7 16,-10 5 4-16,-7 4-19 15,-4 3-5-15,-7 3-23 16,-1 0-13-16,-2 1-52 16,-1 0-18-16,-2 1-317 15,-1 0 67-15</inkml:trace>
  <inkml:trace contextRef="#ctx0" brushRef="#br0" timeOffset="5131.72">20080 17384 1289 0,'-29'-17'382'0,"9"1"80"15,4 8-310-15,8 3-48 16,1 3-2-16,5 2-12 16,4 2-3-16,-2-2-41 15,3 0-15-15,1 1-22 0,27 10-2 16,33 16-2-16,-26-14-2 15,0 1-1-15,5-3-2 16,-8-3 2 0,-1-5 1-16,-8-1 0 0,-8-2 2 15,-9 1 1-15,-8 0 4 16,-7 5 1-16,-16 12-2 16,-4 8-4-16,-15 18-17 15,-19 35-638 1,-9 1 203-16</inkml:trace>
  <inkml:trace contextRef="#ctx0" brushRef="#br0" timeOffset="8976.03">17797 16806 1371 0,'-19'-58'316'0,"8"58"106"16,2 9-399-16,-5 7-12 16,1 5-20-16,-6 7 7 15,0 3 6-15,-4 9-2 0,4-3-17 16,-2 8-52-16,4-7-44 16,-2-1-316-16,3-10 34 15</inkml:trace>
  <inkml:trace contextRef="#ctx0" brushRef="#br0" timeOffset="9234.7">17712 16793 1288 0,'-1'-22'458'16,"-4"7"27"-16,10 4-305 15,0 7-132-15,7 3-18 16,-1 2 1-16,5 4 2 16,0 5-5-16,3 8-14 15,-2 5-7-15,6 11-4 16,-6 3 2-16,6 13-49 16,-4-3-46-16,0 3-100 15,-6-5-333-15,-7-10 29 16</inkml:trace>
  <inkml:trace contextRef="#ctx0" brushRef="#br0" timeOffset="9413.41">17627 16959 1469 0,'15'-16'383'0,"-10"-3"99"0,28 2-405 15,5 8-78-15,25 1-151 16,-1 2-334-16,13-1 53 16</inkml:trace>
  <inkml:trace contextRef="#ctx0" brushRef="#br0" timeOffset="10049.75">20576 16900 1041 0,'-21'-42'319'15,"16"35"85"-15,1 3-251 16,1 1-50-16,1 0 13 16,2 2-21-16,0 1-3 0,0 0-33 15,0 0-2-15,0 1-18 16,2 1 4-16,-2 2-17 16,3 20 6-16,-1 39-10 15,-3-24-5-15,1-1-12 16,2 0 0-16,1-9-7 15,-3-6-56-15,4-10-48 16,-4-3-93-16,-4-5-327 0,-9-8 33 16</inkml:trace>
  <inkml:trace contextRef="#ctx0" brushRef="#br0" timeOffset="10483.64">20465 16831 1358 0,'14'-18'343'15,"-3"4"103"-15,10 7-384 16,1 4-49-16,1 1-8 16,-1 6-1-16,-1 3 3 15,-2 3-5-15,0 6 2 0,-6 0-4 16,-2 3 2-1,-2 0-2-15,-8 4 1 0,-1-2 3 16,-1 1-12-16,-4-3-11 16,0-4-21-16,-1-7-3 15,-3-3-15-15,2-3 6 16,-1-4 7-16,2-2 16 16,0-1 3-16,8 2 5 15,5 0-2-15,4 1 4 0,9 4-3 16,-2 0 5-16,5 7 5 15,-1 2 6-15,0 7 9 16,-5-2 9-16,3 8 7 16,-6-3 4-16,-2-1 11 15,-5-1-10-15,-3 1 0 16,-5-7-12-16,-6 2-16 16,-9-2-36-16,-9 6-352 15,-7 0 94-15</inkml:trace>
  <inkml:trace contextRef="#ctx0" brushRef="#br0" timeOffset="11048.08">19329 18188 1139 0,'-45'-62'423'0,"34"55"19"15,1 3-299-15,-4 4-57 16,1 6-45-16,-3 1 13 16,2 4 6-16,-1 7 1 15,9 9 9 1,1 2-54-16,10 6-10 0,8-1-6 15,11-5-40-15,6-12-41 16,20-5-429-16,-2-9 93 16</inkml:trace>
  <inkml:trace contextRef="#ctx0" brushRef="#br0" timeOffset="14157.98">10552 16681 1330 0,'2'-48'370'15,"6"41"82"-15,0 15-325 16,2 7-104-16,-2 16 4 16,-3 6 2-16,-5 8-1 15,-2-3-17-15,-2-1-8 16,-3-10-26-16,2-7-90 15,0-8-31-15,3-15-336 16,3-11 20-16</inkml:trace>
  <inkml:trace contextRef="#ctx0" brushRef="#br0" timeOffset="14307.04">10440 16349 1504 0,'3'-22'381'0,"1"1"112"16,5 12-448-16,5 7-35 16,0 6-86-16,4 14-416 0,2 5 98 15</inkml:trace>
  <inkml:trace contextRef="#ctx0" brushRef="#br0" timeOffset="14764.12">10702 16617 1499 0,'36'1'335'0,"-32"-4"137"16,5 10-431-16,0 8-27 15,1 1-3-15,1 9 2 16,-4 0-2-16,3 8-3 15,0-5-1-15,-3 3 3 16,-3-10-7-16,0-4 5 16,-2-8-2-16,1-7 6 15,-6-3-3-15,1-7 3 16,0-5-4-16,-3-8 1 16,0-4-6-16,2-4 0 15,3 3 4-15,0-1-5 16,1 9-1-16,6 2-4 15,0 9 5-15,4-1-7 16,2 6 5-16,7 3-2 0,-2 1 4 16,5 9-8-16,-1 4 6 15,-1 6-6-15,-1 3 1 16,-3 11-2-16,-9-4 3 16,1 3-2-16,-3-3 7 0,-4-1-56 15,0-8-41-15,2-6-396 16,2-10 60-16</inkml:trace>
  <inkml:trace contextRef="#ctx0" brushRef="#br0" timeOffset="15010.25">11141 16661 1640 0,'-6'-16'408'0,"10"7"125"16,-2 10-468-16,1-2-32 16,2 2-12-16,-5-1 7 15,0 1-4-15,1 2 0 0,0 0-14 16,4 10-6-16,15 45-7 16,-16-24-18-16,-1-2-28 15,-3 3-102-15,-2-8-52 16,4-6-354-16,2-15 22 15</inkml:trace>
  <inkml:trace contextRef="#ctx0" brushRef="#br0" timeOffset="15160.47">11036 16403 1597 0,'-5'-15'343'16,"10"5"128"-16,8 3-488 15,3 7-70-15,7 2-107 16,5 5-287-16,5 1 45 16</inkml:trace>
  <inkml:trace contextRef="#ctx0" brushRef="#br0" timeOffset="15497.63">11422 16320 1671 0,'-23'-20'397'16,"21"5"148"-16,3 9-470 15,1 3-12-15,3 0-4 16,-5 2 4-16,1 0-7 16,0-1-9-16,1 2-34 15,3 2-7-15,-2 0-4 16,8 6 1-16,34 41-10 15,-35-15 6-15,-4 4 6 0,2 18 0 16,-4 1-13-16,-1 13 9 16,-1-2 4-16,-1 5-12 15,-2-18-5-15,-1-4-31 16,1-16-29-16,-1-6-100 16,0-14-45-16,-10-5-374 15,-4-12 52-15</inkml:trace>
  <inkml:trace contextRef="#ctx0" brushRef="#br0" timeOffset="15663.17">11320 16692 1396 0,'0'-13'353'0,"3"4"102"15,3 5-393-15,7 3-49 16,4 0-13-16,12 1 2 15,4 0-11-15,10 0-66 0,2-3-28 16,7 3-353-16,-3 0 42 16</inkml:trace>
  <inkml:trace contextRef="#ctx0" brushRef="#br0" timeOffset="15892.2">11697 16654 1262 0,'1'-1'309'0,"-1"0"111"16,0 0-344-16,0-1-9 16,0 2 0-16,2 2 13 15,-2 0-11-15,3 1-14 16,2 10-32-16,20 43-8 16,-25-33-13-16,1 5 3 15,1-5-20-15,-4-3-53 16,1-6-40-16,1-8-150 15,3-9-235-15,-1-15 4 16</inkml:trace>
  <inkml:trace contextRef="#ctx0" brushRef="#br0" timeOffset="16012.2">11731 16394 1421 0,'-2'-12'343'15,"0"2"100"-15,3 9-437 16,5 7-146-16,2 3-314 15,5 4 33-15</inkml:trace>
  <inkml:trace contextRef="#ctx0" brushRef="#br0" timeOffset="16514.12">12082 16644 1119 0,'-4'-8'339'0,"1"5"82"16,-2 1-298-16,-3 1 5 16,0 1-20-16,-4 1 14 15,0-1-22-15,-1 5-16 16,1 0-44-16,-4 2-19 0,1 4-15 15,2 4-34-15,0-3-25 16,0 5-40-16,6 1-18 16,1 1-30-16,2-3 16 15,6 2 1-15,0-2 40 16,6-3 17-16,1-3 25 16,2-6 12-16,0-3 29 15,2-4 21-15,-4-5 18 16,1-5 36-16,-2 1 19 0,0-3 16 15,1 0-14-15,-1 1 1 16,-1 1-26-16,-1 1-10 16,0 2-25-16,-3-1-3 15,1 5-14-15,-3 0-2 16,1 3-10-16,2 2-5 16,-4 1-3-16,0 1-7 15,1 2-4-15,5 14-63 16,16 43-38-16,-5-26-376 15,0-8 49-15</inkml:trace>
  <inkml:trace contextRef="#ctx0" brushRef="#br0" timeOffset="16814.12">12286 16287 1571 0,'-6'-26'357'16,"0"5"153"-16,5 13-438 16,0 2 7-16,2 1-3 15,-1 2 2-15,0 2-14 16,0 0-23-16,0 1-34 0,0 1-8 16,1 1-5-16,5 10-3 15,11 54 3-15,-13-17 3 16,-2 11 1-16,-1 19 3 15,-2-1-15-15,0 8-65 16,0-11-54-16,1-8-108 16,-1-21-325-16,1-20 33 15</inkml:trace>
  <inkml:trace contextRef="#ctx0" brushRef="#br0" timeOffset="17080.25">12501 16257 1558 0,'2'-17'386'0,"0"10"126"16,0 5-396-16,-1 2-53 16,-1 0 2-16,0 0 2 15,0 1-6-15,1 2-32 16,1 13-19-16,7 47-7 15,-7-20 1-15,1 5 1 16,-1 19-7-16,2-5 1 0,-3 12-62 16,1-4-52-16,-2-2-111 15,3-22-350-15,5-8 34 16</inkml:trace>
  <inkml:trace contextRef="#ctx0" brushRef="#br0" timeOffset="17291">12727 16609 1675 0,'5'-11'393'0,"1"-7"132"15,0 18-480-15,1 6-42 16,-1 0-15-16,4 13 6 0,0 6-15 15,1 9-103 1,-2 1-58-16,-1 7-341 0,-2-11-6 16</inkml:trace>
  <inkml:trace contextRef="#ctx0" brushRef="#br0" timeOffset="17480.02">12958 16636 1481 0,'-5'-13'528'0,"3"12"28"0,0 5-340 15,2 12-181-15,-3 7-7 16,-3 4 5-16,-3 19 7 16,-3 2-2-16,-11 24-21 15,-6 3-42-15,-16 20-158 16,0-4-249-16,-5 1-170 16,7-22-173-16</inkml:trace>
  <inkml:trace contextRef="#ctx0" brushRef="#br0" timeOffset="18114.06">10280 17274 1177 0,'-44'-11'363'16,"6"2"62"-16,16 6-332 15,5-2-23-15,12 3-43 16,12-1-1-16,9-3-4 16,14 1 14-16,16 0-15 15,24-1 18-15,10 2 3 16,30-3 7-16,10-1 0 0,42-5 11 15,68-2 35 1,16-4-54-16,35 2-17 16,13 0-13-16,8 5-5 15,-61 5-2-15,18 3-1 16,-46 4-16-16,1 2-87 16,-54 3-59-16,-17-2-379 15,-49-5 16-15</inkml:trace>
  <inkml:trace contextRef="#ctx0" brushRef="#br0" timeOffset="18517.8">13433 16832 1827 0,'13'-77'489'0,"-3"80"-383"16,-3 11-103-16,-10 15-130 15,-4 7-362-15,-29 1 74 16</inkml:trace>
  <inkml:trace contextRef="#ctx0" brushRef="#br0" timeOffset="32744.81">9186 17693 1177 0,'9'-15'295'0,"5"4"98"16,-2 10-325-16,6 2-12 16,-2 4-14-16,3 10 8 15,-3-1-13-15,4 8-7 16,0 4-17-16,1 12 4 0,-1 0-7 16,3 6-1-16,-1-4-3 15,-3-1-2-15,-5-9-5 16,-2-5-2-16,-5-11 12 15,-5-6 15-15,-4-6 25 16,-6-10 18-16,-2-5 0 16,-5-6-1-16,0-3-13 15,1-11-23-15,9-1-18 0,8-9-2 16,9 3-4-16,19-2-7 16,10 8-30-16,18 5-104 15,10 15-383-15,0 12 64 16</inkml:trace>
  <inkml:trace contextRef="#ctx0" brushRef="#br0" timeOffset="34293.87">9831 18140 1241 0,'-3'-66'335'0,"-10"56"81"16,3 13-343-16,-3 8-30 15,-2 2-13-15,-1 5 8 16,2-1 1-16,-4 4-3 15,5-1-21-15,4 6-5 16,5 0-7-16,5 8-1 16,7-5-6-16,9 6 5 15,4-7-1-15,6-4 5 16,3-9-2-16,4-5 0 16,-3-11 4-16,1-9 3 0,-3-4-4 15,-3-15 3-15,-4-4 1 16,-13-7 1-16,-9 2 0 15,-14-2-10-15,-14 14 1 16,-23 14-124-16,-8 25-353 16,-45 20 74-16</inkml:trace>
  <inkml:trace contextRef="#ctx0" brushRef="#br0" timeOffset="35625.44">10554 17821 1396 0,'2'-6'288'0,"4"2"144"15,0 5-410-15,9-1-17 16,6-2 9-16,7 0 7 16,-1-2-13-16,9 3-2 15,-4 2-48-15,5 3-395 16,-8 3 104-16</inkml:trace>
  <inkml:trace contextRef="#ctx0" brushRef="#br0" timeOffset="35804.53">10604 17989 1395 0,'6'-5'303'15,"17"-6"128"-15,10 8-410 16,15 2-94-16,5-3-295 16,11-4-63-16,1-3-150 15</inkml:trace>
  <inkml:trace contextRef="#ctx0" brushRef="#br0" timeOffset="36393.21">11625 17450 1588 0,'-18'-14'340'0,"3"-2"142"16,3 16-466-16,-7 4-14 15,-1 0 0-15,-8 3 0 0,3-1 5 16,0 3-1-16,6 0-4 16,2-2 0-16,6 0-5 15,4-5 0-15,2 1 1 16,3 0-2-16,2-3 6 15,0 0-2-15,0 0 6 16,0 0-1-16,0 0-1 16,0 0-2-16,1 1 3 15,0 1 3-15,0 1 4 0,0 2 10 16,2 9-1-16,16 47 15 16,-14-30-8-16,2 13 4 15,-4 8-5-15,2 22 4 16,-2-3-6-16,-3 27 8 15,3-1-6-15,-1 16 2 16,2-16-8-16,-3 16-5 16,4-23-4-16,-2 0-5 15,3-15-2-15,2 2 2 16,-3-22-6-16,-2 0-2 16,2-11 2-16,-2-12-8 15,-2-11-24-15,0-10-94 16,-1-6-73-16,-6-17-376 15,-1-4 12-15</inkml:trace>
  <inkml:trace contextRef="#ctx0" brushRef="#br0" timeOffset="36646.33">11454 18848 1059 0,'-14'-1'312'0,"12"-2"72"16,5 2-271-16,10 1-20 15,4-2-17-15,11 0-6 16,7 1-10-16,17 2-91 15,2-4-403-15,6-5 99 16</inkml:trace>
  <inkml:trace contextRef="#ctx0" brushRef="#br0" timeOffset="37276.44">11920 17393 1171 0,'-9'-14'305'15,"0"4"110"-15,-1 4-328 16,6 3-10-16,3 2-14 16,-2 2-9-16,3-1-23 0,0 0-8 15,2 1-8-15,0 4 1 16,7 19-2-16,9 45 5 16,-17-30-6-16,-1 6-4 15,-1-2-5-15,1 0-43 16,-3-13-74-16,3-1-350 15,-1-13 49-15</inkml:trace>
  <inkml:trace contextRef="#ctx0" brushRef="#br0" timeOffset="37537.06">12306 17358 1383 0,'8'-12'348'0,"-7"2"107"15,-1 7-350-15,-2 3-45 16,-2 2 7-16,3-2-4 16,-1 1 5-16,-3 2-36 15,-14 20-13-15,-40 51-11 16,26-12-2-16,1 4-6 0,-3 9-66 15,3-3-72-15,3-2-386 16,8-24 40-16</inkml:trace>
  <inkml:trace contextRef="#ctx0" brushRef="#br0" timeOffset="38126.44">12386 17589 1153 0,'-2'-10'310'15,"2"-2"98"-15,0 8-314 16,1-2-32-16,-1 0-14 16,0 5-1-16,0 0-24 15,0-1-9-15,1 1-11 16,1 0-1-16,2 0-5 0,14 1 7 16,35 2-5-16,-29 4 1 15,-4 2-1-15,1 2 7 16,-6 5-9-16,-2 4 6 15,-6-1-2-15,-3 7-3 16,-6-4-1-16,-3 2 6 16,-4-7-6-16,-2-1 3 15,3-9 5-15,-3-1-8 16,3-7-2-16,4 0-6 16,2-2-8-16,2 3-5 15,0 0 4-15,1-2 3 16,1 1 9-16,2 0 12 15,10 0-2-15,35 1 4 16,-35 10-3-16,2 4 4 16,-1 2-7-16,-5 6 5 15,-4 1-7-15,-12 5 4 0,-8-2-6 16,-14 3 3-16,-4-5-8 16,-14-2-31-16,-2-7-37 15,-12-8-338-15,4-8 66 16</inkml:trace>
  <inkml:trace contextRef="#ctx0" brushRef="#br0" timeOffset="38518.18">11900 18084 1108 0,'0'-19'336'0,"1"3"75"16,3 3-262-16,2 4-60 15,-1 5 7-15,2 3-16 16,-1 1-12-16,1 8-27 16,1 10-17-16,-3 5-24 0,-2 7 4 15,0 5 1-15,-3 12-48 16,-6-5-56-16,2 1-380 15,-3-9 65-15</inkml:trace>
  <inkml:trace contextRef="#ctx0" brushRef="#br0" timeOffset="38775.17">12271 18076 1490 0,'4'-18'397'15,"-4"-1"102"-15,-1 14-405 16,-2 11-80-16,-7 9-7 0,-2 3 1 16,-9 13-1-16,-2 1-4 15,-6 15-3-15,5-1 3 16,-3 7-64-16,10-5-55 15,11-2-387-15,10-19 51 16</inkml:trace>
  <inkml:trace contextRef="#ctx0" brushRef="#br0" timeOffset="39292.8">12371 18219 1226 0,'6'-22'342'15,"2"11"84"-15,4 2-318 16,2 3-64-16,5 1-2 15,-2 4-5-15,2 1-2 16,-1 5-13-16,-3 2-6 0,-2 0-11 16,-2 5 1-16,-2 1-7 15,-3 3 0-15,-4 4 0 16,-5 4 4-16,-3-3-5 16,-4 0-22-16,-2-7-17 15,1-3-43-15,-1-8-21 16,2-2-28-16,1-2 14 15,5-2 20-15,-2-1 39 16,6-2 27-16,4 1 41 0,4-1 30 16,3 3 11-16,8 1 19 15,1 3 0-15,1 4-3 16,0 4-21-16,-1 4-9 16,-7 4-18-16,-3 0-8 15,-8-3-5-15,-8 4 2 16,-8-1-2-16,-9 0-4 15,-4 0-1-15,-9 2-61 16,1-8-345-16,-12-13 93 16</inkml:trace>
  <inkml:trace contextRef="#ctx0" brushRef="#br0" timeOffset="39660.46">11944 18652 1189 0,'0'-14'347'16,"1"1"73"-16,5 2-299 15,2 5-61-15,-4-2 18 16,1 1 4-16,-3 2 3 16,-2 6-21-16,2 2-15 15,-2-3-31-15,0 2-12 16,2 6-13-1,2 18-27-15,7 40-108 16,-7-32-360-16,9-9 57 16</inkml:trace>
  <inkml:trace contextRef="#ctx0" brushRef="#br0" timeOffset="39896.21">12284 18624 1645 0,'-4'-13'394'0,"1"6"132"16,-1 6-467-16,0 9-55 16,-4 1-8-16,-5 7 2 15,-4 11 0-15,-5 19-18 16,-2-1-55-16,3 10-175 15,5-11-273-15,8-18-23 16</inkml:trace>
  <inkml:trace contextRef="#ctx0" brushRef="#br0" timeOffset="40427.56">12423 18719 1276 0,'-2'-16'343'0,"2"-1"84"16,4 13-362-16,3-3-40 15,-1 9-21-15,6-6 3 16,-5 4-3-16,2 1 0 16,2 5-1-16,1-5-5 15,-1 4 0-15,-1 4 1 16,-4-1 3-16,-1 5-4 16,-4-1 3-16,-1 0 1 15,-1-5 3-15,-3 2-4 16,1-5 1-16,-1-3-3 15,-2 0-10-15,5-1-19 16,0 0-3-16,0-1-6 16,0 0-2-16,1-1 11 15,1-1 13-15,1 1 4 16,3 1 13-16,14 0 15 16,34 8 8-16,-32 4 10 0,-5 2 2 15,-1 3 1-15,-5-1-12 16,-4 3-5-16,-6-1-12 15,-9 3-4-15,-10-4-8 16,-11 4-63-16,-6-5-63 16,-16-12-297-16,0-12 18 15</inkml:trace>
  <inkml:trace contextRef="#ctx0" brushRef="#br0" timeOffset="41209.33">12983 17468 923 0,'-15'-17'295'15,"8"4"61"-15,-2 2-219 16,5 6-37-16,3 0 2 16,6 4-19-16,-4 0-6 15,4 1-29-15,23 1-15 16,41 7-16-16,-28-1-3 15,-4 1-8-15,2 5 0 16,-10-4-7-16,-2 0-1 0,-10-5 0 16,-4-1 25-1,-8-3 16-15,-1 0 24 0,-6-4 8 16,1 3 8-16,0 0-15 16,0-1-3-16,0-1-12 15,0 1 4-15,0 0-10 16,0 0 0-16,0 1-12 0,1 0-8 15,0 2-11-15,1 2 7 16,8 15-3-16,27 58 3 16,-20-26-7-16,1 16 12 15,-7 7-9-15,0 24 5 16,-6-2 7-16,-5 14 1 16,-4 11 32-1,3-2-33-15,-1-13-9 16,3-10 2-16,3-15-11 15,2-29-3-15,3-4 1 16,-1-15-8-16,-4 0-31 16,-2-7-23-16,-10-2-104 15,-5-7-79-15,-10-4-395 16,-5-7 39-16</inkml:trace>
  <inkml:trace contextRef="#ctx0" brushRef="#br0" timeOffset="41408.75">13215 18711 1529 0,'-34'20'416'0,"34"-28"97"0,8 2-403 15,3 2-86-15,7 3-6 16,3-5-1-16,11 4 3 15,2 4-51-15,16 6-498 16,-5-13 148-16</inkml:trace>
  <inkml:trace contextRef="#ctx0" brushRef="#br0" timeOffset="62773.28">21433 16642 1469 0,'-1'-17'370'0,"1"5"136"15,2 7-415-15,0 3-17 16,1 3-14-16,-3 0 10 16,2 1-22-16,3 10-4 15,25 49-10-15,-16-20-7 0,-5-3-11 16,2 5-7-16,-4-4-6 16,2 8-3-16,-4-9 3 15,-3 3-67-15,-5-2-64 16,-1 2-192-16,-12-11-244 15,-11-15-52-15</inkml:trace>
  <inkml:trace contextRef="#ctx0" brushRef="#br0" timeOffset="63073.71">21301 16698 1445 0,'0'-27'367'0,"7"9"100"16,6 8-419-16,10 3-7 16,8 3-23-16,10 9 13 15,3 7 0-15,6 11 0 16,-8 6-19-16,2 15-7 16,-10-2-6-16,-4 8 4 15,-14-6-4-15,-7 7-2 16,-14-9 0-16,-11 5 4 15,-10-13-5-15,-14-1-5 0,-6-15-10 16,-9-5-37-16,5-13-20 16,-1-3-60-16,11-8-51 15,17-2-290-15,17 0 54 16</inkml:trace>
  <inkml:trace contextRef="#ctx0" brushRef="#br0" timeOffset="63505.71">21811 17063 1294 0,'-4'-5'314'15,"0"-5"100"-15,-12-32-363 16,23 36-50-16,3 3-3 15,8 4 4-15,4-3 2 16,-1 0-4-16,4 2-9 16,-4-1 3-16,-3-4-6 15,-7-1 3-15,-5-3 11 16,-7-5 6-16,-3-3 11 16,-6 0 8-16,-5-1 7 0,0 4-7 15,-5 2 2-15,-2 6-18 16,1 3-6-16,4 5-6 15,0 2 0-15,7 4-6 16,3 5 1-16,6 4 3 16,2 7-4-16,3 3 0 15,8 6 4-15,0 1 2 16,9 0-4-16,2-6 5 16,8 0-3-16,-3-9-6 0,6-6-91 15,2-2-330-15,7-11 69 16</inkml:trace>
  <inkml:trace contextRef="#ctx0" brushRef="#br0" timeOffset="63956.13">22240 16931 1154 0,'-5'-10'306'16,"-1"0"106"-16,1 1-284 0,-2 4-46 16,-2-1 4-16,0 2-1 15,-1 2-21-15,-1 4-39 16,-4 4-9-16,0 0-11 16,-1 7-8-16,2-1-3 15,0 6 3-15,7-4-2 16,3 4-10-16,3-5-6 15,2 2-18-15,4-1-9 16,1 2-11-16,1-4 4 16,4-2-7-16,-3-3 14 0,3-2 7 15,-1-5 15-15,2-6 7 16,0-2 12-16,3-4 15 16,-4-4 8-16,0 0 16 15,-3 4 6-15,-1 1 12 16,-2 5-2-16,-2 3 1 15,-1 2-19-15,-2 1-8 16,2 0-10-16,-2 1-7 16,3 1-6-16,4 6-42 15,6 16-31-15,41 35-370 16,-37-38 69-16</inkml:trace>
  <inkml:trace contextRef="#ctx0" brushRef="#br0" timeOffset="64406.15">22560 16714 1513 0,'-6'-25'417'16,"6"4"134"-16,5 9-415 15,-2 1-11-15,-1 1-29 16,1 3 10-16,1 1-34 0,-2 3-22 15,0 2-32-15,-2 1-3 16,0 1-20-16,1 2-3 16,6 16 1-16,10 58 2 15,-12-32-2-15,0 17 1 16,-3 0 1-16,3 3 4 16,-2-14 2-16,1-4 0 15,2-15 0-15,-3-10-18 16,0-11-17-16,-1-7-12 15,-4-7-3-15,-3-8-36 16,-3-2-5-16,-5-12-16 16,-2-3-1-16,-5-1-16 15,-1-1 28-15,-4 4 26 16,4 8 27-16,-1 9 10 16,4 7 19-16,-1 13 8 0,7 6 1 15,0 12 0-15,9 3 0 16,9 8-7-16,11-6-18 15,18-1-61-15,11-10-335 16,14-14 71-16</inkml:trace>
  <inkml:trace contextRef="#ctx0" brushRef="#br0" timeOffset="65023.99">23067 16715 1238 0,'-7'-14'354'15,"3"4"100"-15,3 2-296 16,2 3-60-16,-1 1 15 15,1 0-18-15,-1 3-10 16,0 0-37-16,0 1-11 16,1 1-20-16,1 1-9 15,0 2-6-15,10 22-4 16,13 41 3-16,-21-20-1 16,3 2 2-16,-2 9-1 15,-1-11-8-15,2 1-76 16,-3-9-49-16,0-6-91 0,-1-16-319 15,-2-7 37-15</inkml:trace>
  <inkml:trace contextRef="#ctx0" brushRef="#br0" timeOffset="65218.35">23035 16672 1453 0,'6'-21'405'0,"10"1"100"16,7 8-394-16,9-4-59 16,3 3-22-16,5 6-3 15,-5 4-27-15,3 5-118 16,-3 7-62-16,-9 9-342 16,-11-4-11-16</inkml:trace>
  <inkml:trace contextRef="#ctx0" brushRef="#br0" timeOffset="65416.28">23058 16928 1573 0,'1'-11'408'0,"12"-2"113"16,14 3-429-16,5 1-85 15,13 1-7-15,-2 4-48 16,9 5-130-16,-14 4-343 16,-5 5 19-16</inkml:trace>
  <inkml:trace contextRef="#ctx0" brushRef="#br0" timeOffset="65619.97">23014 17166 1670 0,'10'-1'361'0,"0"-5"153"16,9 1-490-16,12 0-30 16,10 3-24-16,15 1-61 15,3 1-48-15,12 5-375 16,-6 5 54-16</inkml:trace>
  <inkml:trace contextRef="#ctx0" brushRef="#br0" timeOffset="66039.05">23492 16916 1595 0,'-9'-16'405'0,"6"4"117"0,4 10-439 16,3 4-77-16,4 8-4 16,-2 1 1-16,4 10-1 15,-1 1 0-15,2 5-1 16,-7-4 0-16,0 0-29 16,-1-9-13-16,-1-2-22 15,-2-9-1-15,-3-8-11 16,1-5 30-16,-4-7 9 15,0-5 22-15,0-3 7 16,3 0 9-16,-2 0 8 16,4 8 2-16,5 0 6 15,4 8-2-15,6 2 13 16,0 3-4-16,8 1 13 16,0 3 0-16,2 3 2 0,-1 3-12 15,0 4-4 1,-6 4-10-16,1 7-13 0,-6 4-34 15,-2 7-106-15,-4-2-370 16,2-10 55-16</inkml:trace>
  <inkml:trace contextRef="#ctx0" brushRef="#br0" timeOffset="66505.43">24024 16507 1735 0,'-13'-16'444'0,"7"-7"129"15,3 12-506-15,3 7-14 16,2 4-30-16,-1 0 6 16,-1 0 0-16,0 0-3 15,1 2-14-15,2 0-3 16,-1 1-9-16,11 21-1 15,12 40 0-15,-19-18 0 16,-4 2 0-16,0 13 5 16,-3-5-4-16,0 7 9 0,1-8-4 15,3 0 0-15,-2-16 3 16,1 1-5 0,1-18-3-16,-2-6-3 0,-1-10-7 15,-4-9-11-15,-1-9-9 16,-4-7-17-16,-3-8-1 15,-5-7-3-15,1 1-6 0,-3-3-5 16,-1 9 15-16,-2 5 0 16,1 10 10-16,-1 10 10 15,2 9 14-15,2 8 0 16,6 10 5-16,12 10-4 16,9 3 4-16,16 8-44 15,11-5-41-15,16-7-406 16,2-12 78-16</inkml:trace>
  <inkml:trace contextRef="#ctx0" brushRef="#br0" timeOffset="67205.9">21212 17446 1150 0,'-44'-8'328'0,"9"0"73"16,12 4-314-16,9 3-48 0,9 2-22 15,13-2 8-15,8 0-1 16,12-3 17-16,8-1 11 15,22-3 24-15,6 2-4 16,25-4 19-16,5-1-15 16,24 1-3-16,-2 1-19 15,27-1 1-15,-17 3-23 16,37 0-1-16,-11 3-2 0,26-2 13 16,-18 2-6-16,38 2 7 15,-20-2-10-15,29 2-6 16,-18 1-16-16,25 0-5 15,-32-1 1-15,14 0-4 16,-31 0-2-16,-3-2-5 16,-42 0 0-16,-13 1-46 15,-41-1-64-15,-21 3-447 16,-33 3-30-16,-16 4-202 16</inkml:trace>
  <inkml:trace contextRef="#ctx0" brushRef="#br0" timeOffset="76621.07">20760 17435 962 0,'-4'-3'311'15,"2"0"72"-15,-2 0-226 16,1 0-47-16,1-1 0 16,0 2-27-16,1 0-20 15,0 0-31-15,1 1-11 16,1 1-11-16,1 2 8 15,1 2 4-15,10 20 1 16,18 34 2-16,-19-24 4 16,-5-2 0-16,0 8-1 15,0-4-1-15,-5 2 5 16,-2-7-5-16,-1 6-8 16,-2-8-2-16,-6 8 1 15,0-3-7-15,-2 3-5 16,-4-7 3-16,-3 5-6 15,1-3 5-15,-7 10-5 0,1-7 2 16,-8 3 1-16,-15-1 3 16,-3-3-4-1,-4-9 1-15,-5 1 0 16,1 0 1-16,11-5-3 16,-4 3 0-16,6-5-3 15,-5-2-1-15,8-6 1 16,-5 1 1-16,5-4-2 0,-6 1 3 15,5-1-2-15,-4 3 2 16,4-4-1-16,-1-2-1 16,4-3 3-16,0 0 0 15,3-4-2-15,1-2 0 16,7-1 4-16,1-4-2 16,7 0 0-16,1-1 4 15,8 4-1-15,1-1 2 16,5 4 1-16,0 0 4 15,5 0 2-15,-1 2-3 16,0 0-4-16,1 0-1 16,0 1 0-16,0 0-6 15,0 0 6-15,0 0-7 16,0 0-5-16,0 0-29 16,0 0-39-16,1 1-120 0,0 2-201 15,1 2-162-15,4 4-104 16</inkml:trace>
  <inkml:trace contextRef="#ctx0" brushRef="#br0" timeOffset="77138.89">19758 18303 950 0,'34'-79'353'16,"-33"72"36"-16,-1 0-198 16,0 5-81-16,0 1 3 0,0 0-9 15,0 0 4-15,0 1-35 16,0 0-9-16,0 0-26 16,-1 0-8-16,0 2-16 15,0 1-4-15,-5 9-7 16,-31 45 1-16,23-37-3 15,-1-3 0-15,4-5 3 16,0-2-2-16,3-3 0 0,1-3 1 16,2 0-2-16,2 0-4 15,-1 0 3-15,1 1-8 16,3-2-4-16,0-3-22 16,-2 1-7-16,2 1-40 15,0 0-16-15,0 0-48 16,0 1-17-16,2-1-307 15,0 0 78-15</inkml:trace>
  <inkml:trace contextRef="#ctx0" brushRef="#br0" timeOffset="77486.58">19684 18422 1154 0,'-37'26'338'0,"31"-32"74"16,5 4-262-16,1 1-53 16,0 1 30-16,0 0 3 15,0 0 2-15,0 0-37 0,0 0-18 16,1 1-32-16,3 0-7 15,2 3-4-15,12 3-6 16,32 47-5-16,-28-32-13 16,-3-4 2-16,-1 0-13 15,-1-5 5-15,-2-4-9 16,-6-2-3-16,-3-1-56 16,-5-3-48-16,-5-6-471 15,-5-4 91-15</inkml:trace>
  <inkml:trace contextRef="#ctx0" brushRef="#br0" timeOffset="105282.75">21190 18018 1280 0,'-16'-3'311'0,"2"4"107"15,-7 7-325-15,3 5-43 16,-3 7 15-16,2 2 2 16,-1-2 1-16,4 1-5 15,5-1-51 1,5-6-7-16,2-3-9 0,10 0-15 16,2-3-11-16,6-1-14 15,3-1 2-15,11 0-1 16,-3 0 12-16,6 2 7 15,-5 0 14-15,0 9 6 16,-7 2 1-16,-5 9 1 16,-5-2 0-16,-9 6 2 15,-9-4-6-15,-9 2 9 16,-7-5-2-16,-10 0 3 16,0-5-3-16,-11-6 4 15,2-6-4-15,-2-12-27 16,7-8-29-16,2-9-44 15,15-4-214-15,6-3-126 16,13 7-46-16</inkml:trace>
  <inkml:trace contextRef="#ctx0" brushRef="#br0" timeOffset="105667.81">21447 18327 1154 0,'-22'-71'308'0,"16"57"116"16,-1 6-298-16,5 2 13 15,1 1-6-15,1 0 20 16,0 4-25-16,0-1-17 16,0 1-46-16,1 0-9 15,1 0-16-15,1 1-20 16,4 1-9-16,5 7-1 16,31 42-9-16,-36-8-8 15,-6 11 13-15,-3 17-6 16,-5-6-5-16,-2 6-22 0,1-6-14 15,3-7-66-15,3-21-39 16,3-1-75-16,-1-13-324 16,-4-13 64-16</inkml:trace>
  <inkml:trace contextRef="#ctx0" brushRef="#br0" timeOffset="105981.56">21393 18153 1173 0,'-4'6'210'0,"7"-12"134"16,4 4-340-16,7 2 22 15,5 3 22-15,7 5 25 16,0 3-1-16,6 10 0 15,-5 3-24-15,1 10-5 16,-8-3-19-16,-4 9-7 16,-3-11-9-16,-6 5 2 15,-6-8-8-15,-4-3-13 0,-6-8 1 16,-9-1-25-16,0-10-30 16,-10-9-75-16,1-8-285 15,-2-8 47-15</inkml:trace>
  <inkml:trace contextRef="#ctx0" brushRef="#br0" timeOffset="106300.02">21862 18220 1401 0,'-7'-6'331'0,"-2"-3"166"16,3 3-378-16,0 2 0 16,2 2-6-16,3 0 6 15,0 2-57-15,0 0-24 16,1 2-30-16,0 0 0 16,2 11-14-16,14 53 7 15,-9-28-3-15,2 5 1 16,-2-5 1-16,-4-5-18 15,0-8-13-15,-2-9-71 0,-2-9-42 16,-5-9-309-16,-6-11-89 16,-2-8-96-16</inkml:trace>
  <inkml:trace contextRef="#ctx0" brushRef="#br0" timeOffset="106440.45">21754 17902 1507 0,'10'-14'241'0,"5"4"67"16,2 9-490-16,4 3-283 15,0 2-3-15</inkml:trace>
  <inkml:trace contextRef="#ctx0" brushRef="#br0" timeOffset="107100.3">22191 17902 1761 0,'0'-11'445'16,"1"4"127"-16,2 3-475 15,1 5-83-15,-4-1 6 0,3 2-9 16,0 0 10-16,4 7-16 15,-2 29 9-15,34 41-17 16,-36-25 11-16,-9 7-11 16,-2 13 10-16,-2-13-11 15,-4 0 2-15,5-8-12 16,1-8-15-16,5-17-14 0,-2-12-5 16,3-9 0-16,-6-13-13 15,1-7 6-15,-6-6-4 16,-2-5 5-16,-1-2 5 15,-1 3 16-15,0 0 11 16,3 2 10-16,1 8 1 16,-1 5 0-16,5 8 6 15,0 8 0-15,4 5 1 16,-1 5 4-16,6 3-19 16,6 0-10-16,10 7-18 15,8-3-2-15,14-1-13 16,4-6 6-16,15-10-14 15,1-13 9-15,7-11 4 16,-5-2 10-16,-1-9 12 16,-15 0 26-16,-5-4 12 15,-17 0 12-15,-4-9 22 0,-9 9 8 16,-3 0 25-16,-8 10-4 16,-6 7-5-16,-4 6-17 15,-2 6-5-15,-3 2-27 16,0 3-5-16,0 4 2 15,0 9-4-15,2 3-10 16,6 11 3-16,6-1 3 0,10 8-5 16,9-7-1-16,11 1-5 15,2-11-13-15,10-2-70 16,-3-11-61-16,5-7-296 16,-3-5 20-16</inkml:trace>
  <inkml:trace contextRef="#ctx0" brushRef="#br0" timeOffset="107415.68">22750 18228 1143 0,'-3'-19'455'0,"1"7"3"16,5 10-278-16,5 5-110 15,1 4-46-15,3 7 0 16,0 7-1-16,0 8 3 0,-2 7-17 15,-3 6-5-15,-2 0 4 16,-2 2-3-16,-3-7-4 16,-1-10 3-16,-1-6 3 15,1-8 1-15,-4-11 8 16,1-15-4-16,-1-7 1 16,1-13-5-16,0-7-5 15,1-16-9-15,6 2 1 16,0 3-7-16,3 9 0 0,8 6-33 15,2 19-40-15,13 14-411 16,7 12 100-16</inkml:trace>
  <inkml:trace contextRef="#ctx0" brushRef="#br0" timeOffset="107981.09">23385 17940 1413 0,'-23'-11'317'0,"22"3"139"15,7 4-394-15,12 0 7 16,4 2 6-16,16 1 16 16,2 1-12-16,13 1-17 15,-5 1-30-15,9 3-9 16,-8 0-32-16,3 2-73 16,-10-1-58-16,-2 1-397 15,-14-4 42-15</inkml:trace>
  <inkml:trace contextRef="#ctx0" brushRef="#br0" timeOffset="108266.58">23564 18017 1419 0,'-1'-11'410'16,"3"-2"113"-16,0 9-372 0,-1 3-20 15,0-1-25-15,-1 2 19 16,0-2-37-16,0 2-15 16,0 2-43-16,2 1-6 15,1 10-15-15,14 55 3 16,-11-31-15-16,0 15 10 16,-2-2-11-16,0 9-20 15,3-4-27-15,5 11-118 16,2-12-85-16,3-16-361 15,-1-23-10-15</inkml:trace>
  <inkml:trace contextRef="#ctx0" brushRef="#br0" timeOffset="108650.7">23752 18257 1442 0,'7'-17'380'0,"-2"11"102"15,3 5-351-15,1 2-77 0,2 6 3 16,0 4-4-16,1 6-1 16,0 3-41-16,0 6-5 15,-1 2-6-15,-2-4 3 16,-4-7-1-16,-2-2 2 15,1-6 0-15,-5-5 0 16,2-1-5-16,-5-5 4 16,4 1-4-16,-3-2 0 15,1 0 0-15,-3-6 2 16,-1-13 0-16,-7-39 1 16,18 39 0-16,2-1-2 15,4 5-3-15,6 2-27 16,2 5-31-16,5 2-98 15,3 8-110-15,10 11-265 16,-9 3-20-16</inkml:trace>
  <inkml:trace contextRef="#ctx0" brushRef="#br0" timeOffset="109133.18">24227 18282 1662 0,'53'-47'435'15,"-55"42"126"1,-2 1-414-16,1 3-79 0,1 1 4 16,1 0-1-16,-1 0-9 15,-1 0-39-15,-2 1-13 16,0 3-6-16,-8 4-25 15,-32 45-13-15,31-32-24 16,4-4-12-16,1 1-22 16,6-5 11-16,2 0-5 15,4-3 19-15,1-1 5 16,3-4 19-16,4-1 14 16,1-4 17-16,2-4 8 15,0 0 7-15,2-4 17 16,-7-1 4-16,1-1 24 15,-6 1 0-15,-1 1 11 0,-2 2-13 16,1 1-5 0,-1 1-24-16,-1 3-4 0,0 0-10 15,2-1-2-15,-2 2-8 16,3 0 1-16,1 2-19 16,10 6-59-16,37 24-46 15,-34-15-95-15,0-1-325 16,6-5 47-16</inkml:trace>
  <inkml:trace contextRef="#ctx0" brushRef="#br0" timeOffset="109416.43">24561 18251 1777 0,'-6'-26'454'15,"5"16"134"-15,0 3-470 16,1 6-68-16,-1 0 0 16,1 1-7-16,0 0-2 15,0 0-22-15,0 1-12 16,0 2-5-16,3 16-2 0,6 46 1 16,-6-20-2-1,-1 9 2-15,1 11 1 0,-1-6-4 16,0-2-25-16,1-7-31 15,3-6-78-15,-1-16-71 16,6-4-420-16,0-9 65 16</inkml:trace>
  <inkml:trace contextRef="#ctx0" brushRef="#br0" timeOffset="109664.63">24561 18215 1655 0,'6'-21'354'0,"8"3"153"16,4 10-487-16,8 3-14 15,5 3-5-15,3 3 20 16,-4 4 1-16,1 7 7 16,-6 3-3-16,-1 4 1 15,-8 4-16-15,-5 4-1 16,-7-3-7-16,-7 1 0 15,-7-3-8-15,-13 1-103 16,-11-7-75-16,-15-4-357 0,-3-11-10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07:09:01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24575,'6'0'0,"13"0"0,10 0 0,10 0 0,6 0 0,5 0 0,1 0 0,-3 0 0,-3 0 0,-10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7T07:09:0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24575,'6'0'0,"8"0"0,7 0 0,5 0 0,5 0 0,3 0 0,0 0 0,-4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42:58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13639 1022 0,'-38'-30'198'16,"9"8"85"-16,19 16-310 15,10 19-13-15,8 21 11 16,12 35 35-16,5 22 43 0,21 49 66 16,7 12 17-16,14 22-5 15,3-19-23-15,5-2-22 16,-9-46-48-16,4-24 26 15,-13-48 39-15,7-41 37 16,-7-44 10-16,29-70-11 16,-2-40-31-16,29-80-50 15,8-20-62-15,23-54-76 16,-12 34-22-16,12 6-65 16,-22 78-10-16,-12 39-5 15,-32 79 62-15,-10 39-61 16,-24 51-210-16,-17 28 79 15</inkml:trace>
  <inkml:trace contextRef="#ctx0" brushRef="#br0" timeOffset="478.72">3072 13375 1367 0,'-21'-7'196'0,"3"13"171"16,10 12-390-16,10 30 14 15,8 15 49-15,10 35 12 16,6 9 20-16,10 27-3 16,0-10-15-16,10 3-4 15,-1-26 4-15,8-8-5 16,-2-34 7-16,18-25 19 15,2-34 14-15,34-43 0 16,13-41-7-16,47-64-19 16,6-31-31-16,43-61-83 15,-11 2-90-15,21-41-429 16,-48 38 49-16</inkml:trace>
  <inkml:trace contextRef="#ctx0" brushRef="#br0" timeOffset="6015.72">9948 8177 837 0,'-18'-15'217'0,"-2"-1"67"16,2 1-227-16,4 4-32 15,7 2 1-15,0 2 1 16,4 3-4-16,2 3 4 16,2 1-8-16,-1 0 0 15,0 0 6-15,3 0 8 16,0 0-1-16,34-2 17 15,48-1 7-15,-9-6 14 16,10 1 3-16,32-3 21 16,5-4-9-16,27-2 8 15,-8 3-19-15,15 1-6 16,-26 2-22-16,-2 5-9 16,-35 5-22-16,-9 5-3 15,-32 3-8-15,-12 6-63 16,-19 1-58-16,-15 13-70 0,-18-7-299 15</inkml:trace>
  <inkml:trace contextRef="#ctx0" brushRef="#br0" timeOffset="7463.62">9725 15627 1358 0,'-4'-11'329'16,"0"-1"120"-16,2 10-381 15,1 0-44-15,4 2-6 16,1 0 1-16,2 1-3 0,36 4 1 16,64 5 15-16,-6-6 9 15,10-3 9-15,35 0-6 16,-1 2 0-16,33 0-7 16,-9-2-11-16,32 1-8 15,-20 1 0-15,24-5-8 16,-31 2 0-16,7-1-5 15,-38 1 1-15,-16 0-5 16,-41 3 3-16,-21-2-15 16,-35 0-1-16,-24 3-25 15,-23-2-28-15,-22 8-116 16,-16 2-47-16,-25 13-286 16,0-3-16-16</inkml:trace>
  <inkml:trace contextRef="#ctx0" brushRef="#br0" timeOffset="7780.86">9595 16033 1711 0,'15'-34'342'15,"22"20"172"-15,15 12-502 0,30 4-14 16,10 0 13-16,33 0-7 16,-1 1 6-16,31 1-12 15,-8-5 9-15,31-4-6 16,-15 0 7-16,28-5-4 16,-17-2 11-16,26-1-5 15,-27 1 3-15,19-2-10 16,-33 6 5-16,-3 2-48 15,-41 5-63-15,-17 3-179 16,-49 3-250-16,-32-10-39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46:42.7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1-11T03:49:07.576"/>
    </inkml:context>
  </inkml:definitions>
  <inkml:trace contextRef="#ctx0" brushRef="#br0">3248 3981 1517 0,'-83'3'-6'0,"36"2"6"16,-152 3 1-16,207 2-2 0,4 3 3 15,4 6 4-15,-1 0-1 16,5 1-4-16,0 1 2 16,3 1-10-16,-2-7 6 15,5-4 2-15,-3-6 4 16,5-10 3-16,-3-6 16 0,1-8-6 15,-5-4 2-15,2-5-6 16,-5 4 2-16,-3 2-8 16,-4 6 11-16,-2 3 10 15,-7 6 18-15,-1 4-5 16,-2 2 9-16,0 1-11 16,0 0-12-16,1 0-12 15,-2 12 4-15,-9 59 1 16,5-26 5-16,-1 23-4 15,-2 1 1-15,1 12-7 16,3-8-7-16,0 4-6 16,0-21 1-16,2-8-2 15,2-20 2-15,-1-8-1 16,2-14 4-16,0-3-4 16,-1-5 0-16,0 1-103 0,1-1-48 15,-2 1-268-15,-4-12-27 16</inkml:trace>
  <inkml:trace contextRef="#ctx0" brushRef="#br0" timeOffset="1600.16">3380 3589 871 0,'-12'-12'195'0,"-1"3"87"16,-3 3-257-16,-7 1-9 15,-1 3-4-15,-5 3-16 0,-3 3 2 16,-7 7-1 0,-1 5 9-16,-7 7-1 0,3 4 17 15,-5 12-3-15,4 3 11 16,2 16-2-16,7 2 2 16,4 17-10-16,9-3-3 15,7 19-20-15,11-4 5 16,13 9-1-16,10-16 6 0,13 4-7 15,12-18 6-15,12-5-8 16,1-20-2-16,17-2-7 16,-4-17 9-16,14-10-3 15,-5-14 12-15,10-11-4 16,-15-12 10-16,3-15-7 16,-17-8 7-16,-1-14-13 15,-15-8 7-15,-7-23-8 16,-18-3 7-16,-11-22-3 15,-17 4 10-15,-22-7 26 16,-10 19 17-16,-21 4 0 16,-7 27 5-16,-23 12-3 15,-1 23-27-15,-19 16-46 16,7 20-47-16,-18 19-326 16,19 10 59-16</inkml:trace>
  <inkml:trace contextRef="#ctx0" brushRef="#br0" timeOffset="3353.43">3094 4647 731 0,'-2'-4'200'0,"1"2"66"15,0 2-203-15,1 0-22 16,-3 0-4-16,2 0-16 0,-1 2-1 15,-1 2-2-15,-8 16 19 16,-21 46 4-16,10-10 14 16,-5 11 0-16,-12 28 10 15,-2 11-8-15,-15 33-1 16,-3-5-18-16,-7 28 2 16,5-15-17-16,-4-3-3 15,17-29-3-15,1-7 5 16,12-37-4-16,4-12 21 15,9-14 5-15,-2-8 14 16,9-10-3-16,-3-5-2 16,6-6-22-16,2-9-5 15,4 0-18-15,3-6-9 16,0-1-14-16,3 1-51 16,0-2-51-16,0 0-335 0,0 0 48 15</inkml:trace>
  <inkml:trace contextRef="#ctx0" brushRef="#br0" timeOffset="4299.05">2347 6609 948 0,'-7'-7'217'0,"-1"-2"100"15,1 3-281-15,-2 0-6 16,1 2-8-16,-6 2-9 16,2 2-13-16,-5 0-3 15,-2 5 0-15,-4 2 0 16,-1 2 4-16,-3 1 4 16,2 2 3-16,-2 2-1 0,4 2 0 15,1 7 0-15,8 3-8 16,2 11-1-16,6 0 4 15,1 5-2-15,6-6-1 16,3-1-1-16,0-11-4 16,6-3-9-16,2-11 0 15,3-5 11-15,1-5 7 0,3-8 4 16,1-7 6-16,3 0 3 16,-3-4-8-16,2-3-2 15,-3 4 0-15,1-5 2 16,-6 0-2-16,0-1-1 15,-3 3-1-15,-1 1 4 16,-4 6-3-16,-1 3 5 16,-4 3 0-16,2 2 9 15,-3 3-2-15,1 1-4 16,-1 1-9-16,0 1 0 16,1 0-5-16,1 3 9 15,2 1 7-15,15 22 8 16,30 39 0-16,-28-25-3 15,-4-6-12-15,-1-1-39 16,-1-8-35-16,-1-5-301 0,4-11 52 16</inkml:trace>
  <inkml:trace contextRef="#ctx0" brushRef="#br0" timeOffset="4898.68">2474 6200 947 0,'-14'-12'209'0,"-6"3"96"16,-2 2-274-16,-3 2-8 15,-1 3-3-15,-6 4-4 16,0 2-11-16,-7 9-1 16,2 8 1-16,-8 13 8 15,2 7 8-15,-6 15 21 16,9 8 3-16,-6 16 2 0,11 3-8 15,0 19 1-15,14-4-22 16,9 7-3-16,16-16-8 16,7 1-1-16,17-19-7 15,11-5 0-15,4-17-5 16,12-8 0-16,-1-18 6 16,11-10-6-16,-4-13 3 0,4-11 8 15,-5-9 6-15,0-11-6 16,-14-7 10-16,2-11 3 15,-13-3-4-15,-2-21 0 16,-14 0 2-16,-4-31-2 16,-12-5-9-16,-10-19 0 15,-9 13-4-15,-11-4 25 16,-4 35 3-16,-7 14 2 16,-1 30-4-16,-5 15 3 15,4 19-48-15,-8 17-88 16,6 14-42-16,0 25-271 15,14 2-8-15</inkml:trace>
  <inkml:trace contextRef="#ctx0" brushRef="#br0" timeOffset="5712.82">2919 6868 844 0,'-67'-41'204'0,"50"35"77"16,1 1-233-16,5 5-27 15,5 1 0-15,2-2-6 16,2 2-9-16,1-1 0 16,1 0 15-16,0 0 8 15,0 0 18-15,0 0 12 16,0 0 20-16,0 0-3 0,0 0 16 15,0 0-13-15,-1 0-3 16,0 0-22-16,0 0-6 16,0 0-22-16,-2 0 3 15,1 0-8-15,0 0 6 16,0 0-7-16,0 0 2 16,1 0-10-16,-1 0 0 15,2 0-6-15,2 0 1 16,1 1-2-16,19 5 9 15,44 14 6-15,-13-10 2 16,4-3-2-16,23 3 3 16,9-1-6-16,25-3-2 15,-5-4-6-15,27-2 1 16,-9-1-1-16,15-3-4 16,-15 1 1-16,13-5 1 15,-26 3-5-15,4-2 2 0,-31 4 0 16,-5-2-6-16,-26 4 4 15,-8 0 1-15,-20-2-2 16,-7 2-1-16,-12 0 5 16,-2 0-9-16,-6 2-7 15,0 0-42-15,-2-1-55 0,0-1-110 16,1 1-277-16,-3-3 11 16</inkml:trace>
  <inkml:trace contextRef="#ctx0" brushRef="#br0" timeOffset="7089.52">5098 6654 646 0,'14'-43'314'16,"-10"39"-23"-16,0 1-103 15,1-1-175-15,2 3-7 16,1 5 7-16,4 1-9 16,-1 3 5-16,5 9 0 15,-2 7 10-15,0 17-4 16,-6 3 7-16,-3 10-8 0,-5-3-1 16,-6 2-5-16,1-12 0 15,-2-3-4-15,2-12 4 16,2-7-6-16,-1-11 2 15,2-5 7-15,0-6 6 16,-2-7 4-16,-2-7 4 16,1-10-2-16,1-7 0 15,2-5-8-15,4-1-1 0,5 1-5 16,0 5 3-16,5 5-12 16,-3 2 8-16,5 3-8 15,3 7 4-15,0 0-5 16,4 3 7-16,4 3-8 15,-2 3 4-15,1 1-6 16,-2 2 7-16,2 4-7 16,-6 1 3-16,3 6-6 15,-4 2 8-15,1 11-5 16,-5 7 8-16,-2 16-3 16,-5 0 8-16,-3 10-5 15,-5-4 2-15,1 3-5 16,-2-15 6-16,1-4-9 15,1-13 6-15,-3-6-7 16,3-9 5-16,-1-8 1 0,-1-3 8 16,2 3-6-16,0-1 5 15,-3-28 4-15,2-36 0 16,7 29-6-16,1 5 6 16,3 0-2-16,0 8-6 15,1 4-6-15,-3 7 3 16,4 2-8-16,-1 5 3 15,3 0-4-15,1 4 4 0,5-2-5 16,-4 5 9-16,6-3 0 16,-4 3 6-16,0 0-1 15,-3 2 11-15,1 2 0 16,-7-1 8-16,2 8 4 16,-4 2 9-16,0 10-12 15,-2 4 1-15,-2 12-8 16,2 1-7-16,-3 8-9 15,2-8 5-15,3 3-6 16,-2-7 1-16,2-5-6 16,-3-9 4-16,3-6-21 15,-4-9-22-15,1-4-82 16,-2-6-38-16,-1 3-270 16,-1-3 16-16</inkml:trace>
  <inkml:trace contextRef="#ctx0" brushRef="#br0" timeOffset="7706.03">5756 6367 867 0,'-27'-15'181'16,"-1"4"85"-16,-11 0-242 16,2 4-25-16,-6 5 1 15,5 1 10-15,-6 2 7 16,4 7 4-16,-7 1 5 15,5 0 20-15,-4 7 16 16,3 1-4-16,-2 12-5 16,8 8-2-16,-7 21-8 15,6 14-16-15,-2 29-13 0,7 4 4 16,4 11-5-16,15-6-3 16,11 2-8-16,13-28 4 15,15-1-13-15,8-16 0 16,16-12-2-16,-1-17 8 15,18-6-1-15,1-15 13 16,17-10-11-16,-5-12 10 0,15-9-10 16,-10-10 8-16,9-12-3 15,-15-3 14-15,4-18-3 16,-20-4 16-16,0-15-3 16,-22-4 2-16,-6-24 2 15,-17 0-2-15,-17-18 2 16,-18 10 3-16,-20 0 2 15,-14 21-12-15,-18 12-23 16,-3 26-10-16,-26 16-102 16,1 26-64-16,-21 15-262 15,1 10-7-15</inkml:trace>
  <inkml:trace contextRef="#ctx0" brushRef="#br0" timeOffset="9457.04">2300 5813 926 0,'10'-35'256'0,"-13"33"65"15,3 2-239-15,1 0-74 16,-1 0 3-16,1 1-7 15,1 0 1-15,2 2-8 16,15 13 16-16,33 44 1 0,-34-30 11 16,-1 8 14-16,-4 0 15 15,-5 3-1-15,1-3-1 16,-2 0-7-16,0-10-17 16,-1-9-8-16,-2-4 3 15,-2-9 7-15,-2-4 10 16,0-2 19-16,0 0 6 15,0 0 1-15,0 0-7 16,0-1-10-16,0 1-21 0,0-1-9 16,0 0-7-16,0 1-4 15,0-1 1-15,0 0-2 16,1 0 3-16,2-1-2 16,0-3 6-16,23-17-4 15,38-43 2-15,-22 21-10 16,2-1-3-16,12-4-116 15,-8 5-84-15,0-9-300 16,-29 9-30-16</inkml:trace>
  <inkml:trace contextRef="#ctx0" brushRef="#br0" timeOffset="10956.43">4621 6921 815 0,'-37'-35'191'0,"34"32"73"16,1 1-231-16,2 1-24 16,0 1-7-16,0 0-12 15,0 0 4-15,2 0 2 16,-2-1 19-16,1-1 22 16,0 1 23-16,0 0 20 15,0-1 9-15,2 1 0 16,-3 0-7-16,1 0-13 15,0 1-23-15,-1 0-15 16,1 0-7-16,-1 0-10 0,0 0 3 16,0 0 7-16,0 0 8 15,0 0 4-15,0 0 4 16,0 0-1-16,0 0-3 16,0 0-6-16,0 0-7 15,1 0-2-15,1 0-2 16,-1 0-8-16,5 0 2 15,11 0-4-15,37 4 0 0,-27-4-3 16,-1 0 2-16,6 0-7 16,-8-2 3-16,10 0-2 15,-1 1 2-15,1 0-2 16,-2-3 6-16,6 3-1 16,-7 1 0-16,4-3-2 15,-5-1 3-15,1 1-6 16,-5 0 5-16,-6 0-7 15,-8 1 7-15,-4 2-7 16,-4 0-5-16,-4 1-89 16,-1-1-89-16,-1-1-294 15,-2-3-15-15</inkml:trace>
  <inkml:trace contextRef="#ctx0" brushRef="#br0" timeOffset="15318.92">2680 6405 549 0,'-2'0'189'0,"0"0"47"16,-1 0-134-16,2 0-25 0,0 0 0 15,0 0-28-15,0 0-5 16,0 0-11-16,1 0 10 16,-1 0-3-16,1 0 11 15,0 0-1-15,0 2 9 16,0-2-4-16,0 0 7 15,0 0-10-15,0 0 0 16,0 0-13-16,0 0-4 16,0 0-11-16,0 0-4 15,0 0-8-15,0 0 0 16,0 0-3-16,0 0 2 16,0 0-1-16,0 0 8 15,0 0-2-15,0 0 2 16,1 0 1-16,1-2 3 0,1 0-9 15,4-2 0-15,7-6-3 16,41-33 0-16,-32 20-5 16,4-4 0-16,1 2 2 15,2-4 3-15,-3 5-4 16,2-5 12-16,-4 2 3 16,4-5 1-16,-6 0 3 15,6-7 0-15,-2 8-9 16,0-8 0-16,0 1-5 0,4-5 1 15,-5 2 0-15,3-4 5 16,-4 2-2-16,0-3 6 16,-2 2-1-16,-1-5 0 15,0 4-3-15,-1-9 1 16,-1 7-5-16,-1-9-3 16,-3 7 0-16,-1-11 0 15,0 4-7-15,2-5 4 16,-3 8 0-16,0-2-2 15,-3 11 5-15,-2 0 6 16,-6 12-1-16,0-3 2 16,-1 6 1-16,-4 1-2 15,2 5-3-15,-3-1-1 16,1 2-2-16,-2-1-1 16,1 3 0-16,2 1-3 0,-1 2-1 15,2 4-1-15,2 2 1 16,-2 3-3-16,0 3 4 15,-2-2-2-15,2 3 1 16,0 3-3-16,-1 0 1 16,0 0 0-16,1 0 5 15,0-1 0-15,-1 1 1 0,0 0 4 16,1 0-3-16,0 0-4 16,0 0 0-16,0 0 0 15,0 0-7-15,0 1-1 16,0 0 5-16,0 0-2 15,0 0 0-15,0 0 2 16,0 0 1-16,0 0-1 16,0 0-3-16,0-1 0 15,-2 0 2-15,2 0 0 16,-2-1-6-16,2 1 2 16,-1 0-3-16,1 0 0 15,0 0-5-15,-1 1 4 16,0 0-2-16,1 1 2 15,-2 1 1-15,-1 7 2 16,-4 21 3-16,-11 41 6 0,7-37-4 16,1 3 2-16,1-10 1 15,0-4-5-15,5-11 3 16,2 2-2-16,-1-10 2 16,3 0-2-16,-2 0 3 15,2-4-5-15,0 0 3 16,0 0-3-16,0 0-1 0,0 0-2 15,0 0 1-15,0 0-1 16,0 0-2-16,0 0 1 16,0 0-1-16,0 0-1 15,0-1 4-15,0-1 0 16,0 0 1-16,2-1 5 16,-2-1-3-16,5-8 0 15,18-33 0-15,-18 30 2 16,0 1-1-16,-3-2 1 15,-1 2 0-15,1-2-1 16,1 5 0-16,1 0-1 16,-2 1 0-16,2 1-3 15,1-1 6-15,0-2-6 16,2 0 4-16,0 0 2 0,-1 0-2 16,0 1-4-1,0 3 7-15,-3 1-3 0,0 3-2 16,-1 2 6-16,-2 1 1 15,0 1-1-15,0 0 2 16,0 0 2-16,0 0-2 16,0 0 4-16,0 0-4 15,0 0-2-15,0 0 0 16,1 2 1-16,3 1-3 0,4 16 3 16,46 44 0-1,-25-25 1-15,-2-3-4 0,5 4 1 16,-6-7-2-16,2-3 3 15,-9-8-6-15,-3-3-13 16,-7-10-26-16,-9-3-121 16,-14-5-117-16,-22-16-294 15,-12-21-44-15</inkml:trace>
  <inkml:trace contextRef="#ctx0" brushRef="#br0" timeOffset="16880.99">3812 3984 901 0,'0'3'199'0,"0"1"88"16,0-2-257-16,0 0-11 15,0 0-2-15,1-1-2 16,0 0-6-16,-1 1-3 16,0-1 0-16,0 0 13 15,0 0 7-15,0 0 18 16,0 0 8-16,0 0 10 16,0-1-10-16,2 0 6 15,-1 0-13-15,1 0-7 16,0 0-7-16,5-1-3 15,10-2-8-15,36-15-2 0,-32 4-3 16,5-7 0-16,-4 3 0 16,3-5 3-16,-2 0 2 15,-2-4 5-15,-4 5 2 16,0-5 11-16,-3 2-1 16,-2-1 8-16,-2 1-5 15,1-3 0-15,0 2-12 16,1-8-6-16,0 1-12 15,2-3-2-15,-3 2-1 0,0-8 7 16,-3 7 1-16,-4 0 13 16,-3 4 7-16,-3 1 7 15,-2 8-3-15,-3 0 7 16,-1 2-11-16,-2-2-5 16,2 7-11-16,-2-5-2 15,0 4-9-15,-3-3-4 16,3 4-1-16,-6-2 3 15,0 4 2-15,-2-3 0 16,0 5 1-16,-4-2 1 16,2 2-8-16,-3-1 0 15,-1 4-1-15,-5-2 0 16,4 2-1-16,-5 0 3 16,2 1-4-16,-4 1 2 0,8 4 0 15,-6 0-1-15,5 2 2 16,1 3-3-16,3 0 4 15,-3 2-5-15,5 2 0 16,0 7 0-16,0 0 1 16,-3 8-5-16,2 0 2 15,-4 9 2-15,3-3 1 16,2 4 2-16,3-2-2 16,2 1 1-16,2-4-1 0,1 0-3 15,2-4 3-15,1 2 0 16,1-5 1-16,4 1-1 15,-2-6-1-15,3 1-1 16,1-6 4-16,0 4-4 16,1-6 3-16,1 1-1 15,-1-1-2-15,0-1-17 16,1 1-15-16,1 1-49 16,-3 0-20-16,4 2-62 15,-1 0-20-15,4 3-60 16,6-1-221-16,12-10 51 15</inkml:trace>
  <inkml:trace contextRef="#ctx0" brushRef="#br0" timeOffset="17648.07">3326 3237 985 0,'-15'-11'214'0,"10"6"105"15,2 3-287-15,2 2-8 16,0 0-4-16,1 0-9 0,0 0-12 15,0 0-3-15,1 0 4 16,0 1 8-16,1 0 14 16,0 2 13-16,1 1 12 15,7 15 25-15,15 38 1 16,-17-19-4-16,-2 2-4 16,2 10-13-16,1-2-29 15,-2-1-4-15,-4-12-5 16,5-4-8-16,-4-14-1 0,1-6 0 15,-4-6 4-15,0-3 10 16,-1-2 10-16,0 0 15 16,0 0 2-16,0-1 5 15,0 0-10-15,-1 0-9 16,1 1-16-16,0-1-2 16,0 0-9-16,0 1 2 15,0 0 1-15,0-1 5 16,0 0-8-16,1-1 10 15,0 1 2-15,1-1-2 16,6-2-2-16,15-8 3 16,34-18-4-16,-24 14-9 15,-5-1 2-15,6 1-4 16,-8 3 7-16,2 0-7 16,-7 3 1-16,0 3 2 0,-4 4-9 15,-6 0-70-15,-3 3-65 16,-8 6-373-16,-14 2 35 15</inkml:trace>
  <inkml:trace contextRef="#ctx0" brushRef="#br0" timeOffset="19360.91">5925 7381 697 0,'-37'-17'154'16,"33"15"81"-16,0-1-196 16,2 3-6-16,2-1 4 15,0 0 0-15,0 1-3 16,0 0 2-16,0 0 3 15,0 0-2-15,0 0-3 16,0 0 1-16,0 0-1 0,0 0 5 16,1 0 8-16,0 0 12 15,0 0 1-15,0 0 5 16,1 0 7-16,-1 0 2 16,2 0-8-16,0 1-1 15,5 0-13-15,9 2-10 16,36 3-7-16,-29-6-8 15,0 1-7-15,8 0-6 16,-2 1-4-16,7 4-6 16,0-2 0-16,6 2-2 15,-2-4 3-15,6-3-1 16,-4 0 3-16,7-5-2 16,-7 0 6-16,7-4-5 15,-7 2 6-15,6-4-2 16,-4 2 5-16,3-3-7 0,-5 1 7 15,3-4-10-15,-7-2 8 16,6-4-5-16,-5-3 3 16,0-3-6-16,-7-1 5 15,2-3-6-15,-9 6 4 16,-1-2 2-16,-6 1 3 16,0-5 0-16,-5 1 6 15,-2-11-4-15,-1 4 2 16,-4-7-1-16,-1 6 3 0,-1-11-8 15,-2 7 4-15,-3-2-5 16,-1 3 2-16,-6-7-1 16,1 8 3-16,-8-4-1 15,-1 1 6-15,-2-2-5 16,-4 7 7-16,-5-1-6 16,3 1 5-16,-7-1-6 15,4 5 5-15,-7 0-16 16,5 5 5-16,-4 3-7 15,4 6 6-15,-5 0-4 16,7 5 5-16,-7-1-3 16,1 6 4-16,-4 1-9 15,7 3 3-15,-11 1-2 16,4 4 3-16,-3 2-6 0,4 3 7 16,-8 5-11-16,5 0 10 15,-4 2-10-15,8 0 11 16,-7 6-10-16,4-2 8 15,-2 4-8-15,5-1 11 16,-7 2-13-16,12-2 9 16,-4 4-7-16,8 0 8 0,2 3-10 15,6-2 13-15,1 1-8 16,4-6 4-16,1-2-3 16,1-4 5-16,3-2-9 15,1-4 5-15,2 1 0 16,1-2 2-16,2-3-7 15,1-1 5-15,-1 0-3 16,1 0 4-16,0 0-10 16,0 0 2-16,0 0-26 15,0 0-23-15,0 0-55 16,0 0-14-16,0 0-69 16,0 1-3-16,-1 0-33 15,1 0-214-15,1 0 64 16</inkml:trace>
  <inkml:trace contextRef="#ctx0" brushRef="#br0" timeOffset="20329.8">5972 5978 776 0,'-2'-2'175'0,"1"2"81"16,1 2-224-16,0-2-2 15,0 0 5-15,-3 0-2 16,3 0 3-16,-1 0 8 16,0 1 13-16,0 1 8 15,0 0 7-15,-3 4 7 16,-5 16-6-16,-20 44-9 0,20-31-7 16,-1 3-11-16,2-3-16 15,1 4-10-15,5-8-1 16,2 2-7-16,2-5-2 15,3-2-2-15,-4-12 4 16,0-5-5-16,0-8 3 16,-1-1 5-16,0-2 14 15,0 2 0-15,0-1 12 16,0 0-1-16,0 0-3 16,0 1-13-16,0 0-2 0,0 0-12 15,0 0-4-15,0 0-6 16,0 0 5-16,0-2-6 15,0 2 5-15,0 0-4 16,0 0 6-16,0 0-4 16,-1 0 3-16,1 0 0 15,0 0 4-15,0 0 1 16,0 0 6-16,0 0 0 16,0 0 2-16,0 0 0 15,0 0 2-15,0 0-7 16,0 0 5-16,0 0-4 15,0 0 4-15,0 0-6 16,0 0 4-16,0 0-6 0,0 0-1 16,0 0-1-1,1 2 4-15,1-1-1 0,2 1 1 16,8 3 1-16,39 24-2 16,-26-18-2-16,2-2 4 15,2-1-1-15,0 1 2 16,1-2-1-16,-3-3 1 15,-1-2-7-15,-9-1 5 16,0 1-8-16,-6-2 1 0,-2 0-1 16,-5 2-4-16,-1-1-104 15,-2-4-107-15,-3 2-335 16,-2-1-24-16</inkml:trace>
  <inkml:trace contextRef="#ctx0" brushRef="#br0" timeOffset="26513.01">4891 6699 700 0,'-3'1'187'0,"-4"-1"64"16,2 0-195-16,-1-1-11 15,2 0-2-15,-1 0 1 16,2 0-5-16,0 0 10 16,0 0 11-16,-1-1 12 15,1 0 9-15,0 0 18 16,-3 0 3-16,2-1 7 16,1-1-9-16,-3 1-3 15,2 0-17-15,-1 1-13 16,2-1-17-16,0 1-8 15,-1 0-7-15,2 0-6 16,0 0 5-16,0 0 2 16,0 1 8-16,1 0-4 0,0 0 3 15,-1 0-7-15,1 1-3 16,0-1-9-16,0 1 5 16,0 0-4-16,0 0-1 15,0 0-5-15,1 0 3 16,0 0-7-16,0 0 1 15,0 0-11-15,0 0 5 0,0 0-12 16,0 0 3 0,1 0-7-16,1 1 12 15,0 1-8-15,2 2 10 0,10 2-9 16,33 39 7-16,-28-30-7 16,-5-1 9-16,3 0-6 15,-5-3 2-15,2-1-4 16,-6-2 6-16,-1-3-10 15,-4-2 5-15,2 0-2 16,-5 1 0-16,0-4 0 16,0 0 7-16,0 0-10 15,0 0 8-15,0 0-4 16,0 0-1-16,1 1-1 16,0 0 5-16,1 0-7 15,-2 0 8-15,1 0-4 16,0 0 2-16,-1 0 0 0,0 0 3 15,0 0-6-15,0 0 5 16,0-1-6 0,1 2 5-16,0-1-4 0,1 0 1 15,0 0-3-15,0 1 4 16,1-1-7-16,-2 1 9 16,1 1-4-16,2-2 5 15,-4 0-5-15,2 0 7 0,-1 0-10 16,0 1 9-16,1-1-8 15,-2 0 7-15,1 0-9 16,0 0 10-16,0 1-7 16,1-2 2-16,-2 1-2 15,2 0 7-15,-2 0-8 16,1 0 1-16,0 0 2 16,0 1 0-16,0 0-5 15,1 0 6-15,-2-1 0 16,1 0 2-16,1 0-6 15,-1 0 7-15,0 0-6 16,-1-1 4-16,0 0-6 16,0 0 9-16,0 0-7 15,2 0 6-15,-2 1-4 0,0-1 4 16,0 1-5-16,0 0 8 16,0 0-11-16,0-1 8 15,0 0-2-15,0 0 2 16,0 0-6-16,0 0 10 15,0 0-11-15,0 1 5 16,0 1 2-16,0-1 1 16,0-1-1-16,0 0 8 0,0 0-3 15,0 0 2-15,-2 1-5 16,0 1 2-16,-7 13-4 16,-37 60 3-16,0-2-67 15,-11 24-149-15,-26 32-397 16,-9-14 19-16</inkml:trace>
  <inkml:trace contextRef="#ctx0" brushRef="#br0" timeOffset="45094.08">8979 4032 964 0,'1'-3'243'15,"-1"2"110"-15,-1 0-279 16,1 1-1-16,0 0-17 16,0 0-8-16,0 0-33 15,0 0-2-15,0 0-13 16,0 1 16-16,0 1 0 0,0 8 14 16,1 20-5-16,6 44 13 15,-6-29-14-15,3 16 0 16,2-5-13-16,0 5 5 15,3-9-10-15,1-1 3 16,-2-16-4-16,0-3 2 16,-2-14-6-16,-5-5 8 15,0-9-6-15,-1-2 29 16,2-2 6-16,-4-1 32 16,1-1-8-16,0-1 10 15,-4-16-33-15,-9-56-1 16,7 24-27-16,4-10 5 15,1 3-9-15,2-3 10 16,-4 10-14-16,0 5 11 16,-2 11-8-16,-3 3 14 0,0 13-7 15,5 2 15-15,-3 6-13 16,3 4 7-16,3 3-15 16,2 2 6-16,-1 1-15 15,0 1 8-15,0 0-7 16,0 0 8-16,0 0-9 15,0 0 2-15,0 0-11 0,1 1 6 16,2 2-12-16,5 10 7 16,37 50-1-1,-24-21 11-15,-1-1-4 16,4 13 7-16,-2-7-4 0,-3-3 10 16,0-11-11-16,-2-6 2 15,-3-16-5-15,-5-3 6 16,1-6-8-16,-2-3 13 15,-3-7 2-15,4-6 7 16,0-7-5-16,3-17 4 16,2-5-12-16,4-11 2 15,-2 4-5-15,1-2 7 16,-3 17-8-16,-3 4 7 16,-4 12-5-16,-2 4 5 15,-2 7-10-15,-3 3 8 0,2 2-4 16,-2 3 2-16,0-1-3 15,-2 1 5-15,2 0-12 16,0-1 6-16,0 1-3 16,0 0 1-16,0 1-2 15,0 2 14-15,0 5-4 16,3 31 9-16,4 38-4 16,-5-8 7-16,1 4-10 15,4 12 4-15,-3-8-9 0,6 3 9 16,0-23-12-16,1-11 8 15,-4-17-4-15,-1-8 5 16,-3-12-8-16,-1-4 10 16,-2-4-13-16,-2-4-67 15,2 2-111-15,-2-2-245 16,-2-12-114-16,-17-68-144 16</inkml:trace>
  <inkml:trace contextRef="#ctx0" brushRef="#br0" timeOffset="45609.1">9756 4393 1060 0,'-9'-8'235'0,"2"1"107"16,2 4-298-16,4 2-20 15,1-1-2-15,0 2-3 16,1-1-2-16,1 1-13 15,1-1 7-15,7 0 6 16,4-1 4-16,40-4 3 16,-39 1 3-16,5 1-6 15,-1 0 2-15,6 2-22 16,-4 4-53-16,3 2-87 16,-3 5-244-16,-12 6 5 15</inkml:trace>
  <inkml:trace contextRef="#ctx0" brushRef="#br0" timeOffset="45803.52">9724 4551 1555 0,'-3'-7'321'0,"7"2"164"15,5 2-450-15,16 1-33 16,12 1 12-16,24 2-122 15,8 0-98-15,26 2-282 16,-11-4-49-16</inkml:trace>
  <inkml:trace contextRef="#ctx0" brushRef="#br0" timeOffset="52108.24">11963 7342 903 0,'-37'-8'263'0,"35"7"85"16,2 0-244-16,-1 1-9 0,1 0-24 15,0-1 0-15,0 0-29 16,1 1 10-16,0-1-15 16,2 0 24-16,8 0-4 15,22-2 3-15,38-1-24 16,-20 2-49-16,5 0-108 16,9-7-323-16,-5-2 28 0</inkml:trace>
  <inkml:trace contextRef="#ctx0" brushRef="#br0" timeOffset="53793.52">11736 4162 786 0,'13'-46'211'16,"-19"39"62"-16,1 0-207 0,0 4-48 15,2-1 4-15,0 2-5 16,3 0-1-16,-2 1 2 16,0-1 19-16,1 0 7 15,0-1 20-15,0-1 10 16,1 0 19-16,-2 0-8 15,1-1 5-15,0 1-19 16,0 0-4-16,0-1-22 16,1 1-10-16,-3 0-15 0,2 1 2 15,0 0-11-15,0 0 4 16,0-1 4-16,1 2 7 16,-2 0 2-16,1 0 12 15,0 0-4-15,1-1-4 16,-1 2-5-16,1 0-4 15,0 0-9-15,-2 0-2 16,2 0-4-16,0 0-3 16,0 1-2-16,0 1-3 15,-2 2-4-15,1 29 6 16,-4 52-2-16,0-6 5 16,-1 7-3-16,-1 24 5 15,2-3-7-15,-1 17 2 16,1-9-1-16,0 7 0 0,4-18-1 15,0 13 3-15,0-15-3 16,-1 11-1-16,2-9 3 16,0 19 0-16,0-11-1 15,1 12-1-15,3-13 0 16,2 11-1-16,0-16 1 16,4 8-1-16,0-17 1 15,2 9 0-15,0-17 3 0,-1 7-8 16,-2-18 6-16,-1 9 1 15,-5-13-3-15,-2 10 2 16,0-17 0-16,-2 11-1 16,1-14-3-16,0 3 4 15,1-13-6-15,-1 2 1 16,1-12-5-16,1 2-2 16,1-12 1-16,-2-2-7 15,0-10 1-15,1-6-5 16,-1-7-5-16,0-2-29 15,0-5-12-15,-3-1-66 16,1-1-43-16,0-1-285 16,0-1 41-16</inkml:trace>
  <inkml:trace contextRef="#ctx0" brushRef="#br0" timeOffset="54417.12">11788 7363 839 0,'-2'1'228'0,"-1"0"73"16,-1-1-224-16,1 0-25 16,0 0-12-16,1 0-8 15,2 0-12-15,1 0-12 16,2 0-1-16,21 0-2 0,41-2 8 15,-20-3-38-15,-2 0-38 16,14-4-263-16,-7-5 43 16</inkml:trace>
  <inkml:trace contextRef="#ctx0" brushRef="#br0" timeOffset="55057.42">11661 4043 853 0,'-5'-3'202'16,"-2"0"107"-16,4-1-241 16,1 3 5-16,0 0-13 15,2 1 6-15,0 0-33 16,2-1 0-16,0 0-15 15,4 0 11-15,24-2-9 0,49-6 0 16,-25 1-18-16,23 3-66 16,0 1-296-16,6-5 66 15</inkml:trace>
  <inkml:trace contextRef="#ctx0" brushRef="#br0" timeOffset="56473.92">15675 3994 828 0,'-98'-18'196'0,"80"13"73"16,6 4-242-16,3 0-9 16,4 0-18-16,9 2-16 15,2-1-3-15,-5 0 8 16,3 0-2-16,24-1 23 0,37 1 18 15,-26 1 12-15,-6-2-5 16,3 2 5-16,-7 2-14 16,-2-4 6-16,-8 3-17 15,-1 1 6-15,-8 1-10 16,-2-3 11-16,-5 1 2 16,-1-1 35-16,-2-1 8 15,-1 0 32-15,0-1 2 0,0 1 17 16,0 0-31-16,0 0-2 15,0 0-30-15,0 0-6 16,0 0-26-16,1 0-1 16,0 0-16-16,0 0 11 15,0 1-11-15,0 1 7 16,1 2-7-16,3 13 11 16,16 39-7-16,-10-20 5 15,-3 0-6-15,5 19 16 16,-2 2-9-16,-1 17 2 15,0-1-6-15,-1 15 6 16,-1-4-15-16,-3 15 9 16,0-6-6-16,-1 16 10 15,-2-12-5-15,0 14 9 16,0-11-8-16,-1 13 6 16,3-12-8-16,0 20 0 15,1-14-6-15,-1 18 4 0,4-16-7 16,-1 15 5-16,1-11-3 15,-1 7 3-15,-1-19-5 16,2 8 2-16,-5-19-6 16,0 4 5-16,1-17-3 0,-1 3 2 15,0-11 0-15,-4 3 4 16,2-18-6-16,-3-5 3 16,1-12-2-16,0-9 0 15,1-14-2-15,0-1 5 16,1-3-4-16,0-2 3 15,0-5-5-15,0 1-13 16,0-4-10-16,0 0-13 16,0 1-11-16,-3 1-15 15,3 1-14-15,0 10-76 16,-2 39-44-16,-2-30-291 16,-2-10 15-16</inkml:trace>
  <inkml:trace contextRef="#ctx0" brushRef="#br0" timeOffset="56856.17">15685 7301 1013 0,'-5'-4'249'0,"2"2"100"16,3 3-283-16,0-2-12 15,1 0-10-15,2 0 11 16,22-2-14-16,49-8 18 16,-28 5-3-16,11 0 17 15,-5 2-13-15,6-1-3 16,-9 1-30-16,-3 2-45 16,-14 1-68-16,-3 0-357 0,-16 0 64 15</inkml:trace>
  <inkml:trace contextRef="#ctx0" brushRef="#br0" timeOffset="59407.06">10806 4419 977 0,'-10'-7'238'0,"2"0"106"15,-2 1-268-15,5 3 2 16,3-3-10-16,1 2 6 16,1 4-32-16,0 0-2 15,0 0-23-15,1 0 7 0,1 0-10 16,1 1 7-16,16 5-8 15,41 20 2-15,-33-6-7 16,7 8 4-16,-2-1-9 16,2 1-6-16,-9-4-18 15,-1-5-54-15,-6-13-23 16,-4-9 8-16,-2-11-2 16,-3-16 22-16,0-2 53 15,-4-9 36-15,-4 1-5 0,1 6 56 16,-4 11 11-16,1 7 25 15,0 8-12-15,0 4 5 16,1 5-52-16,-1-1-14 16,1 2-28-16,-3 16 12 15,-7 62-5-15,-2-10 11 16,-1 9-6-16,-4 19 5 16,6-4-16-16,0 14-3 15,2-16-40-15,2 7-107 16,0-14-41-16,-10-3-267 15,-7-33-30-15</inkml:trace>
  <inkml:trace contextRef="#ctx0" brushRef="#br0" timeOffset="60240.75">11109 5677 1075 0,'-14'-41'229'15,"-1"30"128"-15,4 5-316 16,-8 0-4-16,4 2 0 0,-4 3-4 16,4 5-24-16,-5 0-1 15,4 4-8-15,-6 4 9 16,4 0-9-16,-5 2 2 16,6 2-4-16,1 7 5 15,8-1-9-15,5 12 5 16,7-4-1-16,4 5 5 15,4-5-8-15,6 1-1 16,-2-11-15-16,7-3-1 16,-1-9-8-16,6-10 5 15,-2-8-2-15,2-9 14 16,-2-5 3-16,0-9 10 16,-9 3-1-16,0-5 13 0,-7 6-2 15,-5 2 8-15,-3 7-2 16,-2 6 19-16,0 6-4 15,-2 2 14-15,2 3-6 16,-2 2 10-16,1 1-17 16,1 0 1-16,0 1-17 15,1 2 11-15,4 10-12 0,28 57 6 16,-17-26-5-16,3 10-7 16,1-2-81-16,0 7-346 15,-3-20 77-15</inkml:trace>
  <inkml:trace contextRef="#ctx0" brushRef="#br0" timeOffset="61499.1">10880 6761 984 0,'-4'-9'220'0,"-1"1"109"0,5 4-281 15,2 1-12-15,1 1-4 16,-3 1-5-16,1 1-17 16,1 0-11-16,1 0 8 15,4 1-2-15,1 5 5 16,0 2-6-16,34 53 6 0,-31-22 2 16,-3-2 4-1,2 10-9-15,-1-5 9 0,-1-2-10 16,-1-13-3-16,-3-4-6 15,-1-13 5-15,-3-4-13 16,0-5 10-16,-4-3-1 16,3 1 6-16,-1-1-3 15,-2-3 13-15,-7-16-2 16,-16-41 1-16,24 29-11 16,7 4 5-16,5 2-10 15,3 3-1-15,3 2-7 16,1 7 8-16,3 2-5 15,0 3 9-15,2 5-7 16,0-1 7-16,0 5-3 0,-2 3 3 16,2 7 0-16,-3 3 6 15,1 11-3-15,-2 2 6 16,-1 8-3-16,-3-1 1 16,-1 2-5-16,-5-6 4 15,-1-2-13-15,-4-11 7 16,0-4-5-16,-2-8 7 15,0-1 1-15,-2-3 14 0,1 0-3 16,0-1 8-16,0-2-4 16,-2-13 3-16,-6-44-6 15,12 32-3-15,3-1-6 16,4 3 0-16,1 4-21 16,-1 8 9-16,4-1-1 15,1 6 8-15,0 0 0 16,3 2 20-16,2 1-5 15,-2 7 5-15,3 3-3 16,-1 3 6-16,3 8 10 16,-5 3 1-16,2 13 5 15,-5 4 2-15,-4 12-9 16,0 3-12-16,4 11-53 16,1-6-66-16,4-2-360 15,4-19 53-15</inkml:trace>
  <inkml:trace contextRef="#ctx0" brushRef="#br0" timeOffset="62740.02">12613 7504 857 0,'1'-1'245'0,"-2"-1"52"16,-3-1-234-16,-1 1-25 15,-5-1-13-15,-30-11 14 16,35 14 6-16,3-1 9 16,4 1-1-16,-2 0 2 15,0 0-12-15,1 0-5 16,3 1-10-16,-2 0-6 16,7 3-3-16,14 8 0 15,32 24-2-15,-24-12-3 16,1-2-7-16,5 4-2 15,-3-6-5-15,4-8-17 16,-6-9-6-16,-2-11-3 16,-8-7 4-16,-2-12 12 15,-6-3 8-15,-2-14 8 0,-6 1 9 16,-5-1 33-16,-2 11 1 16,-2 5 22-16,0 17 5 15,-4 10 2-15,2 10-35 16,-3 16-2-16,1 11-12 15,-4 26-3-15,5 12-7 16,2 23-2-16,3-4-6 16,8 13-4-16,2-17-6 0,4 4 2 15,0-20-5-15,0-6-27 16,-3-17-18-16,0-13-70 16,-7-16-43-16,0-9-322 15,0-9 50-15</inkml:trace>
  <inkml:trace contextRef="#ctx0" brushRef="#br0" timeOffset="63589.89">14258 7490 827 0,'-27'-44'225'0,"9"37"68"16,-2 1-212-16,5 5-28 15,-3 0-10-15,3 2-1 0,-1 2-11 16,2 1-15-16,-1 0-3 15,1 0 9-15,-4 4 0 16,4-1 2-16,0 4-2 16,1 2-2-16,3 7-11 15,3 1-2-15,2 8-9 16,5 2 1-16,6 7-5 16,4-5 6-16,9 1-18 15,3-11 1-15,2-7 2 16,-1-9 4-16,4-8-5 15,-5-6 20-15,3-7 5 16,-3-2-2-16,-3-7 5 16,-6 1 4-16,-3-6 4 0,-5 0 5 15,-2 1 7-15,-3 5 0 16,0 0 7-16,-2 8 2 16,-2 2-3-16,1 4 2 15,-1 3-2-15,2 1-2 16,2 2-10-16,0 2 0 15,1 0-11-15,0 1-4 16,3 5-6-16,8 25 2 16,42 50-15-16,-34-28-21 0,7 9-91 15,3-10-47-15,12-5-264 16,0-31-7-16</inkml:trace>
  <inkml:trace contextRef="#ctx0" brushRef="#br0" timeOffset="64556.61">15336 7505 921 0,'1'0'226'0,"1"-1"69"15,-1 0-266-15,1 0-17 16,-1 1-6-16,2 0-5 15,6 0 7-15,7 1 4 16,30 8 1-16,-30-3 7 16,-5 4 9-16,-2 10-4 15,0 4 1-15,-1 12-3 16,-5 3-4-16,-2 4-7 16,-1-6 2-16,-1-7-6 0,-2-13-5 15,2-5-4-15,0-9 3 16,-5-11-3-16,3-2 8 15,-4-7 1-15,1-5 4 16,-1-7 0-16,2 1 4 16,-1-6-2-16,4 6 5 15,3 2-5-15,2 6 2 16,6 5-11-16,2 6 0 16,7 2-10-16,-1 2 3 0,7 2-3 15,-3 3 11-15,3 2-1 16,-2 3 10-16,-1 3-5 15,-4 2 2-15,2 7-10 16,-4 1 1-16,-1 6-10 16,-6 0 5-16,0 4-4 15,-4-7 11-15,-4-2-2 16,-1-6 5-16,0-5-4 16,1-3 5-16,-5-4-7 15,4-2 4-15,1-1-3 16,-4 0 6-16,2-1-6 15,1-1 5-15,-3-5-8 16,-1-8 8-16,-1-35-1 0,14 33 8 16,2 1-2-1,2 2 9-15,6 3-5 0,-2 5 4 16,4 1 8-16,-1 3 8 16,6 7 1-16,-4 3 7 15,4 8-5-15,-4 8-6 16,3 11-7-16,-9 1 1 15,1 9-15-15,-3 1 3 0,-5 7-24 16,-2-9-35-16,-1-2-136 16,0-8-287-16,4-17 20 15</inkml:trace>
  <inkml:trace contextRef="#ctx0" brushRef="#br0" timeOffset="72721.25">12170 4177 808 0,'-20'-41'207'0,"16"34"76"16,2 0-212-16,0 3-23 15,2 2 19-15,-1 0-16 16,1 1 16-16,0 0-11 16,0 1 30-16,0-1-8 15,0 1 28-15,0 0-13 16,0 0 17-16,0 0-26 0,0 0 12 15,0 0-34-15,0 0-5 16,0 0-26-16,0 0 0 16,0 0-20-16,0 0 4 15,0 0-6-15,0 0 1 16,0 0-10-16,0 0-3 16,0 0-11-16,0 1 3 15,0 1 0-15,0 4 11 16,0 10 0-16,1 33 12 15,-2-37-1-15,2-5 2 16,-1-3-10-16,0-2 8 16,0-2-11-16,-1 0-9 15,0 0-32-15,1 0-64 16,0-1-71-16,0 1-74 0,1 0-248 16,1 0 24-16</inkml:trace>
  <inkml:trace contextRef="#ctx0" brushRef="#br0" timeOffset="74016">11972 4448 823 0,'-4'-2'236'16,"-3"0"70"-16,5-1-201 15,1 2-40-15,1 0 0 16,0 0-32-16,3-1 1 15,-1 1-31-15,22-1 8 16,41-8-7-16,-24 5 16 16,-1-2-9-16,9-2 14 15,-6 5-5-15,3 2 6 16,-11 0-12-16,-1 5-1 16,-14 0-11-16,-6 1-2 15,-9-2-11-15,-2-1-26 16,-7 0-36-16,3-1-37 15,-1 0-253-15,-1 1 45 16</inkml:trace>
  <inkml:trace contextRef="#ctx0" brushRef="#br0" timeOffset="74638.17">12141 4669 510 0,'-14'-9'270'15,"4"-1"-3"-15,2 2-75 16,4 0-97-16,1 0 2 16,3 4-40-16,3-2-1 15,0 1-28-15,-3 3 5 16,1 1-17-16,1-1 10 0,1 1-8 16,7 0 1-16,3 0-10 15,35 10 2-15,-35 1-10 16,-2 2 1-16,-4 1-6 15,-1 5 9-15,-6-1-6 16,-2 4 13-16,-1-1-2 16,-4 2 7-16,-3-4-9 15,-1-1 8-15,-2-6-12 0,-4-1 5 16,6-4-7 0,3-2 9-16,2-1-11 0,3-2 9 15,2 0-6-15,1-2 5 16,0 1-9-16,0-1 9 15,0 1-4-15,1 0 6 16,1 0-7-16,1 1 10 16,11 3-5-16,46 5 20 15,-27-12-2-15,11-2 19 16,1-2-5-16,6 1 1 16,-4 2-23-16,-4 2 1 15,-16 1-16-15,-4-1-38 16,-10 5-45-16,-9 6-335 15,-10 0 59-15</inkml:trace>
  <inkml:trace contextRef="#ctx0" brushRef="#br0" timeOffset="81671.98">12332 5296 693 0,'31'-40'264'16,"-33"36"35"-16,0-1-160 15,-2 3-59-15,3 1-11 16,1 1 6-16,0 0-14 0,0 0 15 16,0 0-2-16,0 0 9 15,0 0-6-15,0 0 9 16,0-2-21-16,0 2-7 15,0 0-20-15,0 0-7 16,0 0-21-16,0 2-4 16,1 0-11-16,3 9 5 15,-3 19-4-15,5 46 4 16,-6-38 3-16,1 3 2 16,-1-11-4-16,3-4 2 15,-1-13 1-15,1-2-2 16,-2-8-2-16,1-2 2 15,-3-3-7-15,1 1-95 16,0-1-42-16,0-3-260 0,2-6-57 16,5-11-103-16</inkml:trace>
  <inkml:trace contextRef="#ctx0" brushRef="#br0" timeOffset="82083.87">12198 5679 722 0,'-16'-2'196'0,"-1"-1"76"16,0 1-193-16,5 0-2 16,6 0 1-16,1 2 15 15,5 2-23-15,0-4-8 16,0 2-14-16,3-1-11 16,1 0-18-16,29-1-1 15,37-6-2-15,-21 1-4 0,-1-1 4 16,10-1 2-16,-5 4 1 15,-4-1-2 1,-9 4-3-16,-7 0-5 0,-14 3-4 16,-8 0-12-16,-5 0-26 15,-6 1-55-15,-6 1-25 16,5-3-268-16,0 0 37 16</inkml:trace>
  <inkml:trace contextRef="#ctx0" brushRef="#br0" timeOffset="83303.47">12404 5953 635 0,'-3'-4'215'16,"0"-3"47"-16,1 3-161 15,1 3-6-15,1-1-15 16,0-1 8-16,0 0-14 15,0 0-1-15,0-2-19 16,0 1-6-16,0-1-17 16,1-1-14-16,1 1-9 0,1-1-1 15,8-3-5-15,40-16-1 16,-38 28 3-16,3 3-2 16,-1 2-3-16,2 7 0 15,-5-3-1-15,0 8 1 16,-4-2 1-16,-4 6 4 15,-4-2 2-15,-6 5 3 16,-3-4-4-16,-2 1-1 16,0-7-3-16,-2-3 5 15,5-6 4-15,-2-3 6 16,5-2 3-16,0-1 3 16,3-3-4-16,1 1 0 15,1 0-1-15,0 0-5 16,0 0-6-16,0 0 0 15,0 0-2-15,0 0 2 0,0 0 4 16,0 0 3-16,0 0 0 16,0 0 2-16,0 0-3 15,0 0 3-15,0 0-3 16,0 0-1-16,0 0-2 16,0 0-1-16,-1-1-5 15,1 1 0-15,0 0-1 0,0 0-2 16,0 0 2-16,0 0-4 15,0 0 5-15,0 0-1 16,0 0-4-16,0 0 1 16,0 0 2-16,0 0-8 15,0 0 4-15,0 0 0 16,0 0 1-16,0 0 1 16,0 0 5-16,0 0-1 15,0 0 2-15,0 0-3 16,0 0-4-16,0 1 2 15,-1 0 1-15,0 0-3 16,-2 1-2-16,-1 0 4 16,1 2 2-16,0-1-1 15,-1 0 1-15,1 1 3 16,0-1-2-16,0 0-3 16,-1 2 1-16,1-2-2 0,-1 0 3 15,1 0 1-15,-1 1-2 16,2-2-1-16,-1 0 5 15,0 0 0-15,2 0-4 16,-1 0 2-16,1-1 3 16,0 0-6-16,0 0 2 15,0 0 0-15,1 0 1 16,-2 0-1-16,0-1 0 0,1 0-1 16,1 0 2-16,0 0-3 15,0 0 1-15,0 0 5 16,0 0-2-16,0 0 3 15,0 0 3-15,0 0 2 16,0 0-3-16,0 0 2 16,0 0-2-16,0 0 2 15,0 0-2-15,0 0 1 16,0 0-5-16,0 0 2 16,1 0-5-16,3 0 2 15,-2 0-3-15,11 0 4 16,46-1-1-16,-26-3 1 15,3-1-1-15,6 0 2 16,-4 0-20-16,9 1-146 16,-1 0-299-16,-5-9 31 15</inkml:trace>
  <inkml:trace contextRef="#ctx0" brushRef="#br0" timeOffset="86452.43">12522 6723 879 0,'12'-52'235'0,"-20"47"85"16,1 3-254-16,-4 1-8 15,-3 2-17-15,-1 4-4 16,-1 2-23-16,-4 3 2 16,4 2-11-16,-1 8 8 15,4 0-6-15,-1 8 15 16,5 2-8-16,0 11 8 15,6-1-9-15,2 11 5 16,6-6-18-16,5 1 4 16,2-13-5-16,7-4 13 15,-1-13-6-15,9-8 9 0,-1-10-3 16,6-10 8-16,-2-11-13 16,6-14 11-16,-9-3-1 15,-3-11 24-15,-9 1-4 16,-7-10 18-16,-10 7-10 15,-8-2 4-15,-4 10-20 16,-6 6-4-16,-2 15-27 16,-9 7-49-16,-5 16-63 0,-16 9-324 15,-3 3 37-15</inkml:trace>
  <inkml:trace contextRef="#ctx0" brushRef="#br0" timeOffset="98161">13752 3993 639 0,'11'-53'213'0,"-15"46"55"16,3 3-178-16,-3-2 4 16,2 3-24-16,1 3 3 15,1 0-23-15,-2 0 5 16,2 0-20-16,0 0 1 0,0 0-18 16,0 0 3-16,0 0-17 15,0 1 7-15,0 0-8 16,0 2 6-16,0 4-7 15,3 20 10-15,1 32-4 16,-3-23 10-16,-1 1-5 16,-1 2 9-16,0-7-11 15,1-5 5-15,0-7-11 16,0-8 4-16,0-7-9 16,-1-3 11-16,0-2-8 0,0 0 8 15,1 0-9-15,0 0 8 16,0 0-18-16,0 0-56 15,0 0-41-15,0 0-261 16,-1 0 14-16</inkml:trace>
  <inkml:trace contextRef="#ctx0" brushRef="#br0" timeOffset="98664.82">13550 4455 787 0,'-11'-4'207'0,"2"-1"87"15,1 3-223-15,1-1 5 16,3 2-13-16,2 1 9 16,2 0-32-16,0 0-5 15,0 0-30-15,0 0 14 16,1 0-17-16,2 0 10 15,8 0 0-15,17 0 26 16,38-5-11-16,-23 3 19 16,-1-1-9-16,10 1 8 15,-3 2-16-15,-3 3 0 16,-9-1-20-16,-1 1 3 16,-11 1-10-16,-6 0 5 15,-5 0-7-15,-5 0 5 0,-3-2-6 16,-5-4-18-16,-1 2-30 15,-1-1-63-15,0 0-170 16,0 1-112-16,0 0-66 16</inkml:trace>
  <inkml:trace contextRef="#ctx0" brushRef="#br0" timeOffset="99568.05">13731 4678 893 0,'-7'-8'203'0,"3"2"79"15,0 3-250-15,2 1-27 16,2 1-1-16,0 0-5 0,0-1 4 16,2 1-11-16,2 0 11 15,-2-1 3 1,10-1 12-16,34-13-4 0,-28 11 14 16,-5 2-9-16,4 3 7 15,-4-1-18-15,3 3 6 16,-3 4-14-16,0 2 5 15,-3 0-7-15,1 6 5 16,-5 3-8-16,2 5 11 16,-5 0-8-16,1 6 6 15,-4-1-6-15,-4-1 7 16,0-3-11-16,-5-2 7 16,-1-3-3-16,-3-2 12 15,1-4-6-15,-7 0 6 16,0 1-4-16,-3-1 4 0,3-1-10 15,-1 0 7-15,5-1-5 16,3-1 8-16,6-4-10 16,1-2 8-16,3-1-6 15,2-3 9-15,-1 0-9 16,1 1 9-16,0-2-7 16,0 2 7-16,0 0-12 15,0 0 9-15,0 0-7 0,0 0 7 16,0 0-8-16,0 0 13 15,0 0-4-15,0 0 22 16,0 0 4-16,0 0 16 16,0-1-7-16,0 0 5 15,0 1-19-15,1-1-7 16,1 0-16-16,3 0 4 16,19-1-5-16,43-10 5 15,-29 5 0-15,13-1 10 16,-5 4-10-16,7-1 7 15,-7 2-11-15,0 2 5 16,-13 1-14-16,-5 1-4 16,-11 1-41-16,-5 3-84 15,-10 7-287-15,-16 7 35 16</inkml:trace>
  <inkml:trace contextRef="#ctx0" brushRef="#br0" timeOffset="103749.62">13965 5539 744 0,'10'-36'204'16,"-15"33"71"-16,0 1-211 15,-2-2-2-15,0 2-14 16,-1 0-3-16,2 0-13 16,-3 0 2-16,2 0-1 15,-5 2 9-15,1-1-3 16,-2 2 6-16,0 3-7 16,-4 0 0-16,0 4-8 0,-3 3 5 15,2 1-8-15,-1 8-2 16,5 1-7-16,0 8-2 15,6 2-11-15,4 6-3 16,2-3 3-16,4 3-5 16,3-7-1-16,5 1-2 15,0-7-3-15,3-5 8 16,0-6 8-16,6-1 4 16,3-6 7-16,7-5 3 15,1-2-10-15,6-6-4 16,-3-5-2-16,-1-5-2 15,-7-2-1-15,-1-5 1 16,-8 1-1-16,-5-6 0 16,-6 4 3-16,-8-10-3 0,-5 0-2 15,-8-4-1-15,-2 4-5 16,-9-3-19-16,-1 11-13 16,-5 7-58-16,1 8-42 15,-13 14-270-15,3 12 34 16</inkml:trace>
  <inkml:trace contextRef="#ctx0" brushRef="#br0" timeOffset="105750.24">13981 6478 948 0,'-50'-54'219'15,"31"49"104"-15,1 1-272 16,-1 2 10-16,6 1-10 16,5 1 6-16,2 0-25 15,2-1-1-15,5 2-22 16,-2-1 0-16,1 0-11 15,-3 1 7-15,2 2-9 16,-2 19 9-16,-10 48-5 0,3-27 6 16,2-2-11-16,6 2 7 15,2-9-10-15,4 3 3 16,3-7 7-16,9-1 11 16,0-10-4-16,4-2 10 15,-2-8-2-15,6-6-2 16,-3-4-10-16,1-8 8 15,0-3-6-15,0-10 7 16,-5-1-4-16,2-8 8 16,-6 2-4-16,-4-7 8 15,-3 2-2-15,-4-8 13 16,-6 5-9-16,-7-4 9 16,-3 9-15-16,-8 2 1 15,0 10-38-15,-6 5-94 0,2 14-315 16,-25 1 52-16</inkml:trace>
  <inkml:trace contextRef="#ctx0" brushRef="#br0" timeOffset="111465.17">15252 4236 762 0,'2'-2'184'16,"-1"-1"78"-16,0 0-226 15,-1 1 0-15,0 0-14 16,0 0 3-16,0 0-20 0,0 0 10 16,0 1-2-16,0 0 18 15,0 0-4-15,-1 0 16 16,0 0-7-16,-1 0 7 16,-1 0-18-16,-1 0 7 15,0 0-11-15,-1 0 3 16,-1-1-10-16,0 2 4 15,0 0-12-15,-3 2 4 16,2 1-9-16,-36 34 3 16,33-21-5-16,0 10 5 15,-1-1-9-15,2 4 7 16,3-4-6-16,-2 2 6 16,5-10-7-16,3 5 4 15,0-7-7-15,5 1 6 16,5-1-3-16,3 4 16 0,-1-5-3 15,7 3 7-15,-4-2-4 16,5-2 7-16,0-2-13 16,1-2 6-16,-5-4-6 15,3-1 6-15,-5-2-7 16,-3-6 9-16,-5 0-3 16,2-6 24-16,-1-2 1 15,-3-9 19-15,-3-1-5 16,-1-4 18-16,-3 1-18 0,-5-5 10 15,-2 6-19-15,1 0 4 16,-1 5-24-16,0-3 0 16,-2 4-33-16,5 3-53 15,5-1-58-15,13 0-329 16,6-3 35-16</inkml:trace>
  <inkml:trace contextRef="#ctx0" brushRef="#br0" timeOffset="115000.95">15207 5156 830 0,'-2'-1'199'0,"2"-1"77"16,-3-1-245-16,2 0-4 15,-1 1-16-15,1 0 9 16,1 0-15-16,0-1 12 15,0 2-1-15,0 0 26 16,-2 0 0-16,2 0 23 0,0 0 0 16,0 1 16-16,0 0-16 15,0 0 8-15,-1 0-20 16,1 0-4-16,0 0-25 16,0 1-4-16,0 1-16 15,3 14 6-15,7 44-12 16,-4-25 8-16,-1-2-5 15,2-5 3-15,-1-7-7 0,-1-5 9 16,-2-7-7-16,-2-6 9 16,0 1-6-16,-2-6 11 15,1 2-7-15,-1-2 8 16,1 2-11-16,-1-1 5 16,1 1-42-16,0 0-82 15,0 0-69-15,1 1-233 16,0 1-29-16</inkml:trace>
  <inkml:trace contextRef="#ctx0" brushRef="#br0" timeOffset="115701.31">15025 5522 997 0,'-15'-10'225'16,"-3"0"102"-16,5 2-283 15,1 3 4-15,6 0-3 16,2 3 0-16,7 2-17 15,-3 0 2-15,2 0-22 16,1 0 3-16,11 0-3 16,42 0 10-16,-36-1-9 15,6-1 15-15,2 1-4 0,10-1 14 16,2-2-8-16,12-2 10 16,-5-1-13-16,9-3 3 15,-9 4-14-15,1-1 3 16,-12 5-13-16,-1 1 2 15,-13 2-3-15,-8 1 2 16,-6-1-9-16,-2-1-17 16,-4 1-19-16,-4 3-51 15,0-4-39-15,2 1-277 16,-3 2 49-16</inkml:trace>
  <inkml:trace contextRef="#ctx0" brushRef="#br0" timeOffset="116888.95">15187 5712 598 0,'-6'-5'288'15,"0"-2"-4"-15,3 0-100 0,-2 0-113 16,3-1 0-16,2 2-29 16,2-2 0-16,3 2-24 15,-1-3 10-15,5 1-14 16,1 0 10-16,1 2-5 16,1-1 7-16,-1 4-13 0,1 0 9 15,-1 2-11-15,2 3 0 16,-1-1-7-16,1 3 5 15,2 2-9-15,-2 0 5 16,-2 1-4-16,-4 2 5 16,1-3-7-16,-1 0 3 15,-2-1-7-15,-1 0 5 16,1 0-6-16,-1 3 9 16,-1 3-1-16,-4 2 6 15,0 3-4-15,-4 3 5 16,0 3-11-16,-3 4 10 15,-2-2-6-15,0 5 6 16,-3-5-12-16,-3-2 9 0,3-6-13 16,0-2 13-1,-1-6-3-15,1 1 15 0,3-4-3 16,0 1 16-16,4-3-9 16,1-1 6-16,5-1-6 15,-1-1 6-15,1-1-17 16,-2 0 3-16,1 0-8 15,1 0 4-15,0 0-10 16,0 1 12-16,0 0-9 0,0 0 12 16,0 0-7-16,0 0 11 15,0 0-3-15,0 0 13 16,0 0-7-16,0-1 8 16,0 0-7-16,0-1 4 15,0 1-10-15,0 1 5 16,0-1-6-16,1 1 7 15,1-1-9-15,8 0 7 16,18-3-8-16,51-13 6 16,-27 7-8-16,16-2 5 15,1 2-13-15,14 0-95 16,-3 7-90-16,6-3-293 16,-22-3-29-16</inkml:trace>
  <inkml:trace contextRef="#ctx0" brushRef="#br0" timeOffset="129232.15">15277 6519 1054 0,'-5'-7'253'0,"0"1"88"16,-35-30-300-16,32 34 15 15,7 2 2-15,-1 0 11 16,2-1 4-16,0 0 11 16,2 0-19-16,-2 0 5 15,1-1-6-15,1 1 10 0,-1 1-16 16,1 0 4-16,-1 0-16 16,0 0 1-16,-1 0-10 15,0 0-2-15,0 0-14 16,0 0 1-16,1 1-4 15,0 4 2-15,4 19-5 16,9 46 2-16,-12-27-2 0,-6 10-2 16,4-2-13-16,-1 5-179 15,1 1-367-15,-13-16 54 16</inkml:trace>
  <inkml:trace contextRef="#ctx0" brushRef="#br0" timeOffset="132662.22">16205 3598 815 0,'-30'-11'203'15,"2"3"74"-15,8 1-221 16,4 4-10-16,7 1 6 16,4 0 3-16,7 1 2 15,2-1-13-15,-4 1-3 16,1 0 2-16,1 0 13 15,3 0 15-15,10 0 15 0,43-4 10 16,-27 0-9-16,16-4-13 16,4 0-23-16,19-3-12 15,-1 2-14-15,12 3-7 16,-13 4-4-16,1 5-10 16,-22 1 3-16,-6 3-8 15,-20-1 0-15,-6 0-28 16,-12-3-16-16,-2 4-60 15,-5 0-30-15,-3 0-74 16,1 2-227-16,-10 2 46 16</inkml:trace>
  <inkml:trace contextRef="#ctx0" brushRef="#br0" timeOffset="133177.96">16458 3588 984 0,'2'-1'194'0,"-2"-1"101"16,0 2-285-16,-1 0-4 15,1 0 17-15,0 0 28 16,-1-1 29-16,0 0 44 15,0 0 15-15,1 0 15 16,-3 0-13-16,2 0-7 16,0 0-35-16,0 0-12 15,0 0-22-15,1 0-16 16,-2-1-19-16,2 2-19 16,0 3-6-16,2 20-8 15,2 63 3-15,0 1-5 16,-2 7 8-16,2 22-135 15,6-5-123-15,3-4-282 16,0-39-79-16</inkml:trace>
  <inkml:trace contextRef="#ctx0" brushRef="#br0" timeOffset="133927.91">17448 4359 963 0,'-44'-8'217'0,"33"3"107"16,4 0-277-16,1 3 12 16,3 1 1-16,1 0 16 15,2 1-19-15,0 0 5 16,2 0-23-16,1-1 6 16,0 0-15-16,18-2 5 15,37-10-14-15,-24 10 4 16,-2 0-20-16,5 2-6 15,-5 3-44-15,-2 3-72 16,-9 3-39-16,-7 7-257 0,-15 6 8 16</inkml:trace>
  <inkml:trace contextRef="#ctx0" brushRef="#br0" timeOffset="134111.57">17264 4516 1449 0,'1'-7'387'16,"-1"3"89"-16,11 2-382 15,6 3-96-15,21 2-3 16,8-1-16-16,29 0-90 16,5 2-81-16,28 3-287 15,-9-7-24-15</inkml:trace>
  <inkml:trace contextRef="#ctx0" brushRef="#br0" timeOffset="135727.97">18660 3949 845 0,'-2'-3'195'0,"-3"0"83"16,-9-3-241-16,-39-8-10 15,35 14 6-15,-4-3 6 16,6 1 5-16,-1 0 18 0,1-1 6 16,-1 1 8-16,6 2-2 15,-1-5-6-15,5 5-18 16,1-1-8-16,4 1-10 15,0 0-12-15,1 0-4 16,1 0-6-16,0 0 3 16,0 0-4-16,0 0 5 15,0 0-3-15,0 0 5 16,0 0-3-16,0 0 6 16,0 0 5-16,0 0 10 0,0 0 3 15,0 0 7-15,0 0-2 16,0 0 0-16,0 0-2 15,0 0-8-15,0 0-6 16,0 0 2-16,0 0-4 16,0 0-1-16,0 0-1 15,0 0 2-15,0 0-9 16,0 0-2-16,0 0-8 16,0 0 4-16,0 0-9 15,0 0 7-15,0 1-5 16,0 2 9-16,1 3-7 15,2 12 9-15,11 39-6 16,-8-33 4-16,-1 6-5 16,1 0 6-16,0 12-5 0,-2-2 3 15,1 16-3 1,0-4 2-16,-1 15-4 0,-1-5 1 16,1 15-1-16,-2-10 4 15,-2 20-7-15,0-7 4 16,-2 16-4-16,0-6 2 15,0 16-6-15,1-10 8 16,-1 18-5-16,1-13 4 16,1 12-5-16,1-10 6 0,1 9-8 15,-1-14 8-15,5 8-5 16,-4-9 7-16,3 9-7 16,1-14 8-16,2 8-5 15,-2-13 8-15,3 4-12 16,-3-16 9-16,2 7-5 15,-1-13 2-15,-3 5-7 16,0-14 10-16,1 6-12 16,-4-11 9-16,0 1-10 15,-1-14 10-15,-2 4-7 16,0-7 9-16,-3 1-10 16,2-8 13-16,0 1-7 15,0-10 1-15,1-7-2 16,2-5 4-16,-2-4-5 0,2-4 3 15,-1-3 0-15,1 0 7 16,0 0-4-16,0 0 1 16,0 0-15-16,-1 0-2 15,1 0-39-15,0 0-30 16,0-1-143-16,0-1-53 16,0-1-295-16,0-7-31 15</inkml:trace>
  <inkml:trace contextRef="#ctx0" brushRef="#br0" timeOffset="136082.1">18544 7196 1291 0,'-18'24'251'0,"3"-29"112"16,4 3-365-16,0-1-32 15,6 3 6-15,3 0 32 0,0 0 13 16,2-1 27-16,0 0 10 16,2 0 24-16,0 0 17 15,1 0 5-15,20 0-16 16,48-1-7-16,-25 2-16 15,17-1-15-15,2-1-13 16,10 6-14-16,-6 0-7 16,1-2-22-16,-15 3-19 0,-7-1-103 15,-19-2-78-15,-18-4-306 16,-24-6-13-16</inkml:trace>
  <inkml:trace contextRef="#ctx0" brushRef="#br0" timeOffset="137728.91">19375 4067 537 0,'-8'-40'300'16,"5"32"-10"-16,-1-1-72 16,3 4-96-16,0 1 3 15,-2 1-7-15,2 2 10 16,0 0-14-16,1 0 0 15,-1 0-17-15,0 0-6 16,1 0-19-16,0 0-5 16,0 0-9-16,0 1 2 15,0-1-8-15,0 1-7 16,0-2-8-16,0 2-18 0,0 0-12 16,0 0-11-16,0 3-3 15,0 1-5-15,0 23 9 16,-1 45-4-16,1-34 10 15,1 1-7-15,2-4 8 16,3 0-5-16,0-9 5 16,1-7-17-16,-4-6-13 15,2-4-45-15,-4-10-13 0,-2-7-75 16,0-3-27-16,-3-7-160 16,1-2-115-16,-1-2-32 15</inkml:trace>
  <inkml:trace contextRef="#ctx0" brushRef="#br0" timeOffset="138094.68">19096 4462 837 0,'-21'-3'194'16,"0"1"77"-16,6 2-236 16,4 0 6-16,6-1 11 15,3 1 9-15,2 0 12 16,0 0 17-16,2 0-1 15,1 0 7-15,14 0-4 0,52 0-5 16,-25 0-21-16,13-1-22 16,-3 2-20-16,15 0-79 15,-6 3-75-15,-4 3-305 16,-14 1 10-16</inkml:trace>
  <inkml:trace contextRef="#ctx0" brushRef="#br0" timeOffset="138677.62">19125 4735 1056 0,'0'-12'295'15,"-2"0"82"-15,1-1-282 16,4 5-49-16,4 2-20 15,2-2-8-15,5 4-12 16,0 2-8-16,4 2 1 16,-2 1 11-16,0 5-3 15,-4 5 3-15,1 8 0 16,-3 3 3-16,-2 6-5 16,-1 4 4-16,-3 3-7 15,-2-2 4-15,-2 0-6 16,-2-4 3-16,-1-2-12 15,-2-9 6-15,-2 0-2 16,-2-9 3-16,-3-4-3 0,-1-3 13 16,-2-3 0-16,2-3-3 15,2 2-1-15,4-1 9 16,0 2 4-16,7 0 3 16,0 0-4-16,0 0 14 15,2 0-5-15,0 0-6 16,8 0-7-16,20-3 6 15,50-7-30-15,-26 6-46 16,19-3-123-16,4 6-269 16,15-8 4-16</inkml:trace>
  <inkml:trace contextRef="#ctx0" brushRef="#br0" timeOffset="139356.19">20865 4006 1000 0,'-4'-4'229'0,"3"-1"119"0,0 4-288 16,1 0 29-16,0 0 4 15,0 0 26-15,0 0-16 16,0 0 29-16,0 1-22 15,0 0 14-15,0 0-25 16,0 0 8-16,0 0-40 16,0 0-1-16,0 0-28 15,0 0-7-15,0 0-24 16,-1 0 4-16,1 0-15 0,0 1 3 16,0 1-9-16,1 12 7 15,6 52-6-15,-6-23 10 16,0-3-2-16,2 8 8 15,-2-8-8-15,5-2 3 16,-5-12-8-16,2-6 10 16,-1-10-5-16,-1-2 2 15,-2-6-18-15,1-3-43 16,-2 1-50-16,1-1-129 16,0-2-52-16,0-1-253 15,0-5-15-15</inkml:trace>
  <inkml:trace contextRef="#ctx0" brushRef="#br0" timeOffset="139744.96">20732 4458 722 0,'-10'3'158'0,"-3"-1"68"16,2 2-218-16,0-2 4 15,3-2 1-15,1 0 47 16,-1-2 12-16,2 0 49 16,0-1 12-16,1 0 42 15,-1 0-31-15,4 2 15 16,1 0-41-16,0 1-2 15,1 0-52-15,1 0-4 16,1 0-32-16,2-1-2 16,22 0-16-16,45 0 10 15,-29-2-13-15,14 2 5 16,2 1-6-16,9-1-58 16,-1 2-78-16,6-1-111 15,-9 3-256-15,-3-5-22 0</inkml:trace>
  <inkml:trace contextRef="#ctx0" brushRef="#br0" timeOffset="140377.04">20902 4692 995 0,'-4'-10'257'16,"3"3"84"-16,-2-1-253 16,0 3-44-16,5 2 9 0,2 1-15 15,-4 0 0-15,1 1-28 16,2 0 9-16,0-1-12 16,6-1 13-16,2 1-7 15,31-3 10-15,-35 7-10 16,1 5 5-16,-1 3-15 15,0 2 6-15,-1 8-7 0,-1 7 6 16,-3-1-7 0,-1 6 7-16,1-2-10 0,-7-2 7 15,0-9-7-15,-4 0 5 16,0-5-3-16,-8-5 8 16,5-4-5-16,-1 0 4 15,2-5-4-15,2 2 8 16,5-3-5-16,-1-1 4 15,4-1-4-15,-2 3 9 16,2-1-6-16,1 0 15 16,0 1-4-16,0 0 18 15,0 0-4-15,1 0 8 16,2 0-14-16,-1 0 4 16,17 1-19-16,61 8 0 15,-23-7-34-15,25-6-142 0,5 1-306 16,32-7 29-16</inkml:trace>
  <inkml:trace contextRef="#ctx0" brushRef="#br0" timeOffset="141245.41">22561 4071 590 0,'9'-4'312'0,"-9"2"-34"16,-1 2-111-16,-2-1-129 15,3 1-30-15,-1-1 0 16,0 1 1-16,0 0 14 0,0 0 6 16,-1 0 22-16,0 0 13 15,-2 0 23-15,2 0-4 16,-2 0 7-16,2 0-19 16,-2 0-12-16,2 0-24 15,1 1-7-15,-2 1-16 16,-1 2-1-16,-2 9-3 15,-20 48-3-15,15-31-2 0,2 10 0 16,6 0-1-16,4 4 0 16,7-4 1-16,7 3 4 15,1-11 1-15,6-3 0 16,1-13 3-16,2-1 4 16,-2-8-2-16,3-3 3 15,-4-6 2-15,2-2 6 16,-1-6-2-16,3-6 7 15,-1-2 1-15,0-8 8 16,-3-3-3-16,-1-4 8 16,-8-1-6-16,-1-3 7 15,-9 9-8-15,-4-4-9 16,-7 7-13-16,-6 0-5 16,-7 4-15-16,-11 1-73 0,-10 7-89 15,-22 7-343-15,-10 3 16 16</inkml:trace>
  <inkml:trace contextRef="#ctx0" brushRef="#br0" timeOffset="143093.46">19416 5431 588 0,'-4'-3'318'0,"0"-1"-25"15,2 0-63-15,0 1-176 16,1-1 12-16,-1 1-2 16,2 0 5-16,0-1-14 0,0 1 23 15,0 1-7 1,0 0 11-16,0 0-11 0,0 0 10 15,0 1-24-15,0 0-2 16,0 0-17-16,0 0-4 16,2 0-22-16,-1 1 5 15,1 1-11-15,2 2 6 16,7 15-5-16,38 45 8 16,-37-36-9-16,1 6 5 15,-4-5-7-15,0 1 5 16,-2-9-10-16,-1 1 8 15,-2-10-5-15,-2-3 3 16,-1-7-6-16,-1-1 12 16,0-1-9-16,-1-1-38 15,0-2-41-15,1 0-99 16,0-10-47-16,5-38-263 0,-7 37 14 16</inkml:trace>
  <inkml:trace contextRef="#ctx0" brushRef="#br0" timeOffset="143544">19152 5822 1012 0,'-7'1'256'0,"7"-6"100"16,-3-1-265-16,0 2-10 0,5 6-2 16,2-3-4-16,-4 0-16 15,3-1-28-15,16 2-8 16,52-2-4-16,-25 0-2 16,10 0-4-16,1 0 7 15,11-3-12-15,-8 1 0 16,6 3-4-16,-10 2 2 15,-3-1-67-15,-12 2-34 0,3 4-89 16,-13 0-248-16,-4-4 15 16</inkml:trace>
  <inkml:trace contextRef="#ctx0" brushRef="#br0" timeOffset="144227.44">19474 6022 972 0,'-35'22'286'0,"30"-30"60"16,4 2-241-16,1 1-66 0,3 1-13 15,-3 3-3-15,3 0-9 16,0 0-13-16,9-2-8 15,38-5 10-15,-28 9-3 16,-3 1 5-16,-2 1-1 16,-2 1 2-16,0 3-4 15,-5 0 5-15,0 5-7 16,-2 1 6-16,-3 5-4 16,-3-1 3-16,-1 6-6 15,-5-2 6-15,0 3-10 16,-2-4 9-16,-6 2-2 15,-2-4 4-15,0-1-2 16,-1-3 10-16,-3-3-9 0,3-3 6 16,2-4 5-16,-1-1 11 15,0-3 8-15,3 0 11 16,0 1-2-16,2-2-2 16,0 2-14-16,6 3-5 15,0-2-17-15,0-1 1 16,3-1-6-16,0 0 10 15,0 0-6-15,0 0 13 0,3 0-4 16,-2 0 9 0,2 1-8-16,11 1 7 0,49 7-7 15,-27-10 2-15,16-1-10 16,8 1-16-16,21-6-159 16,4-4-295-16,22-15 29 15</inkml:trace>
  <inkml:trace contextRef="#ctx1" brushRef="#br0">22743 17114 0,'0'0'15,"0"0"-15,0 0 32,0 0-32,0 0 15,0 0 1,0 0-1,0 0 1,0 0 0,0 0-1,0 0 1</inkml:trace>
  <inkml:trace contextRef="#ctx0" brushRef="#br0" timeOffset="146527.44">21253 5480 828 0,'17'-43'221'15,"-24"35"68"-15,-1-3-228 16,2 5-23-16,-1 2-7 16,2 2-11-16,-1-2-2 15,1 2-7-15,-3 2-1 16,-1 1 1-16,-1 0-1 0,-3 6 0 16,3-1 4-16,-1-1 3 15,-5 0 5-15,5 6 3 16,-4 5-3-16,2 3 2 15,-5 12-4-15,5 4-7 16,1 9-4-16,7-1 4 16,4 4 0-16,3-7 1 15,5 1 4-15,7-14 2 0,6-4-1 16,2-10-5-16,8-5-1 16,0-8-2-16,6-9 3 15,-7-4 2-15,4-8 13 16,-2-2 6-16,-2-3 16 15,-7 5 3-15,-4-1 6 16,-7 8-10-16,-6-5-2 16,-4 4-18-16,-3-5-5 15,-4-1-13-15,-3-3 0 16,-2 2-9-16,-7-2 0 16,1 4 0-16,-9-2 1 15,0 5-10-15,-7 2-15 16,-2 7-39-16,-5 8-106 0,2 10-292 15,10 10 2 1,7 0-180-16</inkml:trace>
  <inkml:trace contextRef="#ctx0" brushRef="#br0" timeOffset="147594.12">22904 5326 479 0,'8'-40'230'0,"-13"30"16"16,2 5-113-16,-1 1-10 15,1-1-31-15,0 1-1 16,3 4-17-16,0 0-6 0,0 0-12 16,0 0-14-16,0 0-10 15,0 0-10-15,-1 0-7 16,0 0-6 0,-1 0 5-16,0 0-1 0,0 1 5 15,0 0 1-15,-2 1 7 16,-1 3-2-16,-6 8 0 15,-27 37-6-15,29-28-3 16,0 3-8-16,3-2 1 0,1 3-3 16,2 0 7-16,3-1-4 15,2-7 8-15,4 2-4 16,0-6 6-16,3 2-8 16,1-4 5-16,2 1-5 15,0-1 3-15,1-1-6 16,0-2 3-16,5-3 0 15,-2 0 3-15,6-3-1 16,-1-2 5-16,4-1 4 16,0-4 5-16,2-3 1 15,-3-1 2-15,-1 0 1 16,-5-1-3-16,-2-1 4 16,-3 0 1-16,-2 0-3 15,-2 1 3-15,-1-6-2 16,-1 0-7-16,-2-7-4 0,-2-2-2 15,-3-7-7-15,-4 3-4 16,-4-3-9-16,-6 2-1 16,-3-2 1-16,-6 5-8 15,-10-4-41-15,-2 7-41 16,-17 4-117-16,-1 12-283 16,-12-2 18-16</inkml:trace>
  <inkml:trace contextRef="#ctx0" brushRef="#br0" timeOffset="150943.97">19744 6753 792 0,'1'-3'229'0,"0"1"57"16,0 0-231-16,1 1-8 16,0 0-29-16,-2 0 1 15,0 0-13-15,0 0 9 16,0 0 2-16,0 1 24 0,0 0 4 15,0 0 22 1,0 0-8-16,0 0 6 0,0 0-24 16,-2 1 0-16,-1 0-23 15,1 0 3-15,-1 1-15 16,-1 1 6-16,-4 5-10 16,-39 42 5-16,34-31-3 15,-3 4 2-15,3-3-3 16,0 5 5-16,0-3-4 0,-1 2 1 15,4-3-5-15,1 4 0 16,2-4-2-16,6 1-2 16,2-3 3-16,4 3 11 15,1-3-4-15,5 3 5 16,3-2 1-16,3 6-3 16,-4-8-6-16,4 1 5 15,-4-7-7-15,4-2-5 16,-1-5-1-16,4-1 8 15,1-7-1-15,3-3 10 16,-2-5 7-16,4-6 6 16,-6 0-13-16,1-3 4 15,-8 4-6-15,0-2 7 16,-4 3-4-16,0-3 8 16,-6 2-1-16,0-6 7 0,-2-2-12 15,-2-7 7-15,-2 0-3 16,-3-7 6-16,-1 5-5 15,-3 4 14-15,-1 5-3 16,-4 3-9-16,-2 5-12 16,-3 0-63-16,-5 2-67 15,-1 7-363-15,5-6 48 16</inkml:trace>
  <inkml:trace contextRef="#ctx0" brushRef="#br0" timeOffset="151768.18">21527 6415 823 0,'-4'-8'241'0,"-1"0"66"15,1 2-230-15,0 0-10 16,1 3-18-16,1 1 4 16,1 1-4-16,0 0 23 15,1 1 9-15,0 0 17 16,0 0 4-16,0 0 9 16,0 0-17-16,0 0-2 15,0 0-16-15,0 0-2 0,0-1-16 16,0 1-9-16,0-1-14 15,0 1-7-15,0 0-8 16,1 0-11-16,0 0 2 16,-1 0-12-16,0 0-3 15,0 1-6-15,1 1 5 16,0 8 0-16,2 14 8 16,1 42 0-16,-6-30 4 0,-3 4-2 15,4-4 1-15,0 2-7 16,2-8 6-16,0-4-1 15,2-6 2-15,-3-4-6 16,0-9 8-16,1-3-6 16,0 0 4-16,-2-5-5 15,1 0 6-15,0 1-2 16,0 0 0-16,0-1-3 16,0 1 4-16,0 0-17 15,0-1-15-15,0 0-60 16,0 1-45-16,-1-1-149 15,1-1-255-15,-5-3 10 16</inkml:trace>
  <inkml:trace contextRef="#ctx0" brushRef="#br0" timeOffset="152308.9">21262 6882 784 0,'-35'21'240'0,"33"-25"55"0,0 1-210 16,-1 2-12-16,2 0-16 15,0 0 4-15,1 0-5 16,0 1 1-16,0 0-8 16,0 0 3-16,0 0-6 15,0 0-7-15,0 0-3 16,0 0-1-16,1 0-4 16,2 0 10-16,1 0 5 15,19-1-2-15,40-2-5 16,-15-1-8-16,-2 4-14 0,10 0-11 15,-4 1-4-15,2 2-122 16,-12 3-52-16,3 5-274 16,-14-2-45-16</inkml:trace>
  <inkml:trace contextRef="#ctx0" brushRef="#br0" timeOffset="153259.18">21381 7095 982 0,'-35'9'236'16,"32"-19"83"-16,1 2-272 15,2 3-30-15,1 2-9 16,0 1-7-16,-1 1 3 16,0 0-5-16,1-1-2 15,1 1 9-15,2 0 7 16,0 0-5-16,8 0 3 15,36-6 5-15,-29 7 1 0,-3 2 3 16,6-1 1-16,-3 1-3 16,1 2 0-16,-6 2-5 15,1 2-2-15,-5 2-5 16,-1 2 1-16,-5-1-7 16,-1 4 0-16,1-2-3 15,-2 3 3-15,-2 1-3 16,-2 0 6-16,-3-3 5 15,0 3 12-15,-4-2 2 0,-2 2 11 16,-2-2-5-16,-3 1 1 16,-1-3-12-16,0-2-6 15,0-3-7-15,4 1-1 16,1-3 0-16,1 0-2 16,4 0 4-16,3-1 6 15,2-5 6-15,0 1 10 16,2-2 7-16,-1 0 7 15,1 0-1-15,0 1 6 16,0 0-11-16,0 0 0 16,0 0-6-16,0 0-7 15,0 0-7-15,0 0 1 16,0 0-3-16,0 0 2 16,0 0 3-16,0 0-2 15,0 0 6-15,1 0-4 0,0 0 1 16,2 0-1-16,11 0 1 15,50 1-9-15,-29-2 4 16,10-2-12-16,-1 2 3 16,2-1-6-16,-4 1 5 15,0-1-7-15,-11 2 8 16,-5 1-4-16,-13-3 4 16,-3 3-9-16,-8 0 8 0,-2 1-31 15,0-1-34-15,-1-1-155 16,0 1-289-16,-1-1 9 15</inkml:trace>
  <inkml:trace contextRef="#ctx0" brushRef="#br0" timeOffset="156357.84">23136 6439 721 0,'2'-2'258'0,"-1"0"34"0,0 0-169 16,-1 2-59-16,0-1-7 16,-1 0-13-16,1 1-2 15,0-1-3-15,0 1 11 16,0 0 11-16,0 0 29 16,0 0 12-16,0 0 22 15,0 0-9-15,0 0 7 16,0 0-25-16,0 0-6 15,0 0-26-15,0-2-6 16,0 2-23-16,0 0-4 16,0 0-10-16,0 0-2 15,0 0-10-15,0 0 1 16,0 0-9-16,0 2 2 16,0 0-8-16,1 5 6 15,4 24-5-15,8 47 6 16,-10-33-5-16,2 13 9 0,2-7-4 15,-1 5 5-15,0-12-5 16,0-5 3-16,-2-15-8 16,-1-5 5-16,-2-11-2 15,0-5 5-15,-1-1 4 16,-1-3-16-16,0 0-43 0,0 0-184 16,-1-2-328-1,-9-37 4-15</inkml:trace>
  <inkml:trace contextRef="#ctx0" brushRef="#br0" timeOffset="158395.07">23537 3936 786 0,'-12'-6'247'0,"-2"-2"-84"0,3 0-132 16,4 3-1-16,4 2 0 16,-1 1 6-16,4 1 4 15,0 1 10-15,0 0 4 16,0 0 16-16,0 0-7 16,0 0-3-16,1 0-11 0,2 0-7 15,-2 0-22-15,2 0-4 16,6 0-3-16,15 0-1 15,36 3-3-15,-23 3 8 16,2-2 9-16,2 1 2 16,-5-2 4-16,3 0-3 15,-13-2-3-15,1 4-4 16,-8-4 3-16,-6-1 8 16,-9 1 11-16,3 0 16 15,-8-3 1-15,1 1-1 16,0 0-9-16,0-1-9 15,0 1-18-15,0 1-5 16,0 0-4-16,0 0-6 16,0 0-4-16,0 0 3 15,0 0 2-15,0 1 6 0,0 1 11 16,0-1 5-16,0 0 3 16,0 0-4-16,0-1-7 15,0 0-11-15,0 1-1 16,0 0-10-16,0 0 6 15,0 1-3-15,1 2 6 16,1 3-4-16,4 9 6 0,13 36-6 16,-13-32 6-1,-1 6-2-15,2 0 1 0,-3 9-4 16,1-1 4-16,1 10-5 16,1 1 3-16,3 8-3 15,-4-6 7-15,3 8-6 16,0-7 5-16,1 5-5 15,-4-2 2-15,6 7-3 16,-3-3 6-16,2 5-1 16,-1-2 0-16,2 5-1 15,1-3 2-15,-1 2-9 16,0-5 1-16,0 6-3 16,-1-5 1-16,0 8-4 15,0-8 5-15,-2 11-6 16,-2-9 7-16,0 6-4 15,0-6 2-15,-1 10-1 0,-1-9 5 16,-1 10-4-16,-1-5 1 16,2 3-1-16,-1-8 3 15,0 10-5-15,1-12 4 16,-1 4-3-16,0-9 4 16,0 7-9-16,-1-15 9 15,1 4-4-15,0-6 3 16,-2 2-5-16,0-9 8 0,-1 9-8 15,-1-7 5-15,-1 9-1 16,0-4 5-16,0 8-4 16,1-6 2-16,0 3-2 15,1-7 2-15,4 1-7 16,-2-12 4-16,1 0-2 16,-2-6 1-16,0-1-2 15,1-7 5-15,-3-2-4 16,0-4 5-16,0-4-3 15,0-3 1-15,0-1 3 16,0-3 0-16,-3 0-5 16,2 0 2-16,0 0-1 15,1 0 1-15,0 0-3 16,0 0 9-16,0 0-6 0,0 0 5 16,0 0-10-16,0 0 6 15,0 0-8-15,0 0 8 16,0 0-10-16,0 0 10 15,0 0-1-15,0 0-1 16,0 0-4-16,0 0 6 16,0 0-7-16,0 0 2 15,0 0 1-15,0 0 1 0,0 0-3 16,0 0 4-16,0 0 1 16,0 0 1-16,0 0 2 15,0 0 4-15,0-1-1 16,-1 1 0-16,1 0 6 15,0 0-3-15,-1 0 0 16,1 0 2-16,-3 0-4 16,-3 0-8-16,-36 4-30 15,-53 7-75-15,2 6-334 16,-9-2-226-16</inkml:trace>
  <inkml:trace contextRef="#ctx0" brushRef="#br0" timeOffset="178374.72">9189 9044 1255 0,'-7'-9'368'0,"5"7"107"15,2 1-317-15,0 2-72 16,0-1 1-16,0 0-10 15,0 0-21-15,0 0-23 16,0 0-1-16,0 0-17 16,0 0-16-16,0 1-6 15,0 3 4-15,3 25-3 16,7 47 7-16,-7-27 6 0,-2 7 1 16,1-7-9-16,-1-6 3 15,2-14-1-15,0-8 2 16,-1-14 0-16,-2-3 6 15,1-8 6-15,-1 2-2 16,-1-1-1-16,0-17 1 16,-6-51-4-16,3 15-2 15,-2 0-1-15,2-3 1 16,1 11 14-16,1-1 4 16,1 16-6-16,-3 5 4 15,3 9-1-15,-1 3-16 16,0 9-8-16,2 4-1 15,2 4-10-15,-2 0 2 16,1 1-3-16,6 9 3 16,38 51 2-16,-21-20 12 0,1-1-6 15,3 5 4-15,-1-6 0 16,-1-3 2-16,-5-14-5 16,-3-6-5-16,-4-10 3 15,1-7 3-15,-2-11 0 16,3-14 7-16,2-12 6 15,2-15-5-15,-5-1-2 0,-2-8 5 16,-4 10-5-16,-3 6 1 16,-2 13 0-16,-1 7 1 15,1 13-4-15,-3 4 4 16,0 6-4-16,-2 1-3 16,1 1-7-16,0 0-4 15,0 2-1-15,5 14 3 16,9 53 3-16,-4-17 4 15,-4 4 3-15,3 11-4 16,-4-7 2-16,1 7-2 16,0-11 5-16,0-6-4 15,1-16 4-15,-2-8-2 16,-3-12 5-16,1-8-5 0,-1-5 3 16,-4 0-62-1,1-2-62-15,1 0-209 0,0-1-235 16,0-11-51-16</inkml:trace>
  <inkml:trace contextRef="#ctx0" brushRef="#br0" timeOffset="178640.57">10069 9140 1338 0,'-10'-7'323'0,"1"-5"142"16,5 5-377-16,0 3-26 15,6 3-18-15,0-1-7 16,-2 1-27-16,2 0-14 16,5 0 7-16,21-5-1 15,36-5-25-15,-32 9-94 16,-4 0-46-16,-3 3-316 15,-4 2 6-15</inkml:trace>
  <inkml:trace contextRef="#ctx0" brushRef="#br0" timeOffset="178793.06">10027 9297 1268 0,'-4'4'219'16,"21"-11"161"-16,8 2-370 15,23-3-3-15,9 3 24 16,15-3-114-16,-4 4-297 0,3-16 52 16</inkml:trace>
  <inkml:trace contextRef="#ctx0" brushRef="#br0" timeOffset="179687.78">11451 9032 1327 0,'-11'-22'369'0,"-4"3"113"15,5 8-367-15,2 3-27 16,5 6-29-16,2 1 4 16,0 2-23-16,1-1-13 0,0 0-16 15,0 2 8-15,2 13-15 16,14 67-2-16,-9-22 1 16,0 27 3-16,-1 1-9 15,-4 19 6-15,2-13-5 16,-2 3 5-16,1-20-5 15,3-6-38-15,0-23-36 0,0-11-109 16,4-16-52-16,-3-9-285 16,-7-13 11-16</inkml:trace>
  <inkml:trace contextRef="#ctx0" brushRef="#br0" timeOffset="180337.89">11499 9054 869 0,'-4'-15'230'0,"-1"4"92"16,3 0-230-16,0 4-4 15,4-1 29-15,-2 0-33 16,4 1-9-16,2 0-21 16,5-1-6-16,2 1-27 0,10-1 5 15,2 3-8-15,3 3 4 16,-5 3-9-16,4 4 0 15,-7 3-9-15,-1 5 2 16,-2 0-7-16,-1 6 4 16,-8-2-5-16,-2 7 8 15,-2-2-4-15,-5 4 5 16,-3-4-3-16,-4 1 3 16,-1-7-13-16,-4-3-8 15,0-6-6-15,-1-2-8 16,1-6-7-16,1-1 7 15,3-1 9-15,3-1 7 16,3 1 7-16,2 1 4 16,1 0-7-16,0 1-1 15,1 0-3-15,1 1 8 16,1 0-4-16,12 0 11 0,39 10 0 16,-30 2-1-16,0 0-7 15,-1 7 3-15,-3 1-9 16,-3 5 4-16,-4-1 0 15,-6 3 3-15,-2-3-1 16,-8 4 8-16,-8-4 0 16,-15-2 5-16,-8-6-6 0,-12-5-13 15,-3-10-17-15,-4-11-82 16,14-8-275-16,17-33 53 16</inkml:trace>
  <inkml:trace contextRef="#ctx0" brushRef="#br0" timeOffset="181121.08">12396 9059 1140 0,'-22'-14'274'16,"9"-2"143"-16,8 10-307 15,2 5-3-15,3-1-5 16,1 2-15-16,1 0-40 16,3 1-29-16,19 11-16 15,44 30-1-15,-34-10 3 16,9 12-7-16,-5-1 6 0,3 5-85 16,-7-10-49-16,0-1-199 15,-6-9-130-15,-9-27-74 16</inkml:trace>
  <inkml:trace contextRef="#ctx0" brushRef="#br0" timeOffset="181306.7">12710 9012 1369 0,'-16'1'279'0,"-4"3"137"16,0 8-409-16,-3 8 8 15,-2 4 1-15,-7 16-5 16,2 5 3-16,-6 17-69 16,4-1-73-16,0 8-300 0,5-17 13 15</inkml:trace>
  <inkml:trace contextRef="#ctx0" brushRef="#br0" timeOffset="182257.37">13279 9018 1277 0,'17'-51'332'15,"-21"32"160"-15,-1 5-340 16,1 0 2-16,0 3-4 0,1 1 15 16,0 5-55-16,2 0-10 15,1 2-41-15,0 3-2 16,0 0-34-16,0 0-12 15,0 0-22-15,0 1 11 16,1 1-11-16,2 4 5 16,6 22-1-16,12 44 10 15,-17-27-7-15,0 8 6 16,-2-10-6-16,-1 0 7 16,0-13-2-16,-2-12 0 15,2-11-1-15,0-6 14 16,-1-11-7-16,-2-14 6 15,2-3-2-15,-3-17 1 16,0-4-13-16,-3-10 9 16,1 5-8-16,1 3 4 15,-1 12-5-15,0 5 7 0,6 16-4 16,-1 9-1-16,-1 5-8 16,6 8-4-16,0-1-6 15,-4-3 1-15,1 2 2 16,15 9 7-16,43 48 4 15,-26-24 6-15,2 0-5 16,5 6-3-16,-7-7-14 0,4-2-17 16,-7-10-11-1,-3-7 4-15,-7-12 7 0,1-11 16 16,-3-12 22 0,-1-9 10-16,0-6-3 0,-1-12 0 15,-4 1-2-15,0 2 6 16,-5 7-2-16,0 3 14 15,-4 13-1-15,-1 7 6 16,0 4-7-16,-3 4 1 16,0 2-14-16,0 3-5 15,0 0-10-15,0 1-3 16,0 2-2-16,6 33 5 16,2 43 4-16,-3-13 4 15,0 8-5-15,-3 18-163 16,-7-1-159-16,-10-8-283 15</inkml:trace>
  <inkml:trace contextRef="#ctx0" brushRef="#br0" timeOffset="182687.4">14680 8978 1006 0,'-18'-12'263'0,"0"5"81"15,5 3-255-15,4 2 8 16,7 1 14-16,2-1 12 16,2 3-11-16,-1-1-16 15,2 0-59-15,10 0-15 16,58 3-9-16,-20-2-1 15,3-3-7-15,10 0-19 16,-9 1-49-16,-2-1-128 16,-15-1-278-16,-7 8 7 0</inkml:trace>
  <inkml:trace contextRef="#ctx0" brushRef="#br0" timeOffset="183028.41">14761 8794 1446 0,'-3'-3'334'0,"1"-5"182"16,3 6-422-16,-1 2 13 15,0-1-5-15,1 1-13 16,1 0-45-16,2 1-10 16,0 2-14-16,0 26 2 15,38 46-9-15,-42-10-3 16,0 6-3-16,-7 22-182 15,2 1-121-15,4-5-272 16,5-40-130-16</inkml:trace>
  <inkml:trace contextRef="#ctx0" brushRef="#br0" timeOffset="183556.3">16383 8855 1181 0,'-77'-52'347'16,"72"38"123"-16,0-1-284 15,4 5-36-15,-1 1 21 16,2 2-52-16,0 3-27 16,2 1-44-16,-2 3-10 0,0 0-29 15,0 2-3-15,1 0-12 16,0 2 3-16,3 22 0 16,1 47 4-16,-5-30-1 15,-3 3 10-15,2-7-7 16,0-2 0-16,3-14-1 15,1-5 0-15,-6-11-32 16,3-1-68-16,-2-6-46 16,2-7-129-16,0 6-290 15,1-2 38-15</inkml:trace>
  <inkml:trace contextRef="#ctx0" brushRef="#br0" timeOffset="183783.87">16541 8952 1434 0,'-1'-10'324'0,"1"0"150"16,6 6-425-16,12-1 0 15,7 2-9-15,19-3-11 0,7 5-16 16,16 2-20-16,-3 4-84 15,12 4-394-15,-14-1 91 16</inkml:trace>
  <inkml:trace contextRef="#ctx1" brushRef="#br0" timeOffset="39119.57">17260 8638 0,'0'-85'16</inkml:trace>
  <inkml:trace contextRef="#ctx1" brushRef="#br0" timeOffset="39536.61">17260 8624 0,'0'0'16</inkml:trace>
  <inkml:trace contextRef="#ctx0" brushRef="#br0" timeOffset="184986.48">17299 8784 887 0,'-35'-43'285'0,"34"32"91"16,-4 4-221-16,6 1 21 16,-2 3-9-16,0 0-5 15,1 2-35-15,0 0-29 16,0 1-42-16,0 0-24 16,0 0-17-16,0 0-17 15,0 1-1-15,0 3-7 16,2 26 11-16,4 56 1 15,-8-27 13-15,-2 19-2 16,-3-4 6-16,3 12-9 16,2-19-1-16,0-2-6 15,4-17 4-15,2-10-5 16,-3-17 8-16,2-6-28 0,-1-8-42 16,2-5-153-16,1-8-310 15,-4 1 6-15</inkml:trace>
  <inkml:trace contextRef="#ctx0" brushRef="#br0" timeOffset="186070.83">17322 8845 841 0,'-36'-58'250'16,"36"31"98"-16,0 5-214 15,1 0 35-15,2 7-11 16,-1 2 2-16,1 8-41 0,4 3-30 16,0 1-47-16,6 1-15 15,3 7-16-15,9 4-6 16,2 1-5-16,3 5-1 15,-3 5 1-15,-1-1-5 16,-7-5 5-16,-3 1-6 16,-6-2-2-16,-5-4-5 15,-5-2-1-15,-2 0-8 16,-2-4 12-16,-5-2 1 16,5 0 3-16,-4-2 0 15,4 1 5-15,2-2-20 16,1 0-8-16,0 0-21 15,0 0-4-15,1 0 14 16,1 0 14-16,0 0 6 0,3 0 25 16,3 1 10-1,12 3-13-15,38 13-1 0,-32-11 2 16,4 5-2-16,-3 2-5 16,-1 6-2-16,-5 2-3 15,-8 5-5-15,-11-2-3 16,-13 9 13-16,-12-2 6 15,-12 5 0-15,-4-3 7 0,-4-4-39 16,9-12-46-16,4-17-67 16,14-18-259-16,9-19 30 15</inkml:trace>
  <inkml:trace contextRef="#ctx0" brushRef="#br0" timeOffset="186470.34">16129 8502 969 0,'-26'-14'360'0,"-6"3"26"16,-1 8-224-16,-4 12-77 15,3 10-23-15,-5 19 6 16,0 13-5-16,0 27-11 15,10 11-26-15,12 23-6 16,17-3-11-16,24 15-1 16,19-12-2-16,31 4-2 15,14-19-28-15,34-6-144 16,0-30-289-16,35-30 16 16</inkml:trace>
  <inkml:trace contextRef="#ctx0" brushRef="#br0" timeOffset="186869.99">17870 8426 1129 0,'-5'-26'370'16,"4"10"59"-16,6 7-273 15,7 4-105-15,15 7-1 0,3 2 3 16,17 15 0-16,-1 11-4 16,3 24-3-16,-10 10-5 15,-5 40-12-15,-21 6-10 16,-11 33-14-16,-15 1-57 16,-27 17-169-16,-11-21-277 15,-6-20-18-15</inkml:trace>
  <inkml:trace contextRef="#ctx0" brushRef="#br0" timeOffset="187636.05">18638 8796 994 0,'-72'-36'315'15,"65"21"88"-15,1 3-215 16,2 2-47-16,4 1-3 0,4 10-32 16,3-2-34-1,7 8-46-15,10 6-15 0,4 4-10 16,9 5 3-16,1 8 2 16,5 4-3-16,-4-4-5 15,2 5-112-15,-7-6-68 16,1-3-299-16,-11-12-39 15</inkml:trace>
  <inkml:trace contextRef="#ctx0" brushRef="#br0" timeOffset="187830.46">18927 8736 1219 0,'-46'-34'281'0,"31"31"134"15,1 4-338-15,-7 9-10 16,-1 7-2-16,-11 16 0 16,1 9-30-16,-5 15-28 15,4-3-67-15,7 7-114 16,17-11-276-16,8-18 1 16</inkml:trace>
  <inkml:trace contextRef="#ctx0" brushRef="#br0" timeOffset="188302.26">19758 8223 1508 0,'-1'-6'317'0,"-3"-6"176"16,-3-27-430-16,8 34 14 16,1 2 12-16,0-1 14 15,-2 3-28-15,0 0-11 16,0 1-19-16,0 0-11 15,0 0-16-15,0 0-8 16,0 0-7-16,0 2-7 0,0 2-5 16,4 22 2-16,5 44 5 15,-8-24 2-15,0-2 8 16,1 7-1-16,0-11 0 16,3-3-3-16,-1-9 1 15,2-6-2-15,-4-11 0 16,1-4 0-16,-2-5-7 15,-2-6-71-15,1 3-66 16,-2-3-171-16,0-2-273 16,-4-14-26-16</inkml:trace>
  <inkml:trace contextRef="#ctx0" brushRef="#br0" timeOffset="188585.93">19452 8738 770 0,'-7'0'583'0,"1"-4"-134"0,2-4-51 16,8 6-310-1,3-1-40-15,13-3-1 16,12 0-3-16,21-1-9 0,13-2-20 16,23 2-13-16,2 3-2 15,13 0-41-15,-7 1-107 16,13-5-352-16,-22-4 47 16</inkml:trace>
  <inkml:trace contextRef="#ctx0" brushRef="#br0" timeOffset="189086.15">19804 9035 1249 0,'-4'-1'344'16,"1"-1"122"-16,-1-1-331 16,1 1-4-16,1 0-12 0,0 0 13 15,0 0-31-15,-1-1-17 16,2 2-34-16,0 0-9 16,0 0-20-16,0 0-8 15,1 0-7-15,0 1-6 16,0 2 0-16,1 6-4 15,5 24-1-15,1 46 5 16,-7-30 2-16,0 6-3 16,-1-10-25-16,-1-2-113 15,2-12-88-15,-1-3-67 16,4-11-283-16,2-8 16 16</inkml:trace>
  <inkml:trace contextRef="#ctx0" brushRef="#br0" timeOffset="189502.23">19784 9036 1073 0,'-6'-15'410'0,"5"2"55"0,1 2-196 16,0 3-129-16,-2 0 8 15,4 4-20-15,-2 1-33 16,0 1-53-16,0 2-14 16,0 0-22-16,3 2-7 15,7 4-2-15,49 37 4 16,-30-15-7-16,4 12 3 16,-4 2 1-16,4 8 3 15,-8-5-2-15,2-5 1 16,-6-8 1-16,-1-8 5 15,-9-9-5-15,0-6 3 16,-4-6 4-16,-1-9 5 16,0-5-4-16,2-14 6 15,-3-6-3-15,0-15 0 16,-4-2-6-16,-1-7 0 0,-3 9-5 16,-1-2-43-16,0 13-78 15,4 13-459-15,3 10 84 16</inkml:trace>
  <inkml:trace contextRef="#ctx0" brushRef="#br0" timeOffset="191128.29">19373 8162 763 0,'-15'-35'266'0,"12"34"49"15,1 0-200-15,-3 0-21 16,4 0-30-16,-2 0-6 16,1-1-23-16,-1 1-5 15,-1 0-13-15,-1 1 12 16,0-1 3-16,-2 0 27 15,2 0 1-15,0 0 15 16,0 0-12-16,0 0 4 16,2 0-27-16,-2 0 4 15,0-1-18-15,2 1 3 16,-2 0-14-16,1 0 8 16,1 0-13-16,0 0 7 0,-1 1-6 15,3 0 7-15,-2 0-9 16,1 0 7-16,1 0-9 15,-3 0 7-15,3 0-10 16,0 0 2-16,0 0-6 16,1 0 7-16,-2 0-9 15,2 0 5-15,-1 0 0 16,1 0 7-16,0 0-10 0,0 0 7 16,0 0-2-16,0 0 0 15,0 0-2-15,0 0 8 16,0 0-5-16,0 0 2 15,0 0-3-15,0 0 1 16,0 0-10-16,0 0 5 16,0 0-5-16,0 0 6 15,0 0-3-15,0 0 4 16,0 0-3-16,0 0 3 16,0 0-4-16,0 0 1 15,0 0-2-15,0 0 5 16,0 0-5-16,0 0 4 15,-1 0-4-15,0 0 8 16,0 1-7-16,-4 0 6 16,2 0-5-16,-1 0 5 15,-1 2-5-15,1-1 6 0,-1-1-8 16,2 0 8-16,0 0-7 16,0 0 6-16,0 0-5 15,1-1 5-15,0 0-5 16,1 1 0-16,0-1-4 15,0 0 2-15,1 0-3 16,0 1 3-16,0 0 0 0,0 1 6 16,0-1-6-16,0 1 7 15,1 1-2-15,1 2 8 16,8 11-7-16,22 43 13 16,-19-29-8-16,-2 9 6 15,-3 1-9-15,2 10 8 16,-3-3-10-16,-2 12 6 15,0 1-4-15,1 20 8 16,-2-2-10-16,0 14 8 16,1-9-11-16,2 7 7 15,-1-15-9-15,1 4 6 16,-1-17-8-16,-4 1 7 16,0-13-6-16,-1-2 5 15,-1-14-7-15,1-1 8 16,1-10-1-16,1-5 3 15,0-8-4-15,-1-2 5 0,0-4-3 16,-1-2-1-16,-1-2-5 16,0 0 7-16,0 0-3 15,0 0 2-15,0 0-4 16,0 0 8-16,0 0-6 16,0-1 3-16,0 1-8 15,0 0 7-15,0 0-7 0,0 0 4 16,0 0-6-1,0 0 6-15,0 0-2 0,-1 0 2 16,1 0 1-16,0 0-1 16,0 0 1-16,0 0 3 15,0 0-7-15,0 0 2 16,0 0-2-16,0 0 0 16,0 0-25-16,0 0-59 15,-1 0-66-15,0 1-121 16,0 3-269-16,1 0 5 15</inkml:trace>
  <inkml:trace contextRef="#ctx0" brushRef="#br0" timeOffset="191769.13">19404 9503 848 0,'-39'-18'242'0,"35"10"85"0,2 4-235 16,0 0 1-16,0 1-12 15,1 2-2-15,0 0-24 16,0 1-10-16,1 0-10 16,0 0-13-16,0 0-11 15,2 0-1-15,2 0-5 0,27 2-106 16,56 7-285-16,-14-11 59 15</inkml:trace>
  <inkml:trace contextRef="#ctx0" brushRef="#br0" timeOffset="192892.53">20403 8157 709 0,'-36'-50'246'0,"32"44"48"16,0 0-193-16,-3 2 1 15,5 1-28-15,-1 0 1 16,1 2-18-16,1 0 2 15,1 0-21-15,0 1-8 16,0-1-6-16,0 1 0 16,1-1-11-16,2 1 4 15,0 0 0-15,1 0-2 16,5 0-4-16,0 0 0 16,29 1 0-16,-32-2 7 15,-3 1 10-15,-1 1 28 16,-2-1 7-16,0 0 23 0,0 0 7 15,0 0 6-15,0 0-19 16,0 0-1-16,-2 0-18 16,2 0-9-16,0 0-17 15,0 0 0-15,0 0-11 16,0 0-6-16,0 0-8 16,0 1-2-16,0 0-8 15,0 0 8-15,0 2 1 0,2 3 3 16,1 13 3-16,12 40-4 15,-11-30-6-15,1 8 2 16,1 1-5-16,-1 5 0 16,1-3 0-16,0 8 2 15,3-5-5-15,-3 4 6 16,1-2-3-16,2 8 0 16,-3-9-1-16,-2 7 1 15,3-6-2-15,-5 1-1 16,2-8 5-16,-2 3-4 15,0-6 1-15,2 2 1 16,-1-4-2-16,-1 0 1 16,2-4 2-16,0 2-3 15,-1-3 0-15,2 4 5 16,-1-1-7-16,3 0 3 0,-4-3 4 16,3 0-5-1,-2-2 1-15,-2-5 0 0,0 2-2 16,0 0-1-16,0-2 2 15,2 0 2-15,-2-3 0 16,0-4-2-16,1-5 3 16,-3-4 1-16,1-4-4 15,1 0 4-15,-4-1 2 0,2 0-4 16,0-1 1 0,0 1-2-16,0 0 0 0,0 0-35 15,0 0-38-15,0 0-111 16,0 0-68-16,0 0-331 15,0 0 11-15</inkml:trace>
  <inkml:trace contextRef="#ctx0" brushRef="#br0" timeOffset="193250.86">20500 9462 713 0,'-52'13'275'16,"48"-15"43"-16,2 0-144 16,-3 2-40-16,4-1 21 0,1 1-17 15,0 0 12-15,0 0-24 16,0 0-4-16,0 0-34 16,0 0-9-16,1 0-28 15,4-1-17-15,12 0-21 16,53-3-132-16,-26 3-123 15,11 0-276-15,-11-7-73 0</inkml:trace>
  <inkml:trace contextRef="#ctx0" brushRef="#br0" timeOffset="200353.03">20285 8095 194 0,'-3'0'69'0,"1"-1"8"16,1 0-64-16,-3 1-39 16,3-1-46-16,1 1-10 15</inkml:trace>
  <inkml:trace contextRef="#ctx0" brushRef="#br0" timeOffset="204385.58">20918 9278 591 0,'1'-3'285'0,"0"-1"15"16,-1 1-105-16,0-1-64 16,0-1-6-16,-1 1 24 15,0 0-20-15,0-1-6 16,1 2-34-16,0 0-16 16,0 1-32-16,0-1-10 0,0 1-17 15,0 1-5-15,0 0-3 16,1 1-6-16,0 2-1 15,0 1 3-15,4 11-1 16,12 39 0-16,-12-33 3 16,-2 2-1-16,1-4-3 15,-1-3 2-15,-1-4 1 0,0-4-2 16,-1-6 0 0,-2 1 6-16,1-2 2 0,0-2 11 15,0 1 10-15,-1-1 5 16,0-1-7-16,0-2 1 15,-2-11-11-15,-5-42-9 16,4 36-3-16,1-2 8 16,0 3 1-16,-2 0 14 15,3 7 2-15,-1 2 5 16,2 4-3-16,1 3-1 16,0 4-12-16,-1-2-3 15,1 1-9-15,0 2-8 16,0 0-1-16,1 0-3 15,0 0-1-15,2 2 4 16,1 0 3-16,10 7-4 16,33 30 4-16,-32-18-2 0,-1-3-1 15,3 3 1-15,-6-2 2 16,3-3-3-16,-2-4 0 16,0-3 1-16,-6-3 0 15,2-5 1-15,-3-2 0 16,0-6 5-16,0-1 0 15,-1-7 0-15,0 0 2 0,1-9-1 16,-2 2-6-16,1-1 0 16,2 5 1-16,-3-1 0 15,3 7-2-15,0 4 3 16,-1 1-4-16,-2 1 4 16,0 2-2-16,-3 2-2 15,0 1 0-15,0 0 1 16,0 0-5-16,0 0 2 15,0 1 4-15,0 0-7 16,0 0 5-16,0 0-1 16,1 1-3-16,0 1-4 15,0 1 4-15,6 17-1 16,11 35 0-16,-15-26 3 16,1-1 4-16,2 3-3 15,-2-3-34-15,3-1-131 0,0-5-69 16,2-2-308-16,3-7-49 15</inkml:trace>
  <inkml:trace contextRef="#ctx0" brushRef="#br0" timeOffset="204717.02">21356 9307 867 0,'33'-46'232'0,"-30"33"97"16,-2 8-234-16,3 0 14 16,-1 1 0-16,-3 3 15 15,1 0-32-15,1 1-10 16,2 0-33-16,2 1-12 15,13 5-21-15,37 19-3 16,-34-9-8-16,4 7 1 16,-12-4-4-16,5 4-15 0,-5-5-31 15,-2-2-60-15,0-7-37 16,1-2-292-16,2-2 36 16</inkml:trace>
  <inkml:trace contextRef="#ctx0" brushRef="#br0" timeOffset="204949.96">21650 9297 932 0,'-15'-63'242'16,"11"56"84"-16,0 2-226 16,-3 0-28-16,1 6 6 15,-5 0-5-15,-5 4-13 16,-2 3-33-16,-8 10-15 15,-3 0-9-15,-4 15-2 16,1 0-6-16,-2 9-65 16,5-5-37-16,6 2-278 15,7-13 15-15</inkml:trace>
  <inkml:trace contextRef="#ctx0" brushRef="#br0" timeOffset="205999.75">21764 9290 1049 0,'-3'-6'280'16,"2"3"105"-16,0 3-235 15,1-1-21-15,0 1 24 16,0-1-6-16,0 0-8 16,0 1-51-16,0 0-11 15,0 0-24-15,0 0 4 16,0 0-14-16,0-1-4 16,0 0-4-16,1-1-5 15,0 1-11-15,-1-1-2 16,0 1-5-16,0 0-8 15,0 0-4-15,0 1-2 16,0 0-6-16,3 1 2 16,-3 1 1-16,2 6 1 15,2 10 1-15,9 35 3 16,-12-38 0-16,3-6 3 16,-2-3 0-16,-2-2 0 0,1-5 0 15,-1 0 7-15,0 0-1 16,0-1 0-16,0-1 2 15,0-3-2-15,0-13-4 16,1-39-1-16,0 34 0 16,-1-2-2-16,1 4 2 0,-1-1-3 15,0 2 2-15,0 2 0 16,0 4-3-16,0 3 0 16,0 5 2-16,2 3-5 15,-2 2 2-15,0 2-2 16,0 0-1-16,0 0-5 15,2 0 2-15,-1 2 1 16,1 2 2-16,10 12-2 16,27 40 5-16,-21-30 2 15,-3-4-3-15,1-1 0 16,-3-8 3-16,-3-3 1 16,-1-5-5-16,-2 2 4 15,-1-6 3-15,1-4 2 16,-1-4-2-16,1-5 3 15,1-4-2-15,0-6 0 0,1 3-2 16,-2-2 0 0,0 3 2-16,-3 0-2 0,1 7-1 15,-1-1-2-15,-1 5 0 16,0 1-1-16,-2 4 2 16,2-2-2-16,-3 2 5 15,0 1-1-15,0 0 1 16,0 0-2-16,0 0 1 0,1 0-5 15,1 1 0-15,-2 2 0 16,2 1-1-16,7 22 2 16,15 40 3-16,-14-18-3 15,0 2-39-15,1 13-258 16,1-11-298-16,-9-12-24 16</inkml:trace>
  <inkml:trace contextRef="#ctx0" brushRef="#br0" timeOffset="209633.12">10512 10971 926 0,'-41'-14'318'16,"33"-1"87"-16,1 3-213 15,1 1-26-15,1 2-8 16,3 2 10-16,2 2-45 15,0 1-25-15,0 3-34 16,1 0-20-16,0 0-17 16,4-1-8-16,5-1-2 0,46-16-11 15,-30 13 6-15,6 0-8 16,-6 1-1 0,7-1-41-16,-8 3-33 0,-3 1-139 15,-8 4-44-15,-4 3-296 16,-7 8-13-16</inkml:trace>
  <inkml:trace contextRef="#ctx0" brushRef="#br0" timeOffset="209899.14">10463 11074 986 0,'-5'-5'295'16,"-1"-1"134"-16,4 3-253 15,2 3 17-15,0-1-11 16,0 0-28-16,0 0-63 16,3-1-30-16,17 0-36 15,50-3-14-15,-30 5-57 0,19 5-474 16,-16-6 133-1</inkml:trace>
  <inkml:trace contextRef="#ctx0" brushRef="#br0" timeOffset="-208531.75">12234 10441 989 0,'41'-46'242'0,"-47"40"109"0,-1-2-278 15,-1 5 15-15,-2 3-10 16,-5 3 6-16,1 3-36 16,-10 10-7-16,4 6-29 15,-3 8-8-15,5 1-6 16,4 7 6-16,8 0-5 0,6 3 2 15,10-6-4-15,6 1 4 16,5-9-1-16,5-9-4 16,2-8-4-16,2-10 4 15,-3-4-7-15,1-13 14 16,-1-7 5-16,-4-12 7 16,-6 1 4-16,-3-8 12 15,-8 6-14-15,-7-2 3 16,-7 7-10-16,-6-1-3 15,-5 8-15-15,-3 7 5 16,-3 10-8-16,0 8-37 16,5 5-30-16,4 11-45 15,5 2-42-15,20 7-252 16,7-3 66-16</inkml:trace>
  <inkml:trace contextRef="#ctx0" brushRef="#br0" timeOffset="-208360.98">12499 10476 1431 0,'0'1'303'0,"0"-1"145"16,0 0-429-16,0 0-3 15,0 0-12-15,1 1-123 16,1 0-330-16,3 3 61 15</inkml:trace>
  <inkml:trace contextRef="#ctx0" brushRef="#br0" timeOffset="-207349.32">12934 10349 1065 0,'0'-15'293'16,"0"10"118"-16,-3 3-303 15,3 0 2-15,0 1-14 16,-2 1-17-16,1-1-42 0,0 0-12 15,0 1-19-15,0 1 0 16,-4 1-6-16,-7 13 5 16,-36 43 3-16,22-30 2 15,6-5-8-15,1-4 1 16,6-9-3-16,7-3 6 16,4-3-2-16,0-2 1 15,3-2 2-15,-1 0-3 16,0 0-4-16,0 0-1 15,0 0-1-15,0 0 1 16,0-1 3-16,0 1 1 16,0 0-1-16,0 0 3 15,0 0-4-15,0 0 2 16,0 0-3-16,0 0 5 0,0 0-2 16,0 0-1-16,0 0-5 15,0 0-1-15,-1 0-1 16,-1 1 1-16,1 2 0 15,-1 1 6-15,-2 5 3 16,-3 3-3-16,-16 27 0 16,20-33 1-16,1-3-2 15,2-1 2-15,0-2 0 0,0 0 1 16,0 0-1-16,0 0 2 16,0 0 0-16,0 0-2 15,0 0 1-15,0 0-2 16,0 0-2-16,0 0 2 15,0 0 4-15,0 0-3 16,0 0 1-16,2-1 3 16,1 0-3-16,19-1-3 15,44-6 1-15,-25 5 1 16,-3 2-5-16,0 0-23 16,-7 0-18-16,-6 1-54 15,-11 1-24-15,-3 0-37 16,-8-1-3-16,-6 3-197 15,-5 0-18-15,6-3-50 16</inkml:trace>
  <inkml:trace contextRef="#ctx0" brushRef="#br0" timeOffset="-207015.26">12969 10474 1203 0,'-21'-87'290'0,"20"69"137"15,0 4-308-15,0 4-3 16,-2-1 35-16,2 0-7 0,1 0-9 16,-1 1-33-16,2 1-3 15,3 4-29-15,-3-2-12 16,1 5-19-16,-2 2-3 16,0 0-17-16,0-1-10 15,0 1-7-15,0 0-4 16,0 1-6-16,0 3-2 15,4 33 3-15,5 50 2 16,-6-28 4-16,4 19 1 16,2-6 1-16,0 1-1 15,1-15 1-15,-1-5-25 16,-3-19-37-16,-10-7-139 16,-7-13-90-16,-7-2-307 15,-14-15-44-15</inkml:trace>
  <inkml:trace contextRef="#ctx0" brushRef="#br0" timeOffset="-206209.22">14473 10330 868 0,'0'-73'255'0,"-9"58"90"16,-1 6-235-16,-5-1 13 15,-1 4-13-15,-6 1 0 16,0 8-36-16,-11 7-12 16,-1 11-33-16,-3 8-10 15,2 0-14-15,1 12-1 16,13-3 0-16,9 5-4 16,12-6 0-16,12 1-2 15,9-10-3-15,12-2-15 16,1-11-12-16,8-6-17 15,-4-9 1-15,4-6 7 16,-7-8 13-16,-1-9 15 0,-10-4 22 16,-4-10 7-16,-10-3-2 15,-8-7 8-15,-9 7 0 16,-10 0 7-16,-9 9-4 16,-7 0 4-16,3 14-11 15,-7 4-1-15,9 8-12 16,5 12-40-16,10 9-38 0,6 5-68 15,12 2-277-15,19 6 36 16</inkml:trace>
  <inkml:trace contextRef="#ctx0" brushRef="#br0" timeOffset="-206030.48">14695 10326 1166 0,'-5'-12'352'16,"1"5"59"-16,2 3-292 16,-1 3-116-16,2 1-3 15,1 0-20-15,0 0-87 16,0 1-44-16,4 2-260 16,-2 2-11-16</inkml:trace>
  <inkml:trace contextRef="#ctx0" brushRef="#br0" timeOffset="-205570.78">15119 10215 1253 0,'-2'-14'274'0,"-3"9"129"15,-2 7-359-15,-2 8 14 16,-3 0-1-16,-6 8 1 15,0 4-13-15,-5 2-10 16,1-3-22-16,0 1-4 16,5-4-6-16,-3 0 3 15,5-5-3-15,0-1 0 16,3-2-1-16,2-1 3 16,-1-4-2-16,3 1 0 15,5-2 0-15,1-2 1 16,1 1-2-16,1-3-2 15,0 0-2-15,0 0 3 16,0 0-1-16,0 1-2 0,0 0 4 16,1 0 1-16,0 0-5 15,0 0 6-15,1 0 0 16,1 0 1-16,8-1-1 16,16 1 2-16,33-2-7 15,-23-4 5-15,1-1-12 16,2 1-35-16,-9 4-30 15,-1 0-53-15,-11 2-16 16,-7 0-30-16,-7-1 1 0,-4 5-218 16,-7 0 87-16</inkml:trace>
  <inkml:trace contextRef="#ctx0" brushRef="#br0" timeOffset="-205216.81">15149 10336 1190 0,'-3'-95'318'16,"1"79"135"-16,0 0-296 15,1 7-1-15,1-2 31 16,0 4-34-16,1-1-15 16,1 5-44-16,0-2-12 15,-2 4-32-15,0 0-12 16,0 1-20-16,0-1-2 0,0 1-14 15,0 1-7-15,1 1-1 16,0 4 2-16,10 28-3 16,9 44 3-16,-16-28 4 15,-2 11 1-15,-1-6-1 16,-2 1 4-16,1-12-2 16,1-1 0-16,0-13-4 0,2-4-49 15,-3-9-45-15,-2-4-160 16,-3-11-75-16,-10-21-273 15,2-6-45-15</inkml:trace>
  <inkml:trace contextRef="#ctx0" brushRef="#br0" timeOffset="-204114.5">16619 10254 1285 0,'19'-49'373'0,"-38"39"-182"16,-2 5-137-16,-3 3 10 16,7 9 3-16,0 1-9 15,2 6-15-15,0 5-17 16,5 6-16-16,3 8-5 16,3 1 1-16,8 8-4 15,2-3 5-15,9 5-7 16,1-10-2-16,7-2-8 15,-1-14 1-15,5-5-6 16,0-10 15-16,3-9 3 16,1-7 10-16,0-14 2 0,-2-8 8 15,-3-12-8-15,-8-2 12 16,-11-4-1-16,-10 6-1 16,-12 1-5-16,-7 12-6 15,-18 9-80-15,-11 18-87 16,-12 28-316-16,4 9 12 15</inkml:trace>
  <inkml:trace contextRef="#ctx0" brushRef="#br0" timeOffset="-203132.05">12388 11473 1245 0,'-14'-47'405'0,"2"38"-36"16,-1 6-343-16,-1 7-1 15,5 5-9-15,-4 9 0 16,6 8-14-16,-2 7 5 0,7 4-7 16,4 3 6-16,5-5-4 15,6 0 2-15,2-7-7 16,7-3 4-16,-1-11-11 16,0-5 14-16,-2-11-3 15,0-12 7-15,-3-7-4 16,-1-10 10-16,-3-2-12 15,-4-13 5-15,-5 6-8 16,-6-4 6-16,-5 9-10 0,-8 0 4 16,-7 14-7-16,-5 5 4 15,0 9-8-15,-2 6 6 16,7 5-36-16,7 6-54 16,9 4-33-16,11 8-292 15,12-1 33-15</inkml:trace>
  <inkml:trace contextRef="#ctx0" brushRef="#br0" timeOffset="-202954.4">12680 11450 991 0,'-6'-8'452'0,"-1"1"-22"0,4 4-204 16,1 3-195-16,1 0-47 15,1 0-60-15,0 1-50 16,1 1-300-16,2 1 26 16</inkml:trace>
  <inkml:trace contextRef="#ctx0" brushRef="#br0" timeOffset="-202533.84">12974 11376 1277 0,'0'1'301'16,"-1"-1"112"-16,-1 2-343 15,0-1-32-15,-2 1 19 16,0 1-11-16,1 0 3 16,-4 11-20-16,-39 38-6 15,33-29-20-15,-3 3 5 16,-2 0-10-16,-4-1 7 15,4-3-7-15,-3-4 7 16,3-3-4-16,0-1 6 16,3-4-10-16,4-2 11 15,6-3-9-15,1-1 5 0,1-2-7 16,6-1 6-16,-3-1-7 16,0 0 7-16,1 0-7 15,2 0 12-15,0 0-3 16,16 2 6-16,37 0-4 15,-28-2 6-15,-3-5-10 16,8 2 3-16,-2 0-7 16,3 1-23-16,-7-3-37 0,1 4-74 15,-7-2-38-15,-5 0-302 16,-2-1 36-16</inkml:trace>
  <inkml:trace contextRef="#ctx0" brushRef="#br0" timeOffset="-202226.84">13051 11422 1133 0,'-12'-15'409'16,"8"5"56"-16,-2 4-221 16,-1 1-122-16,3 3 26 15,1 1-22-15,2 0-4 16,-1 1-51-16,1 0-16 0,1 0-36 15,0 0-7-15,0 1-15 16,1 1 4-16,2 9-5 16,4 30 9-16,4 36-7 15,-9-14 4-15,-4-3-7 16,0 11 11-16,0-14-10 16,2 1 9-16,2-16-5 15,2-6 8-15,-2-16-20 0,1-5-75 16,-3-11-99-16,2-5-401 15,-1-9 21-15</inkml:trace>
  <inkml:trace contextRef="#ctx0" brushRef="#br0" timeOffset="-200998.82">14944 11311 1093 0,'-3'-5'703'16,"-2"0"-603"-16,-13-7 13 15,-39-12-15-15,25 25 9 16,4 7-31-16,-1 7-10 16,4 0-38-16,2 8-6 15,11 2-19-15,6 5 6 16,10-1-8-16,6 10 3 16,8-4-5-16,8 2 3 15,1-6-6-15,7-3 1 16,-2-9-5-16,9-9 12 15,-3-11-1-15,6-10 6 16,-2-11 0-16,2-14 10 16,-11-4-10-16,-6-9 0 0,-13 0-11 15,-17-5 13-15,-13 11-11 16,-22 2 0-16,-10 13-5 16,-16 13-53-16,-1 16-102 15,0 21-336-15,16 11 25 16</inkml:trace>
  <inkml:trace contextRef="#ctx0" brushRef="#br0" timeOffset="-200367.5">16774 11138 1249 0,'-6'-3'700'15,"0"0"-656"-15,-3 0 9 16,-33-6-10-16,31 17 17 16,-1 0-9-16,-4 7 6 15,2 2-31-15,0 13-2 16,4 2-18-16,5 9 8 16,3 0-12-16,9 4 6 15,4-10-7-15,10-1 1 16,-1-9-11-16,8-7 16 15,2-8-5-15,7-11 13 16,-4-9-1-16,6-10 12 16,-4-9-13-16,-4-14 9 15,-13 1-11-15,-10-11 12 0,-16 3-7 16,-14-4-2-16,-8 12-13 16,-15 10-72-16,-4 15-126 15,-12 15-307-15,9 10-8 16</inkml:trace>
  <inkml:trace contextRef="#ctx0" brushRef="#br0" timeOffset="-199434.35">12865 12490 1250 0,'-27'-9'316'0,"-1"5"104"16,-1 6-351-16,-5 6-25 16,5 5-8-16,-1 6 8 15,9 0-11-15,5 10-2 16,6-1-12-16,5 7-6 15,7-3-9-15,6 6 1 16,4-7-4-16,7 3-2 16,2-7 3-16,5-1-2 15,0-11-5-15,5-9 6 0,-2-9 7 16,4-13-1-16,0-20 18 16,-3-8-14-1,-8-9-4-15,-5-2 1 16,-14 4 0-16,-12 15-2 15,-8 6-3-15,-5 15-13 16,-11 9-117-16,0 10-65 16,-3 9-283-16,11-1-40 0</inkml:trace>
  <inkml:trace contextRef="#ctx0" brushRef="#br0" timeOffset="-198801.47">14658 12315 1233 0,'-40'-44'325'16,"15"34"118"-16,2 11-358 16,2 1-6-16,6 4-27 15,-6 6-7-15,8 6-28 16,-5 5-3-16,6 4-10 16,-2 8 4-16,7 9-7 15,3 0-6-15,10-1 6 16,5-5-7-16,7-9 0 15,2-13-2-15,7-10 7 16,-1-11-6-16,4-13 12 16,-2-4 1-16,2-11 5 15,-7-3-5-15,-3-11 6 16,-7 5-10-16,-10-6 8 16,-6 10-8-16,-9 4 9 15,-8 12-9-15,-7 5 10 16,1 7-13-16,0 4 7 15,6 6-13-15,7 5-33 16,7 2-45-16,7 6-74 16,8-1-41-16,14 7-266 15,3-5 38-15</inkml:trace>
  <inkml:trace contextRef="#ctx0" brushRef="#br0" timeOffset="-198640.52">14840 12264 1033 0,'19'-24'439'16,"-24"17"-8"-16,1 1-232 0,-1 5-162 15,4 3-41-15,1-2-24 16,0 0-58-16,2 1-81 16,5 3-262-16,32 11 13 15</inkml:trace>
  <inkml:trace contextRef="#ctx0" brushRef="#br0" timeOffset="-198267.77">15289 12186 1457 0,'-13'-12'323'0,"-1"8"137"15,3 8-429-15,-2 5-13 16,3 1-9-16,-7 2 6 0,4 6-13 15,-5 2 7-15,-1 1-9 16,-5 7 6-16,1-2-9 16,-2-2 9-16,5-3-8 15,1-3 8-15,7-6-5 16,4-3 4-16,3-3-7 16,2-2 4-16,3-1-12 15,0-3 10-15,0 0-1 0,1 0 4 16,2 0-5-16,11 0 13 15,44 0-9 1,-23-3 5-16,-3 1-9 0,11 0 8 16,-6 2-11-16,1 2-19 15,-11 1-44-15,-2 1-76 16,-11-2-42-16,-3 1-282 16,-2-1 23-16</inkml:trace>
  <inkml:trace contextRef="#ctx0" brushRef="#br0" timeOffset="-198017.43">15359 12340 1212 0,'-28'-96'392'0,"20"75"91"16,4 8-319-16,1 2-11 0,-3 1-32 16,3 2 25-16,1 3-40 15,0 2-7-15,1 0-41 16,1 3-11-16,0 1-33 15,1 3 2-15,2 6-16 16,8 28 6-16,4 41-9 16,-7-21 5-16,-5 3-7 15,0 11 8-15,0-10-10 0,1-3-37 16,-3-14-67-16,-4-6-192 16,-3-8-303-16,-16-29-22 15</inkml:trace>
  <inkml:trace contextRef="#ctx0" brushRef="#br0" timeOffset="-197350.72">16896 12104 1168 0,'-2'-4'345'0,"-1"0"80"16,-6-3-236-1,-46-16-132-15,31 27 18 16,-3-1-15-16,3 7-7 16,8 3-25-16,-1 11 0 15,8 4-26-15,2 9-2 16,4-1-2-16,10 6 2 16,4-7-14-16,7 0-5 15,1-8-8-15,0-5-2 0,-2-12-5 16,3-12 21-16,-2-7 12 15,3-10 14-15,-4-7-2 16,2-13 15-16,-6-2-18 16,-5-13 7-16,-4 5-9 15,-8 1 33-15,-7 9-13 16,-8 11 11-16,-3 12-10 0,-6 9-1 16,2 7-35-16,1 6-27 15,8 5-33 1,6 8-63-16,12 0-48 15,8 2-317-15,15 4 56 0</inkml:trace>
  <inkml:trace contextRef="#ctx0" brushRef="#br0" timeOffset="-197173.4">17078 12081 1438 0,'-6'-17'349'0,"0"2"122"16,1 9-426-16,5 4-15 16,0 1-46-16,0 1-98 15,0 1-65-15,2 1-288 0,3 0-23 16</inkml:trace>
  <inkml:trace contextRef="#ctx0" brushRef="#br0" timeOffset="-196533.77">17539 12082 810 0,'-1'-10'266'0,"1"4"82"15,-2 1-197-15,5 0 5 16,-3 4-5-16,0 0 32 15,0-1-41-15,-1 0-1 16,-1 0-46-16,2-1-4 16,-2 0-34-16,1-1 3 15,-1-1-17-15,-1 0 6 16,-2-5-21-16,-30-30 4 16,21 34-19-16,-6 1 0 15,-2 1-11-15,-4 2 7 16,2-1-15-16,-4 3 11 15,6 2-8-15,-1 2-2 0,1 2-5 16,1 6 8-16,8 1-7 16,-1 1 3-16,7 2 0 15,6 2 5-15,3 1-5 16,5 6 3-16,4 1-3 16,4 6 8-16,1-6-5 15,4 0 5-15,-2-9-5 16,3-2 11-16,-1-5-14 0,6 0 8 15,1-2-3-15,5 2 5 16,-6-5-9-16,3 4 10 16,-9-1-11-16,-3 0 6 15,-10 2-9-15,-6 4 5 16,-8 0-7-16,-9 4 9 16,-6-2-7-16,-4 1 4 15,3-5-7-15,-2-4 10 16,7-7-8-16,3-8 6 15,5-5-7-15,4-11-9 16,3-7-15-16,8-14 11 16,5-3-8-16,6-8 5 15,4 6-24-15,0 4-142 16,-5 15-323-16,-5 4 25 16</inkml:trace>
  <inkml:trace contextRef="#ctx0" brushRef="#br0" timeOffset="-195569.52">11943 10205 945 0,'-6'-15'272'16,"-6"-2"59"-16,-4 6-239 15,-3 8-67-15,-4 0 9 16,0 4-1-16,-8 5-1 0,3-1-5 15,-4 4-3-15,6-1-7 16,-5-3 6-16,10 1 1 16,2-2 7-16,4-1 1 15,4-1 2-15,5 0-9 16,1 0 2-16,2 0-9 16,2-2-4-16,0 1-1 15,0 1 4-15,0 1 3 16,0 0 19-16,0 0 6 0,-3 7 7 15,1 1 5-15,-6 39 6 16,11-32-13-16,-2 10 7 16,4 2-8-16,2 14 2 15,3-2-12-15,3 20-2 16,1 5-5-16,2 22 3 16,-1 3-9-16,2 29 7 15,-1-4-3-15,-1 17-4 16,-1-11-9-16,0 23-2 15,-4-16-2-15,-6 18-5 16,-2-14 1-16,0 16 2 16,-3-25-2-16,3 9-6 15,2-25 3-15,5 4-1 16,0-25 1-16,2 1 0 0,-3-22-1 16,2 3 1-16,-2-19-4 15,-3-1 1-15,-1-15 0 16,-1-5 1-16,-1-10-3 15,-1-5-4-15,-1-8-11 16,-1-4-68-16,-2-3-73 16,3-1-438-16,-1 0 61 15</inkml:trace>
  <inkml:trace contextRef="#ctx0" brushRef="#br0" timeOffset="-195192.79">11772 13042 1289 0,'-22'53'550'0,"16"-58"-27"16,6 5-297-16,9 1-171 16,6 3-59-16,16-3-1 15,8 0-25-15,23-4-214 16,7-12-285-16,7-13-13 15</inkml:trace>
  <inkml:trace contextRef="#ctx0" brushRef="#br0" timeOffset="-194352.14">17719 10103 847 0,'-22'-13'203'16,"3"-4"95"-16,3 5-242 15,3 2 39-15,7 6 6 16,1 2 38-16,7 2-18 16,-2-1 0-16,2 1-43 15,12 0-17-15,57 0-44 16,-18 3-3-16,2 2-14 0,7 4 8 16,-10 1-5-16,0 0 13 15,-15-1 2-15,-4-2 26 16,-18-2 1-16,-3-2 31 15,-8-2 1-15,-3-2 20 16,-4 1-16-16,2 0 4 16,0 0-29-16,0 0-6 15,0 0-32-15,0 0 1 16,0 0-16-16,1 0-2 16,-1 0-9-16,0 1 5 15,1 1-9-15,0 5 2 16,2 23-1-16,8 47 13 15,-3-30-5-15,3 17 17 16,-4-4 5-16,-3 17 13 0,-2 3 0 16,-2 24 14-16,-6-5-15 15,1 21 1-15,1-9-16 16,0 20 2-16,2-18-18 16,4 23 8-16,1-10-7 15,5 16 8-15,-1-17-9 16,3 16 9-16,-3-25-9 0,1-2 6 15,-5-23-7-15,-1-8 5 16,-3-23-6-16,-1-7 6 16,-2-17-4-16,1-5 4 15,0-11-5-15,0-1 5 16,0-6-5-16,1 1-10 16,2-4-28-16,0 1-68 15,-1-2-64-15,-1-1-139 16,-6 0-147-16,-8-3-123 15,-2-5-73-15</inkml:trace>
  <inkml:trace contextRef="#ctx0" brushRef="#br0" timeOffset="-194158.79">17870 12622 1261 0,'-12'-10'344'16,"3"2"107"-16,4 3-337 15,2 3-6-15,3 2-15 16,0 0 12-16,1 0-22 16,2-1-20-16,28-1-47 15,60-4-127-15,-25 3-129 16,26-8-294-16,-7-1-60 0</inkml:trace>
  <inkml:trace contextRef="#ctx0" brushRef="#br0" timeOffset="-193083.76">18887 10396 911 0,'-2'-4'229'0,"-12"-4"89"15,-43-25-224-15,40 29 81 16,2 2-83-1,7-2 2-15,1 2-29 16,7 3-3-16,1 0-29 0,-1-1-2 16,0 0-20-1,3 0 7-15,0-1-7 0,26 0 16 16,46-4-3-16,-22-3 7 16,-4 2-18-16,2-1 4 15,-13 1-13-15,-8 2 0 16,-14 2-13-16,-6 1-74 15,-8 0-46-15,-9 4-62 16,-3 0-263-16,-5 5 38 16</inkml:trace>
  <inkml:trace contextRef="#ctx0" brushRef="#br0" timeOffset="-192817.77">19028 10252 1274 0,'-38'-52'314'15,"33"37"155"-15,2 7-349 16,0-1 13-16,1 1 1 16,-1 3 20-16,2 0-51 15,0-1-7-15,0 5-42 16,0 0-7-16,1 0-27 16,0 0-2-16,0 1-19 15,0 1 5-15,0 2-9 0,2 20 1 16,1 53 0-16,-9-9 7 15,-5 4-3 1,0 22-25-16,3-5-84 0,10 10-476 16,6-23 102-16</inkml:trace>
  <inkml:trace contextRef="#ctx0" brushRef="#br0" timeOffset="-191722.09">19853 10052 1080 0,'16'-38'218'16,"-26"34"110"-16,-2 3-321 0,-4-3 1 15,-2 5 5-15,-4-1 7 16,1 1 2-16,-2-1 11 15,4 4 5-15,-4-4 8 16,2-2 65 0,3-2-47-16,5 2 14 15,1-2-6-15,6 0 5 16,2 2-16-16,3 0-3 16,0 2-18-16,1 0 0 15,0 0-13-15,0 0-3 16,0 0-9-16,0 0-1 0,0 0-6 15,0 0 3-15,0 0 3 16,0 0 4 0,-1 1 7-16,0 1 7 0,1 0 1 15,0 2-2-15,0 7-1 16,1 12 3-16,9 36-7 16,-1-19 2-16,-7 3 1 15,9 16 1-15,-3 0-9 0,1 17 0 16,1-8-5-16,7 22 0 15,-7-9-5-15,-2 20 0 16,1-10-2-16,-1 24 2 16,-3-13-4-16,-4 19 1 15,5-16-2-15,-4 21 1 16,2-16-4-16,0 13 1 16,3-13-3-16,2 12-2 15,-1-14 2-15,0 9 0 16,-1-21 1-16,-4 6-1 15,-2-20 1-15,-2-6 1 16,-2-22-3-16,1 3 0 16,1-19 2-16,1-7-1 15,-2-8 0-15,4-5 0 16,-2-12 1-16,0-1-1 0,0-5 1 16,0 0-2-16,0-1-6 15,0 0-33-15,0 1-29 16,-2-1-98-16,2 1-76 15,0 0-354-15,0-2 30 16</inkml:trace>
  <inkml:trace contextRef="#ctx0" brushRef="#br0" timeOffset="-191102.34">19747 12733 572 0,'-6'-4'478'0,"-29"-36"-92"16,33 31 46-16,1 6-295 15,1 0 13-15,0-2-2 16,0 4-14-16,0-1-56 16,1 1-12-16,1 0-25 15,7-1-4-15,20-1-5 16,47-5 2-16,-28 6-9 0,8-2 2 15,-1 0-8-15,-3 1-6 16,-19 2-6 0,-5-1-1-16,-18 2-20 0,-13-4-122 15,-14 2-139-15,-21-11-289 16,-8 0-74-16</inkml:trace>
  <inkml:trace contextRef="#ctx0" brushRef="#br0" timeOffset="-184230.34">20306 10046 844 0,'-19'-45'240'0,"13"37"85"15,4 3-214-15,-2 1 45 0,2 2 3 16,2 2 22-16,0-1-18 16,0 1-14-16,0 0-55 15,0 0-21-15,0 0-26 16,0 0-18-16,0 0-16 15,1 0-12-15,0 1-2 16,3 3-3-16,2 13 5 0,17 44 0 16,-20-31 6-1,-3 3-1-15,-2-7 1 0,2-1-2 16,-1-7 3-16,2-3-5 16,1-7 1-16,0-2-2 15,-1-3-1-15,1-2-94 16,-2-2-98-16,1-1-335 15,1-1-14-15</inkml:trace>
  <inkml:trace contextRef="#ctx0" brushRef="#br0" timeOffset="-183822.46">20787 9897 1023 0,'-5'-1'246'16,"3"0"97"-16,-3 2-288 0,4-1-2 15,-3 1 5-15,-1 3 14 16,-32 38 72 0,-37 47-86-16,25-17-11 15,-4 4-18-15,1 2-10 16,10-16-5-16,1 1 0 16,13-20 2-16,5-7-3 15,10-12 1-15,5-10-3 16,8-9 1-16,0-4-9 15,0-2-13-15,0 0-68 16,0-1-39-16,0 1-332 16,2 0 1-16,0-1-131 15</inkml:trace>
  <inkml:trace contextRef="#ctx0" brushRef="#br0" timeOffset="-183468.75">20708 10229 1146 0,'26'-46'317'0,"-27"39"99"16,0 3-309-16,0 3 19 16,1-1-18-16,0 1 7 15,0 0-18-15,0 1-25 16,0 0-32-16,0 0-16 15,0 0-13-15,1 1-10 16,0 2 3-16,0 1-4 16,7 18 3-16,6 41 0 15,-16-30 6-15,-2 4-5 16,-3-1 3-16,1 0-1 16,4-8 2-16,1 1-4 15,3-11 1-15,3-4-6 16,1-5-20-16,3-5-112 15,2-8-65-15,10-10-330 0,0-2-18 16</inkml:trace>
  <inkml:trace contextRef="#ctx0" brushRef="#br0" timeOffset="-182917.77">21036 10203 1086 0,'-2'-3'293'16,"-2"1"96"-16,3 1-248 15,0 0-28-15,1 0 13 16,-4 0 2-16,2-1-8 16,1 1-49-16,-2 0-19 15,2 1-17-15,0 0-13 16,0 0-9-16,1 0-3 15,-3 0-1-15,2 0-5 16,0 0 3-16,0 0-6 16,0 0 0-16,1 0-4 15,-3 0 3-15,0 1-7 16,2 2 4-16,-3 0-6 0,-4 7 4 16,-19 39-1-16,23-36 4 15,0 4-6-15,4-2 5 16,5-1-5-16,1-3 10 15,5-2-2-15,6-3 6 16,5-2-1-16,1-1 10 16,7 0-12-16,-1 1 4 15,0-1-3-15,-4 0 4 0,-4 2-8 16,-7 0 2-16,-1 2-7 16,-7 0 2-16,1 6-10 15,-5-1 4-15,-4 5-4 16,-4-1 5-16,-5 5-3 15,-4-7 10-15,-5 3-9 16,0-5-5-16,-1-5-26 16,3-2-17-16,-1-6-109 15,5-3-37-15,-3-5-293 16,1-6 4-16</inkml:trace>
  <inkml:trace contextRef="#ctx0" brushRef="#br0" timeOffset="-182753.76">20970 10236 1160 0,'-1'-21'428'15,"2"2"29"-15,3 2-272 16,7 4-127-16,6 7-31 16,22-2-18-16,11 2-95 15,27-2-382-15,-3-2 80 16</inkml:trace>
  <inkml:trace contextRef="#ctx0" brushRef="#br0" timeOffset="-182069.87">22469 9879 991 0,'-34'-60'340'0,"31"33"63"0,-1 6-185 15,4 12-85-15,-2 1 17 16,1 5-5-16,0-1-16 15,1 4-58-15,0 0-17 16,0 0-28-16,0 0-14 16,1 0-12-16,0 2 1 15,1 1-1-15,6 20 4 16,10 37 1-16,-15-28 4 16,-3-4-2-16,0-2 4 15,-2-4-3-15,-1-6-2 16,2-4 0-16,1-3 2 15,0-6-2-15,0-3-18 16,3-1-50-16,-3-1-197 0,2 0-292 16,8-6-24-16</inkml:trace>
  <inkml:trace contextRef="#ctx0" brushRef="#br0" timeOffset="-181736.69">22845 9715 1364 0,'0'-10'335'0,"-2"1"142"15,-1 7-380-15,3 2-9 16,-1 1-10-16,0-1-9 16,0 0-30-16,0 1-16 15,-3 4-23-15,-15 31-1 16,-26 39-1-16,2-10 2 15,-2 5 0-15,-8 15 3 16,1-8 2-16,-2 9 2 16,14-17 1-16,5-8-1 15,11-19-2-15,7-11-2 16,14-13-1-16,0-7-5 16,6-10-16-16,4-5-118 15,2-8-78-15,13-1-306 0,1-4-41 16</inkml:trace>
  <inkml:trace contextRef="#ctx0" brushRef="#br0" timeOffset="-181393.86">22864 10099 1277 0,'-3'-6'287'0,"1"1"187"16,1 4-357-16,1 0 20 16,0 1 4-16,0-1-4 15,0 1-63-15,0 0-20 16,0 0-32-16,0 0-2 16,0 0-14-16,0 0-6 15,0 1 2-15,0 1-5 16,1 5-3-16,4 26 4 15,-4 30 4-15,-6-24 0 16,-3-8 3-16,2-2 3 16,-1-14-3-16,2 0 1 0,2-9-4 15,3 0-39-15,0-4-55 16,0-3-135-16,1 0-54 16,3-3-273-16,3-9-22 15</inkml:trace>
  <inkml:trace contextRef="#ctx0" brushRef="#br0" timeOffset="-180931.37">23065 10106 1253 0,'27'-25'269'0,"-35"21"173"15,2 4-349-15,-2 3 21 16,2-3 11-16,-1 1-1 15,4-1-50-15,2 0-23 16,-1 0-21-16,1 0-16 16,0 0-8-16,0 0-2 15,1 0 1-15,-1 0-5 16,1 1 0-16,-2 0 4 16,0 1-1-16,0 1-4 15,-5 4 2-15,-2 4 1 16,-21 33-2-16,25-31-8 0,5-2 3 15,8 3 1-15,3-2 1 16,7 0-1-16,3-1 8 16,8 1 3-1,-3-3-3-15,4 1 0 0,-7-1 4 16,0-1-3-16,-6 2-4 16,-2 0 0-16,-4 0-2 15,-7 2-7-15,-3-1 0 0,-5 0 3 16,-3 1-2-16,-4-1 3 15,2-2 5-15,-3-1-28 16,1-3-39-16,0-3-113 16,3-4-43-16,0-4-297 15,4-8 0-15</inkml:trace>
  <inkml:trace contextRef="#ctx0" brushRef="#br0" timeOffset="-180795.39">23014 10092 1229 0,'14'-11'274'0,"6"0"108"16,9 3-359-16,14-3-16 15,10 4-31-15,25-2-357 16,-4-2 113-16</inkml:trace>
  <inkml:trace contextRef="#ctx0" brushRef="#br0" timeOffset="-180284.73">24080 9634 1081 0,'-43'-31'336'0,"37"16"128"15,1 4-285-15,1 3 3 16,2 3-21-16,0-1 6 15,1 3-59-15,1 2-8 16,0 0-38-16,-2 0-3 16,2 0-26-16,0 0-14 15,0 1-16-15,0 0 3 16,0 1-14-16,0 2 3 16,2 9 3-16,13 52 3 15,-10-30-5-15,2 8 7 16,-2-6-5-16,0-1 5 15,-3-8-4-15,1-6 6 0,-3-13-4 16,2 0 6-16,-2-7-4 16,1 0-14-16,-1-2-40 15,0 0-134-15,0 0-83 16,1-1-327-16,3-2-40 16</inkml:trace>
  <inkml:trace contextRef="#ctx0" brushRef="#br0" timeOffset="-179912.15">24397 9615 1387 0,'3'-5'427'0,"-1"0"-246"16,-1 1-42-16,0 0-2 15,0 0-45-15,0 2-24 16,1 0-47-16,-2 1-6 16,1 2-13-16,-1 2 6 15,-1 23-5-15,-25 55 13 16,-5-28-1-16,-14 15 5 16,1 1-3-16,-8 9 5 0,5-12-10 15,1 0 4-15,14-9-7 16,7-7 8-16,11-19-4 15,5-8 5-15,6-12-6 16,1-8 8-16,1-5-5 16,2 1-11-16,-2 0-42 15,1-1-142-15,0-1-68 0,1-2-299 16,6-12-54-16</inkml:trace>
  <inkml:trace contextRef="#ctx0" brushRef="#br0" timeOffset="-179569.22">24427 9979 977 0,'1'-10'280'0,"-1"6"116"15,-1 2-257-15,2 2 40 16,-2 0-20-16,0 0 13 15,1 0-55-15,0 0-18 16,0-2-55-16,0 2-5 0,0 0-26 16,0 0 4-16,0 2-15 15,1 0 2-15,0 1-5 16,6 16 4-16,10 39-2 16,-17-28 4-16,-1-2 0 15,-1 2 4-15,-3-7-6 16,1-1 0-16,2-5-2 15,2-2 2-15,-1-6-25 16,4 1-124-16,1-7-67 16,15-4-320-16,0-10-45 0</inkml:trace>
  <inkml:trace contextRef="#ctx0" brushRef="#br0" timeOffset="-179070.65">24716 10000 1180 0,'1'-10'296'0,"-2"6"105"15,0 0-329-15,0 4 22 16,1 0-11-16,0 0 19 16,0 0-18-16,0 0-16 15,0 0-38-15,0 0-7 0,-2 0-20 16,2 0 4-16,0 0-4 15,-1 0 4-15,0 1-9 16,-1 0 4-16,0 2-6 16,0-1 5-16,0 1-2 15,-1 0 3-15,-1 1-4 16,1 0 3-16,-1 4-2 16,0-1-5-16,-8 35 0 0,17-31 10 15,0-1-1-15,5 0 4 16,2-1 3-16,7-1 10 15,0 0-10-15,8 1 3 16,-7-3-7-16,6 2 4 16,-9-1-7-16,0 2 3 15,-5 3-11-15,-1 1 6 16,-6 2-5-16,-2 1-3 16,-2 3-8-16,-5-2 14 15,-5 0-3-15,1 1 7 16,-6-5-2-16,-2-1-17 15,1-4-57-15,-4-2-125 16,0-7-51-16,0-5-251 16,1-7-34-16</inkml:trace>
  <inkml:trace contextRef="#ctx0" brushRef="#br0" timeOffset="-178907.9">24688 10012 1241 0,'3'-20'323'16,"7"1"150"-16,3 10-343 0,9-1-6 16,3 3-16-1,10 4-15-15,-1 3-96 0,6 3-217 16,0 7-290-16,-26-8-16 16</inkml:trace>
  <inkml:trace contextRef="#ctx0" brushRef="#br0" timeOffset="-178127.75">20359 11075 1079 0,'-7'-25'310'15,"0"7"114"-15,3 8-257 16,2 5-14-16,0 1 22 16,2 2-32-16,0 2-30 15,0 0-52-15,0 0-19 16,0 1-32-16,1 1-8 15,1 1-3-15,10 21 4 16,14 38 0-16,-15-23 3 16,-4-4 0-16,-3-2 0 0,-2-9-1 15,-2-4 0-15,-2-13 0 16,2-3 0-16,0-7-8 16,0 3-105-16,0-1-85 15,2 0-353-15,13-3-16 16</inkml:trace>
  <inkml:trace contextRef="#ctx0" brushRef="#br0" timeOffset="-177821.33">20846 11000 1074 0,'-3'-7'333'0,"-3"4"69"16,2 3-262-16,-3 0-30 15,6 0-9-15,-1 1 10 16,-1 1-9-16,-9 12-17 16,-45 52-38-16,24-17 0 15,-1 6-16-15,-7 15-6 16,-8 9 9 0,1-1-26-16,8-5-4 15,5-10-3-15,11-16-1 16,17-24-3-16,3-9 1 0,3-10 2 15,3-4-40-15,3-6-45 16,-4 3-137-16,3-4-309 16,46-62 7-16</inkml:trace>
  <inkml:trace contextRef="#ctx0" brushRef="#br0" timeOffset="-177487.72">20907 11241 1232 0,'-6'-3'351'0,"2"-9"128"15,1 10-331-15,2-1 6 16,2 2-24-16,-1 0-11 16,0 1-47-16,0 0-21 15,0 0-32-15,0 0-6 16,0 0-7-16,0 1 0 15,1 0-5-15,1 2 3 16,1 9 0-16,10 48 2 16,-15-29-1-16,-3 1 5 15,-1-4-5-15,-1 3 0 16,2-10 0-16,1-4-3 16,4-6-2-16,0-3-49 0,5-8-38 15,6-8-122-15,2-6-49 16,11-11-308-16,3 0 18 15</inkml:trace>
  <inkml:trace contextRef="#ctx0" brushRef="#br0" timeOffset="-177020.03">21162 11201 1068 0,'0'1'274'15,"-1"-2"97"-15,-1 0-243 16,1 1-17-16,1-1 28 15,-2 1-2-15,1 0-4 16,-1 0-52-16,0 0-18 16,-1 1-29-16,1 0-8 15,1 0-7-15,-2 0-3 16,0 0-6-16,2 0-3 16,-2 1-1-16,0 0-3 15,-1 0-2-15,1 1 1 16,-2 1 1-16,0-1-2 0,2 0-2 15,-2 0-2-15,1 1-3 16,1 0 1-16,0 0 2 16,0 4 6-16,2 1 1 15,10 35 4-15,1-34 1 16,0 2-5-16,0-3-2 16,1 2 1-16,1-2 0 15,4 4-2-15,3-1 1 16,0 1-2-16,-1 2-2 0,0-1 0 15,-6 0-1-15,-5-3-1 16,-6-1-1-16,-4-1-3 16,-7-4-3-16,-5 1-14 15,-5-3-15-15,-8-1-86 16,4-3-56-16,-6-7-71 16,17-1-250-16,14-7 21 15</inkml:trace>
  <inkml:trace contextRef="#ctx0" brushRef="#br0" timeOffset="-176870.8">21192 11212 1406 0,'-1'-9'319'0,"4"1"138"0,4 1-412 16,14 3-21-16,8-2-7 15,23 3-130-15,11 4-343 16,14-16 65-16</inkml:trace>
  <inkml:trace contextRef="#ctx0" brushRef="#br0" timeOffset="-176287.65">22486 10889 1129 0,'-9'-1'298'0,"-12"-6"129"0,-18-18-301 15,37 17 9-15,2 4-1 16,0 3 25-16,0 1-48 16,0 0-10-16,0 0-36 15,0 0-13-15,0 0-34 16,0 0-1-16,0 1-12 16,0 1 2-16,0 3-7 15,0 18 12-15,1 37-4 16,-2-28 3-16,-1-5-7 15,1 3 5-15,4-7-10 0,0 0 4 16,3-7-6 0,-2-4-38-16,0-10-45 0,5-12-164 15,11-4-318-15,10-9 12 16</inkml:trace>
  <inkml:trace contextRef="#ctx0" brushRef="#br0" timeOffset="-175971.31">22786 10795 1190 0,'0'-16'457'16,"-2"20"35"-16,1-9-223 16,0 5-173-16,1 0 13 0,0 0-23 15,0 0-11-15,-1 0-46 16,0 1-11-16,1 2-22 15,-10 19 5-15,-26 52-6 16,4-12 6-16,-6 5 0 16,-5 15 1-16,4-10-4 15,-1 5 4-15,12-16-3 16,3-9 2-16,9-18-1 0,6-7 3 16,6-12 0-16,-1-8-3 15,7-3-11-15,-3-8-74 16,1 3-72-16,0-2-129 15,2-6-278-15,12-18-10 16</inkml:trace>
  <inkml:trace contextRef="#ctx0" brushRef="#br0" timeOffset="-175634.72">22859 11088 1259 0,'1'-10'354'0,"-3"4"111"16,2 2-348-16,1 2 24 0,-1 1-25 15,0 1 20-15,0 0-35 16,0 0-12-16,-1 0-48 16,1 0-12-16,0 0-25 15,0 0 5-15,0 1-11 16,1 2 3-16,0 1-6 15,7 24 8-15,2 36-3 16,-11-27 3-16,-3-2 0 0,-3 2 8 16,3-6-9-16,0-3 3 15,0-9-3-15,2-6-14 16,1-8-43-16,1-6-105 16,0-4-88-16,1 4-330 15,1-1-10-15</inkml:trace>
  <inkml:trace contextRef="#ctx0" brushRef="#br0" timeOffset="-175171.43">23096 11145 1316 0,'-4'-3'365'0,"2"-4"118"15,0 3-353-15,1 3-12 16,-1 1-17-16,1-1 12 0,0 1-33 15,0 0-20-15,0 0-32 16,-1 0-5-16,0 0-19 16,-1 0 3-16,1 0-3 15,0 1 1-15,0 0-8 16,0 0 3-16,0 0-4 16,-1 1 2-16,1 1-5 0,0-1 5 15,0 1-3-15,0 0 4 16,0 4-2-16,1 4 6 15,5 33-1-15,4-33 4 16,2-4-4-16,5 4 7 16,-2-3-5-16,6 3 2 15,0-2-7-15,3 6 5 16,-1-5-7-16,0 3 6 16,-7-2-6-16,-1 2 6 15,-7-3-5-15,-4 3 1 16,-4-1-9-16,-6 2 7 15,-4-4-2-15,-6 3 4 16,0-5-17-16,-3 1-67 16,-1-7-79-16,-1-3-115 15,5-2-287-15,8-8-1 0</inkml:trace>
  <inkml:trace contextRef="#ctx0" brushRef="#br0" timeOffset="-175053.03">23021 11075 1385 0,'11'-13'324'0,"12"1"114"16,16 0-394-16,7 5-90 0,21 1-393 15,-2-1 114 1</inkml:trace>
  <inkml:trace contextRef="#ctx0" brushRef="#br0" timeOffset="-174471.14">24052 10747 1019 0,'-35'-46'290'16,"32"35"100"-16,4 6-264 16,-1 3 16-16,-1 1-3 15,1 0 14-15,0 1-22 0,-1 0-24 16,0 0 18-1,1 0-98-15,0 1-7 16,0 1-3-16,0 4-5 16,1 14 3-16,3 42-1 15,-6-36-1-15,0 3-3 16,1-4 1-16,0-2-3 16,1-7-2-16,0-2-7 15,0-4-3-15,1-3-108 16,4-3-80-16,9-4-364 15,10 0-6-15</inkml:trace>
  <inkml:trace contextRef="#ctx0" brushRef="#br0" timeOffset="-174153.5">24408 10706 1293 0,'4'-6'389'16,"-4"1"108"-16,1 2-353 15,-2 2 12-15,1 0-27 16,0 0 8-16,0 1-31 16,0 0-27-16,0 0-31 15,0 0-24-15,0 0-22 0,0 1-11 16,-1 1 5-16,-4 16-8 16,-22 55 7-16,-3-14 0 15,-8 2 11-15,-8 15-6 16,-2-10 9-16,2 0-9 15,11-15 7-15,7-5-9 16,15-20 7-16,3-5-7 16,8-12 6-16,2-3-31 15,2-7-28-15,6-8-130 16,4-3-80-16,9-11-334 16,7-6-19-16</inkml:trace>
  <inkml:trace contextRef="#ctx0" brushRef="#br0" timeOffset="-173821.68">24431 11096 1228 0,'4'-5'340'0,"-3"-1"122"0,0 4-329 16,-1 1 0-16,0 0 3 15,0 0 2-15,0-1-27 16,0 1-10-16,1 0-40 15,0 0-10-15,0 1-15 0,0 0-10 16,0 0-2-16,0 0-5 16,0 0-9-16,1 1-10 15,0 3 3-15,3 10-11 16,12 42 6-16,-14-27-5 16,-3 0 8-16,-3-1-6 15,-1-6 11-15,1-1-6 16,1-7 2-16,0-6-41 15,1-4-39-15,3-2-141 16,-2-3-73-16,1-1-306 16,2-1-22-16</inkml:trace>
  <inkml:trace contextRef="#ctx0" brushRef="#br0" timeOffset="-173321.02">24664 11098 1117 0,'-2'3'372'0,"2"-3"65"16,-2-1-251-16,2 1-68 16,0 0 13-16,0 0 6 15,0 0-10-15,-1 0-36 16,0 0-24-16,1-1-34 0,0 1-12 16,-1 0-14-16,1 0 2 15,0 0-2-15,-1 0-5 16,1 0 0-16,0 0-1 15,0 0-2-15,-2 0-4 16,2 0 4-16,-1 0-4 16,-1 0 5-16,1 1-1 15,0 0 2-15,-3 2-7 16,2 0 5-16,-3 1-6 16,1 4 2-16,0 2-1 15,-6 30 8-15,13-31-4 16,4 0 4-16,-1-1-3 15,2-1 7-15,4 2 0 16,1-1 2-16,2-1-3 16,1 3 2-16,-2 8-7 15,-1-2 1-15,-4 6-8 0,-4 0 4 16,-4 5-4-16,-3-5 2 16,-10 0-7-16,-4-3 9 15,-4-3-8-15,1-4 5 16,-1-4-20-16,3-4-32 15,2-6-107-15,4-6-62 0,4-5-292 16,2-3-19-16,4-13-114 16</inkml:trace>
  <inkml:trace contextRef="#ctx0" brushRef="#br0" timeOffset="-173184.48">24547 11093 1273 0,'10'-8'311'0,"10"-2"119"15,3 0-340-15,13 3-20 16,0 0-4-16,6 1-41 16,-11 2-130-16,-10 3-349 15,-16-3 19-15</inkml:trace>
  <inkml:trace contextRef="#ctx0" brushRef="#br0" timeOffset="-172553.63">20549 12099 911 0,'-10'-16'618'15,"0"1"-487"1,4 5 26-16,3 1-1 16,3 4 20-16,0 2-27 0,1 2-16 15,-1 1-44-15,0 0-17 16,0 0-26-16,1 0-16 16,0 1-15-16,0 1-6 15,1 2 0-15,1 7-9 16,11 44 5-16,-11-28 0 15,1-1-3-15,1-1-1 16,-1-7 5-16,3-4-42 16,-1-5-59-16,1-7-162 15,7 0-286-15,6-17-19 16</inkml:trace>
  <inkml:trace contextRef="#ctx0" brushRef="#br0" timeOffset="-172221.96">21063 11995 1075 0,'-2'-2'414'0,"-2"-1"30"16,4 0-212-16,0 3-130 15,0 0-11-15,-1 0 0 16,0 2-16-16,0 0-36 0,-14 17-16 15,-34 56-10-15,14-12-10 16,-3 5 3-16,-18 21-1 16,8-5 3-16,-3 7-5 15,10-17 3-15,6-4-4 16,16-24 1-16,5-12-4 16,6-18 6-16,6-6 0 15,0-10 2-15,4 0-57 16,-2-3-42-16,0 0-180 15,2-1-260-15,13-28-20 16</inkml:trace>
  <inkml:trace contextRef="#ctx0" brushRef="#br0" timeOffset="-171871.86">21045 12435 978 0,'-2'-10'377'16,"1"4"70"-16,1 3-235 15,1 0-22-15,-1 3-38 0,0 0 1 16,0 0-50-16,0 0-25 16,0 0-27-16,0 0-26 15,0 0-10-15,0 0-14 16,0 0-2-16,0 2-4 15,0 1 7-15,0 9-9 16,4 42 12-16,-6-26 0 16,-2-2-2-16,2 3-4 15,-1-5 6-15,2 3-4 16,1-4-2-16,6-3-69 16,-2-6-64-16,7-5-152 15,9-7-273-15,6-24-25 16</inkml:trace>
  <inkml:trace contextRef="#ctx0" brushRef="#br0" timeOffset="-171437.5">21345 12420 1171 0,'-6'-4'402'0,"0"3"52"16,2 1-255-16,1 1-117 15,3-1 0-15,0 0-1 0,-2 0-13 16,2 0-30-16,0 0-12 16,0 0-12-16,0 0-8 15,0 0 3-15,0 0-2 16,0 0 0-16,0 0-5 16,0 0 0-16,-1 0-5 15,0 1 3-15,-1 1-2 16,-1 1 2-16,-2 4-2 15,-2 4 4-15,-15 35-11 16,23-36 1-16,6 3 4 16,3-1 4-16,7 3 0 15,2-1 8-15,4 5 0 16,-3-6 0-16,1 1-4 16,-3-3 1-16,-3 4-6 15,-4-2 5-15,-2 2-9 16,-5 1 5-16,-4 1-9 0,-2-1 7 15,-5-1-6-15,-3-3-1 16,-2 1-71-16,0-5-66 16,-4-3-97-16,1-3-282 15,-2-11-3-15</inkml:trace>
  <inkml:trace contextRef="#ctx0" brushRef="#br0" timeOffset="-171292.19">21301 12411 1458 0,'7'-12'349'16,"6"3"115"-16,18 1-416 16,10 0-50-16,21-1-99 15,3 4-85-15,15 7-279 16,-16-3-26-16</inkml:trace>
  <inkml:trace contextRef="#ctx0" brushRef="#br0" timeOffset="-170705.84">22486 11983 1040 0,'-46'-27'661'15,"47"18"-524"1,2 5 38-16,-3 2 8 0,0 1 11 15,0 0-61-15,-1 1-24 16,1 0-48-16,0 0-15 16,0 0-25-16,0 1-5 15,0 2-10-15,0 7-1 16,2 16-3-16,3 39 3 16,-5-33 0-16,1 1 1 15,2-10-1-15,-2-1 1 16,0-5-6-16,0-9-26 15,0-6-50-15,1-8-165 16,7-7-323-16,15-18 7 16</inkml:trace>
  <inkml:trace contextRef="#ctx0" brushRef="#br0" timeOffset="-170387.75">22862 11867 1430 0,'0'-8'388'0,"-2"6"112"16,1 1-367-16,0 1-55 15,1 0 9-15,0 0-15 16,-3 0-9-16,1 2-32 0,-4 10-6 16,-32 61-20-1,6-10 7-15,-5 10-1 16,-12 21 7-16,4-4-7 0,-4 7 5 15,8-16-4-15,2-1-3 16,11-23-4-16,3-13 6 16,11-15-6-16,5-11 6 15,7-13-4-15,3-6-7 16,2-7-33-16,5-12-141 16,2-6-105-16,12-9-312 15,5-3-61-15</inkml:trace>
  <inkml:trace contextRef="#ctx0" brushRef="#br0" timeOffset="-170070.56">22875 12252 1319 0,'2'-13'362'0,"-4"7"117"15,2 1-318-15,2 5-50 0,-2 0 20 16,0 0-25-16,0 0-15 16,0 0-44-16,0 0-8 15,1 0-26-15,1 1-3 16,0 3-3-16,6 13-2 16,8 43 0-16,-16-20 0 15,-6-3 0-15,1 4 0 16,-2-7-1-16,3-4-1 15,-2-12-2-15,5-3-62 16,-1-8-60-16,5-9-156 16,6-4-305-16,3-11-8 15</inkml:trace>
  <inkml:trace contextRef="#ctx0" brushRef="#br0" timeOffset="-169605.68">23096 12255 969 0,'-3'-6'386'16,"2"5"39"-16,1 3-238 15,0-2-31-15,-1 0-42 16,0 0 14-16,0 0-28 16,0 0-6-16,0 0-42 15,-2 1-2-15,1 0-27 0,0 1 0 16,0-1-12-16,1 0 6 15,0 0-13-15,-1 0 7 16,1 0-10-16,0 0 7 16,0 0-9-16,0 1 5 15,1 1-3-15,0 0 0 16,0 3-2-16,2 9-1 16,15 30 2-16,-6-30-1 15,3 0 0-15,3 3 2 16,-3-4 5-16,2 4-6 15,-1-5 0-15,-2 1 7 16,1 0-5-16,-1 0 0 16,-4-4 2-16,-2 0-2 15,0-3-3-15,-4-2 2 16,-3-3-3-16,-3-1-6 0,2-1-1 16,-4 0-52-16,-12 0-44 15,-52-2-107-15,30-3-33 16,0-6-303-16,17 3 34 15</inkml:trace>
  <inkml:trace contextRef="#ctx0" brushRef="#br0" timeOffset="-169477.64">23061 12281 1196 0,'3'-14'385'0,"4"3"77"16,1-1-329-16,12 4-38 15,6 0-48-15,8-1-35 16,2 0-145-16,11-7-337 15,-6-4 39-15</inkml:trace>
  <inkml:trace contextRef="#ctx0" brushRef="#br0" timeOffset="-168903.35">24017 11936 1058 0,'-5'-16'274'0,"6"3"108"16,4 3-232-16,1 1-11 15,2 2 40-15,-1 2 3 16,-1 0-9-16,-4 3-62 16,0 2-17-16,-2 0-44 15,0 0-13-15,0 1-17 0,1 1 2 16,1 7-8-16,6 17-1 15,6 34-2-15,-10-31 0 16,-2-6-6-16,0-2-1 16,-2-8 0-16,2-1-30 15,0-5-56-15,3-4-179 16,4-5-31-16,9-8-295 16,5-5-62-16</inkml:trace>
  <inkml:trace contextRef="#ctx0" brushRef="#br0" timeOffset="-168571.53">24481 11808 1322 0,'-5'-9'378'16,"2"-3"114"-16,3 4-356 16,0 3 6-16,0 5-27 15,0-3 5-15,-2 1-35 16,2 2-25-16,-1 0-29 15,1 0-18-15,-1 2-10 16,-1 2-3-16,-4 24-1 16,-21 62-2-16,1-23 3 0,-16 22 5 15,-4-3 2-15,-3 13 1 16,1-17 2-16,2-4-2 16,18-24-4-16,7-5 2 15,8-22-5-15,6-7 2 16,7-11-1-16,0-8-38 15,5-11-61-15,0-7-174 16,5-11-50-16,4-6-268 16,6-1-65-16</inkml:trace>
  <inkml:trace contextRef="#ctx0" brushRef="#br0" timeOffset="-168222.76">24499 12249 1072 0,'30'-48'343'15,"-32"36"113"-15,1 3-282 16,-3 4 20-16,5 1-36 16,-1 2 11-16,0 1-58 15,0 0-17-15,0 1-37 0,3 0-6 16,-3 0-18-16,1 0-6 15,0 0-12-15,0 1-4 16,0 2-8-16,1 9 0 16,1 48-1-16,-11-25 1 15,0 0 3-15,-2 1 1 16,7-6-4-16,-3-2 2 16,7-8-3-16,4-6-43 15,-2-8-49-15,4-7-155 16,3-11-74-16,4-5-282 15,0-6-42-15</inkml:trace>
  <inkml:trace contextRef="#ctx0" brushRef="#br0" timeOffset="-167789.35">24694 12162 1165 0,'33'-3'329'0,"-38"2"99"15,-1 1-276-15,0 4-40 16,0 0 21-16,-1 0-8 16,0 1-10-16,0-2-42 15,3-1-13-15,1-1-30 0,1-1-7 16,1 0-11 0,0 0-1-16,1 0-3 15,0 0 0-15,0 0-3 0,0 1 2 16,0 2-5-16,0 0 1 15,0 0-5-15,0 4 4 16,2 3-3-16,12 36 0 16,-7-34-2-16,5 1 2 15,1 0-1-15,7 2 3 16,-3-4 5-16,1 2-3 16,-4-2 2-16,2 3 1 15,-6 0-4-15,-4 0-3 16,-1 2 1-16,-5 1 0 15,-5-2-3-15,-5 0-1 16,-4-4-1-16,-8-1-10 16,0-4-24-16,-11-6-78 15,6-3-73-15,1-7-98 0,8-5-258 16,8-3 5-16</inkml:trace>
  <inkml:trace contextRef="#ctx0" brushRef="#br0" timeOffset="-167676.75">24676 12136 1140 0,'7'-24'396'16,"5"5"31"-16,7 9-329 0,12 4-33 16,4 6-122-16,23 2-371 15,1-3 100-15</inkml:trace>
  <inkml:trace contextRef="#ctx0" brushRef="#br0" timeOffset="-166126.75">24747 9570 788 0,'0'-11'250'0,"-4"-1"69"16,4 3-205-16,2 0-10 16,1 2-20-16,6 2-11 15,4 3-20-15,8-1-6 16,9 6 3-16,19-3 8 15,4 1 8-15,12 0 4 0,-5 2-8 16,-3-2-11-16,-18 1-11 16,-10 3-7-16,-14-3-10 15,-4 0-5-15,-9-2-1 16,-1 1-9-16,-2-2-3 16,1 1-6-16,-1-1 3 15,1 0-4-15,-1 1 6 16,1 0-5-16,0 0 4 0,0 0-9 15,0 0 3-15,0 0-10 16,0 0 0-16,0 1-6 16,0 1 9-16,0 3-4 15,1 11 8-15,10 40-3 16,-7-32 7-16,4 13-3 16,1 2 9-16,2 12 6 15,1-1 11-15,-2 14 11 16,0-4 7-16,-4 15 6 15,-1-2 4-15,-2 18 15 16,-3 19 76 0,-1 5-63-16,-3 6-6 15,1-2-15-15,-2 3-10 16,4-27-18-16,-4 14-8 16,5-12-3-16,2 13-4 0,1-15 5 15,3 17-7-15,-1-17 4 16,1 9-4-16,-2-15 6 15,2 7-6-15,-2-15 3 16,1 5 0-16,-2-15 0 16,-1 6-6-16,-2-14 5 15,2 2-3-15,2-13-5 16,0 2-2-16,2-14 4 0,1 3-5 16,-5-10 2-16,3-2-2 15,-5-11 5-15,0-3-10 16,0-8 4-16,0-3 0 15,0-4 7-15,2 0-8 16,-2-2 13-16,0 0-1 16,0 0 0-16,0-1-3 15,0 0 6-15,0 1-10 16,0-1 1-16,0 0-8 16,-1 1 3-16,0 0-4 15,1-1 3-15,0 1-6 16,-2 0 10-16,0 0-6 15,0 0 4-15,-2-1-5 16,-22 0 6-16,-55-3-38 16,24 2-64-16,0 0-548 15,10-2 128-15</inkml:trace>
  <inkml:trace contextRef="#ctx0" brushRef="#br0" timeOffset="-165234.65">10764 14418 1143 0,'-16'-21'433'0,"2"-3"36"16,4 7-278-16,6 3-67 16,8 3-47-16,9 1 5 15,7 1-21-15,11 2-15 16,4 0-29-16,12 5-7 16,-1 2-6-16,5 5-44 15,-7 1-54-15,2 4-126 16,-14 0-29-16,-5 1-282 0,-14 3 1 15</inkml:trace>
  <inkml:trace contextRef="#ctx0" brushRef="#br0" timeOffset="-165066.36">10829 14465 1139 0,'-11'0'355'16,"8"-1"53"-16,4 1-291 0,11 2-9 15,5 0-20-15,22 0 10 16,26-2 57-1,8 0-281-15,4-3-365 16,-6 1 36-16</inkml:trace>
  <inkml:trace contextRef="#ctx0" brushRef="#br0" timeOffset="-163570.79">12189 13583 727 0,'-6'0'184'0,"2"0"76"16,1 0-197-16,-1 0 8 15,2 0 13-15,1 0 24 16,-2 0 6-16,1 0 14 0,1 0-15 15,-4 0-13-15,1 0-27 16,-9 1-26-16,-47 6 3 16,32-6-24-1,3 1 7-15,3-1 12 16,2 0 5-16,9-1 4 16,4 0 7-16,-2-1 0 0,5 0 1 15,1 2 0-15,2-1-5 16,1 0-12-16,0 0-5 15,0 0-10-15,0 0-6 16,0 0-5-16,0 0-1 16,0 0-4-16,0 0 3 15,0 0 0-15,0 0 2 16,0 0 1-16,1 0-1 16,2 1 2-16,-3 1-3 15,1 2 3-15,4 11-5 16,16 43 6-16,-12-21-12 15,1-2 3-15,2 8-9 16,0 1 2-16,0 6-5 16,-4-3 5-16,-1 11-6 15,-5-5 4-15,5 12-1 0,-3-4-1 16,3 11-3-16,-4-6 6 16,3 7-5-16,-2-8 2 15,2 11 1-15,1-5 4 16,0 11-8-16,-4-6 3 15,1 14-5-15,-3-9 3 16,2 12-5-16,-3-11 9 16,1 10-5-16,-1-11 6 15,3 6-5-15,0-15 4 0,3 6-6 16,-1-12 8-16,1 5-6 16,-2-13 4-16,-2 3-2 15,-2-9 2-15,1 3-4 16,-1-11 0-16,0 6-3 15,1-6 3-15,1 1-7 16,-2-8 6-16,1 0 1 16,0-8 6-16,-2-1-8 15,1-13 6-15,0 2-6 16,0-9 3-16,0-1-1 16,2-3 3-16,-1 3-1 15,-1-7 6-15,0 1-5 16,2 1-2-16,-2 3-2 15,3 8 2-15,18 37-4 16,-14-35 0-16,-2 1-8 0,1-6 1 16,-1-1-14-16,1-3-6 15,-4-2-14-15,2-2 5 16,-4-2-6-16,0 0 14 16,0 2 5-16,0-1 16 15,-2 0 2-15,0 1 9 0,0 1-6 16,-2 1-2-16,1-1-43 15,0 0-39-15,1 0-128 16,0 0-46-16,0-1-293 16,2 0-2-16</inkml:trace>
  <inkml:trace contextRef="#ctx0" brushRef="#br0" timeOffset="-163115.9">12183 16455 857 0,'-47'-2'283'16,"38"-1"64"-16,2 1-41 15,1 0-146 1,4 1 24-16,2 1-25 16,1-1-23-16,4-1-63 15,23 0-23-15,41-5-27 0,-29 2-5 16,-2 3-8-16,-2 1-2 16,-6 3-9-16,-8 1-74 15,-9 4-74-15,-12 9-375 16,-14-4 30-16</inkml:trace>
  <inkml:trace contextRef="#ctx0" brushRef="#br0" timeOffset="-140692.74">17726 13067 1233 0,'-3'-14'353'16,"2"-2"111"-16,-2 5-295 15,1 8-39-15,1 2 18 16,2 0-10-16,-2 1-16 15,0 0-42-15,1 0-22 16,0 0-29-16,1 1-11 16,0 3-14-16,5 11-3 15,14 50 2-15,-11-19 1 16,-7-3 2-16,2 10 0 16,-8-9 2-16,4-5-5 15,-1-13 1-15,1-6-4 16,1-12 5-16,3-4-5 15,-2-2 7-15,-3-3-26 16,1 0-31-16,0-1-137 16,0-2-82-16,1-3-332 0,6-6-28 15</inkml:trace>
  <inkml:trace contextRef="#ctx0" brushRef="#br0" timeOffset="-140224.9">18250 13084 1030 0,'32'-19'326'16,"-31"11"122"-16,-3 4-261 16,0 0 14-16,2 3-16 15,0 1-12-15,-2 0-62 16,1 1-30-16,-2 1-39 15,-8 14-14-15,-36 59-7 16,10-12 5-16,-2 5-1 0,-12 20-6 16,4-8-4-16,-2 9-9 15,6-13-3-15,3 2-2 16,12-26 2-16,5-9 0 16,12-20 6-16,3-10-10 15,5-9-11-15,2-4-57 16,1-3-53-16,0 2-178 15,1 0-286-15,2-1-5 16</inkml:trace>
  <inkml:trace contextRef="#ctx0" brushRef="#br0" timeOffset="-139760.95">18267 13553 1022 0,'-1'-5'294'0,"1"-4"132"16,-2 4-251-16,-6-34 9 15,9 36 4-15,-1 0 11 16,2-2-52-16,-2 4-19 16,0 0-36-16,0 0-9 15,0 0-22-15,0 0-11 16,0 0-16-16,0 0-12 15,0 0-12-15,0 2-12 16,0 2 0-16,3 21-4 16,5 45 6-16,-6-18 0 15,-2-7 5-15,3 4-46 16,1-12-37-16,-3-6-168 0,4-11-74 16,0-5-303-1,4-9-45-15</inkml:trace>
  <inkml:trace contextRef="#ctx0" brushRef="#br0" timeOffset="-139060.29">18471 13520 971 0,'1'-5'260'0,"-1"1"127"16,0 0-248-16,0 1 24 16,-1 0 6-16,1 1 9 15,0 0-40-15,0-1-19 0,0 2-31 16,0 0-2-16,0 0-19 16,0 0-4-16,0 0-8 15,0 0-6-15,0 0-17 16,0 1-11-16,0 0-3 15,0 0-12-15,0 0-3 0,-2 0-4 16,1 1 4-16,0 1-8 16,0 2 9-16,-3 16-6 15,-4 30 6-15,5-30-8 16,1-2 7-16,4-1-7 16,1 0 8-16,3-3-6 15,3 1 7-15,6-3-6 16,1-3 5-16,6-1-4 15,5-3 3-15,6-3-3 16,-2-1 6-16,0 3-5 16,-5-2 1-16,-4 1 0 15,-9 6 1-15,-2 1-8 16,-6 1 4-16,-6 5-5 16,-6 1 4-16,-8 1-1 15,-2 5 8-15,-7 1-7 0,-3-6 5 16,3-1-10-16,1-5-9 15,-1-8-39-15,7-4-30 16,-1-7-118-16,2-5-59 16,5-7-327-16,3 0 10 15</inkml:trace>
  <inkml:trace contextRef="#ctx0" brushRef="#br0" timeOffset="-138884.25">18467 13527 1293 0,'-2'-15'426'16,"2"1"95"-16,4-1-356 0,9 1-28 15,5 4-60-15,10 2-19 16,5 2-113-16,13 10-482 16,-5 0 120-16</inkml:trace>
  <inkml:trace contextRef="#ctx0" brushRef="#br0" timeOffset="-132794.99">12843 13671 741 0,'-9'-7'251'0,"-6"6"47"16,-3 1-193-16,-6-1-3 15,5 1-17-15,2 2 38 0,6-2-10 16,4 0 18-16,3 0-34 16,5 0 0-16,-1 0-44 15,1-1 2-15,2 0-30 16,28 0 1-16,42-1-12 16,-21-2 8-16,-5 0-15 15,3 1 5-15,-11 0-8 16,-5 2 6-16,-12 4-9 15,-4-1 6-15,-1-1 2 0,-11 2 11 16,-5 2-7-16,-2-1 14 16,0-4 1-16,-1 1 10 15,0 0-6-15,-2 0 11 16,1 1-10-16,-7 12-1 16,-36 47-12-16,30-18 0 15,-3 8-8-15,0 7-1 16,2-9-1-16,4 0-6 15,5-16-1-15,8 1-2 16,5-25 3-16,2-4-43 16,2-9-36-16,8-10-165 15,1-10-54-15,15-10-256 16,-2-2-56-16</inkml:trace>
  <inkml:trace contextRef="#ctx0" brushRef="#br0" timeOffset="-132445.15">13470 13666 1235 0,'-2'-11'306'16,"-2"1"142"-16,-3 7-335 0,3 0 14 15,-3 1-3-15,4 0 31 16,2 2-49-16,0 0-12 15,0 0-50-15,-2 2-8 16,-1 11-29-16,-19 60 6 16,8-27-6-16,-8 14 3 15,1 1-7-15,-5 5 6 16,10 3-8-16,-9-24-1 16,7-18 1-16,6 0 8 15,6-17-5-15,1-8-4 16,9 5-18-16,8 11-61 15,-9-19-55-15,4-3-124 16,-3-14-41-16,9 1-250 16,-8-14 9-16</inkml:trace>
  <inkml:trace contextRef="#ctx0" brushRef="#br0" timeOffset="-132145.62">13563 13916 1112 0,'-3'-6'307'0,"2"3"120"16,-1 1-299-16,2 2 0 15,0 1 19-15,-2-1 23 16,0 1-43-16,1 1-17 16,1-1-16-16,0 1-46 15,0-1-22-15,0 1-5 16,1 1 1-16,5 14-15 15,11 43-5-15,-12-34 6 16,-2-9-4-16,-4 14-9 16,-3-15 3-16,1 10-57 15,-3-15-47-15,6-1-129 16,0-14-46-16,4 1-290 16,5-20 10-16</inkml:trace>
  <inkml:trace contextRef="#ctx0" brushRef="#br0" timeOffset="-131678.46">13846 13928 1305 0,'-15'-2'310'15,"10"4"144"-15,1 3-196 31,-1 2-125-31,-3 5 14 0,-12-8-32 16,9 6-47-16,-1-1-32 16,6-7-2-16,-5-5-17 15,17 14-5-15,-7-11 0 16,2 0-3-16,-5-23-2 16,7 23-3-16,0-2 4 0,-3 0-5 15,-1 0 1-15,1 5-11 16,0-1 6-16,0 0-3 15,1 1-3-15,4 3 3 16,9 1 6-16,37 30-6 16,-27-29 1-16,-1 1 6 15,-14-3-2-15,20 2-1 16,0 7 3-16,-3-1 1 16,-3 2-9-16,-6 2-1 15,-6 8-4-15,-9-8 0 16,-3 4-9-16,-5-2-6 15,-1-5-4-15,-5-6-18 16,4 6-28-16,-4-11-85 16,1-6-55-16,2-6-82 15,3-5-231-15,-1-21 20 0</inkml:trace>
  <inkml:trace contextRef="#ctx0" brushRef="#br0" timeOffset="-131535.79">13798 13975 1397 0,'7'-8'351'0,"1"-6"106"0,16 3-373 16,8 2-73-16,16 1 4 15,5 0-53-15,9 7-420 16,-7 2 116-16</inkml:trace>
  <inkml:trace contextRef="#ctx0" brushRef="#br0" timeOffset="-130695.58">15249 13403 467 0,'-20'-11'376'15,"-6"4"-69"-15,8 1 27 16,1 4-224-16,1-3 31 0,1 1-4 16,2 0 13-16,3 1-30 15,2-1-1-15,5 4-36 16,3 0-11-16,0 0-29 15,1 0-9-15,2 0-18 16,8 0-3-16,15 2-7 16,35 0 3-16,-36-1-6 15,-2 1 1-15,-4-2-2 0,-4 1 8 16,-5-1 3 0,-4 0 12-16,-2-1 8 0,-4 1 19 15,0 0-2-15,-1 0 6 16,0 0-10-16,-1 0-1 15,1 0-16-15,1 0-3 16,-2 0-13-16,2 1-2 16,-1 1-7-16,0 10 1 15,-4 55-5-15,-5-21 1 16,-2 2 4-16,0 6-1 16,2-16-6-16,2-3 7 15,5-14-5-15,5-4-1 16,-4-13-1-16,4 0-39 15,0-6-50-15,-1 1-178 16,1-2-55-16,8-15-271 16,53-49-66-16</inkml:trace>
  <inkml:trace contextRef="#ctx0" brushRef="#br0" timeOffset="-130327.08">15690 13390 1347 0,'-13'-4'352'0,"7"0"161"16,3 0-371-16,2 1-5 16,1 2-7-16,-2 0-4 15,1 0-58-15,1 0-13 16,0-1-27-16,0 2-6 15,0 0-15-15,0 0-2 16,0 2-3-16,-1 2 1 16,-7 31-2-16,-19 54 3 15,3-20 0-15,-7 15 3 16,2-7-5-16,4-1 5 16,10-15-5-16,3-14 4 15,10-19-5-15,1-7 6 16,2-11-4-16,1-5-4 0,-2-5-23 15,1-6-98-15,-1 4-91 16,0-2-112-16,0-2-268 16,6-14-15-16</inkml:trace>
  <inkml:trace contextRef="#ctx0" brushRef="#br0" timeOffset="-129976.88">15788 13719 1380 0,'-8'-8'382'0,"6"4"156"16,2 2-386-16,-3-1 12 16,3 2-18-16,0 0-21 15,0 1-48-15,0 0-18 16,0 0-29-16,0 0-8 15,3 1-12-15,-3 2-7 16,2 0 1-16,2 6-1 16,5 15-3-16,4 45 2 15,-15-34 0-15,-5 6-3 0,3-5 4 16,-1-1-2-16,3-9 1 16,7-6-48-16,1-9-49 15,3-8-198-15,5-11-79 16,6-12-250-16,-3-7-90 15</inkml:trace>
  <inkml:trace contextRef="#ctx0" brushRef="#br0" timeOffset="-129445.28">15975 13785 1034 0,'28'-32'301'0,"-31"32"122"16,0 0-269-16,-2 0 16 15,4 0-2-15,0 0 16 16,0 0-50-16,0 0-6 16,0 0-44-16,0 0-8 15,1 0-33-15,-1 0 0 16,1 0-16-16,0 0 0 15,0-1-14-15,0 0 0 0,0 1-6 16,0 0-2-16,0 0-2 16,0 1-2-16,0 0 3 15,0 1-4-15,0 1 4 16,0 6-4-16,2 1 0 16,15 39-1-16,-5-35 4 0,4 4-2 15,0-4-3-15,7 5 4 16,-1-6-4-16,7 4 1 15,-2-3-2-15,6 0 6 16,-6 0-2-16,1-1 5 16,-11-2-2-16,-5 3-2 15,-10 1-3-15,-9 2 4 16,-5 3-3-16,-7 5-1 16,-1-3 3-16,-4-1-3 15,1-5 1-15,-3-4-3 16,2-6-8-16,-3-7-46 15,8 0-29-15,1-10-115 16,7-5-72-16,5-6-89 16,7 0-193-16,2-13 4 15</inkml:trace>
  <inkml:trace contextRef="#ctx0" brushRef="#br0" timeOffset="-129268.14">15989 13688 1113 0,'-2'-11'364'16,"2"-1"106"-16,1 7-293 0,8 5-17 16,7-1-29-16,18 3-20 15,10 0-47-15,11 5-28 16,-5-1-69-16,3 7-207 16,-9-1-291-16,-3-2-27 15</inkml:trace>
  <inkml:trace contextRef="#ctx0" brushRef="#br0" timeOffset="-124747.13">12777 14701 848 0,'-46'2'283'0,"30"-4"70"16,1 3-211-16,1 1 10 16,5 2-7-16,3-1 16 15,1 0-19-15,3-5-8 16,2 2-39-16,0-1-22 16,1 0-25-16,3 0-14 15,19 0-9-15,53 1-11 16,-17-1 11-16,-1 2-15 15,-3 2-9-15,-4 3 1 16,-15-3-1-16,-18 2 1 16,-6 0-1-16,-7-5 7 15,-9 1 9-15,-1-3 5 16,3 0 3-16,0 1 5 16,-4-1-4-16,2 0-4 15,-6-1-5-15,-33-3-1 0,34 13-12 16,3 6 3-16,-6 8-6 15,1 8 2-15,-6 12-3 16,2 3 8-16,-2 7-7 16,-1-4 2-16,2 1-4 15,5-11 3-15,2-6-3 16,5-11 6-16,4-9-9 16,0-8-17-16,2 1-156 15,2-9-103-15,-3 3-304 16,1-2-79-16</inkml:trace>
  <inkml:trace contextRef="#ctx0" brushRef="#br0" timeOffset="-124370.77">13359 14792 1030 0,'-4'-10'339'15,"-1"-2"92"-15,4 7-266 0,-4 0-5 16,4 2-17-16,0 2-2 16,1 0-35-16,-2 0-21 15,1 0-27-15,0 1-20 16,0 2-15-16,-7 15-7 15,-27 55-1-15,3-14-3 16,-2 5 7-16,-4 12-13 16,7-8 0-16,-3 6-2 15,12-21-1-15,5-8-3 16,8-19 8-16,3-9-6 16,7-13 1-16,-1-3-35 15,1-1-51-15,-1 0-176 16,2 0-302-16,-1-2-8 0</inkml:trace>
  <inkml:trace contextRef="#ctx0" brushRef="#br0" timeOffset="-123578.72">13570 15003 766 0,'-6'0'437'16,"2"-1"-14"-16,1-2-65 15,-3-1-26 1,0-6-181-16,-18-33-11 16,23 37-50-16,2 0-13 15,0 4-38-15,-1 2-7 16,0 1-23-16,0 3-2 16,4 25-10-16,7 45 2 15,-4-32-2-15,-3 8 3 16,-1-9-8-16,1 2-54 15,-1-10-64-15,-4-5-139 0,2-7-290 16,5-4-12-16,2-9-171 16</inkml:trace>
  <inkml:trace contextRef="#ctx0" brushRef="#br0" timeOffset="-123013.2">13821 15008 1085 0,'-7'-8'313'16,"1"2"89"-16,0 1-235 15,3 4-46-15,-2 0 30 16,5 1-9-16,-1 0 1 15,0 0-53-15,0-1-13 16,1 0-33-16,-2 1-2 16,1 0-21-16,0 0 3 15,0 0-12-15,0 1 5 16,-2 0-8-16,0 1 2 0,-1 1-5 16,-5 8 4-16,-37 38-6 15,31-34 0-15,5-3-3 16,2-1 8-16,6-3-6 15,5 0 7-15,3 0-3 16,3 2 3-16,8 1-9 16,6-1 8-16,3-3-7 15,9 2 5-15,-2-1-5 16,5 4 2-16,-5 0-6 16,0 4 6-16,-9 0-6 0,-1 4 5 15,-9-2-3-15,-5 2 3 16,-11-5-9-16,-8 1 6 15,-8-2-3-15,-12-3 1 16,-2-3 0-16,-6 0 6 16,2-3-11-16,-1-2-27 15,7-3-26-15,5-1-90 16,9-2-74-16,5-1-98 16,9 2-235-16,4-5 4 15</inkml:trace>
  <inkml:trace contextRef="#ctx0" brushRef="#br0" timeOffset="-122830.59">13698 15097 1186 0,'-4'-18'381'15,"0"-1"71"-15,4 8-334 16,10-3 14-16,3 3-50 16,18-3 10-16,10 2-19 15,12-1-12-15,2 6-37 16,4 4-167-16,-14 6-109 15,-9-3-273-15,-22-1-98 16</inkml:trace>
  <inkml:trace contextRef="#ctx0" brushRef="#br0" timeOffset="-120897.33">15475 14638 1123 0,'-6'-21'366'0,"3"6"88"16,0 2-257-16,3 8-50 16,0 1 13-16,0 0-17 15,0 3-15-15,0 0-43 16,0 0-9-16,0 1-35 16,0 0-12-16,0 0-15 15,0 2-3-15,0 4-6 16,-1 27-2-16,-4 36-1 0,-2-26 1 15,1-3-2-15,1-3 0 16,2-12 2-16,3-4 3 16,3-10-23-1,-1-7-33-15,3-10-141 16,2-7-99-16,9-4-309 16,-1-4-50-16</inkml:trace>
  <inkml:trace contextRef="#ctx0" brushRef="#br0" timeOffset="-120563.08">15928 14570 1524 0,'2'-27'350'0,"-4"21"145"0,-3 5-426 16,-2 2-9-16,-1 0 0 15,-2 3 12-15,1 3-9 16,0 7-15-16,-2 7-20 16,-7 16-6-16,-3 7-14 15,-9 23 0-15,-4 2 1 16,-10 15 0-16,3-7-2 16,1 1 1-16,6-18-1 0,5-7-5 15,14-22 3-15,2-10 2 16,7-12-2-16,5-7-13 15,5-3-16-15,2-6-91 16,5 2-94-16,9-6-365 16,2-9 13-16</inkml:trace>
  <inkml:trace contextRef="#ctx0" brushRef="#br0" timeOffset="-120247.05">15986 14930 1464 0,'1'-12'352'15,"-1"4"150"-15,0 7-404 16,1 1-3-16,-2 0 4 16,1 0 10-16,0 0-27 15,0 0-14-15,0 0-29 16,0 1-11-16,0 2-15 15,1 4 1-15,3 22-3 0,7 42-4 16,-10-33-5-16,-1 5 4 16,1-7-2-16,-2-1-4 15,1-9 2-15,3-5-25 16,-2-4-38-16,0-5-133 16,0-8-72-16,8-1-334 15,-2-8-17-15</inkml:trace>
  <inkml:trace contextRef="#ctx0" brushRef="#br0" timeOffset="-119764.33">16313 14960 1303 0,'-5'-7'440'0,"5"-1"55"0,-5 3-349 15,1 3-20-15,2 2-51 16,1-1 11-16,0 1-8 16,-1 0-10-16,1-1-25 15,1 1-12-15,-2 0-13 16,1 0-4-16,0 0-6 0,0 0-7 16,0 0 0-16,1 0-2 15,-2 1 2-15,1 0-2 16,-1 1 2-16,1 0-3 15,0 1 0-15,-2 2-3 16,1 0 4-16,-2 5-5 16,0 35 5-16,7-30 2 15,2 3 1-15,7 6-1 16,1-3 3-16,9 2-3 16,1-5 2-16,5 2 0 15,-3-6-2-15,4 4 6 16,-9-4-5-16,-1 3 0 15,-7-1 2-15,-6 3-2 16,-8-5-4-16,-10 2 3 16,-5-2 0-16,-9-1-5 0,1-4-1 15,-7-3-27-15,6-4-25 16,-2-6-118-16,8-4-71 16,2-7-339-16,14 3 2 15</inkml:trace>
  <inkml:trace contextRef="#ctx0" brushRef="#br0" timeOffset="-119619.45">16261 14989 1403 0,'-8'-14'379'16,"11"-1"116"-16,7 3-391 0,11 0-54 16,13 0-18-16,18-2-55 15,5 5-135-15,12 5-339 16,-2-1 25-16</inkml:trace>
  <inkml:trace contextRef="#ctx0" brushRef="#br0" timeOffset="-119013.61">17947 14435 990 0,'3'-45'265'0,"-6"40"95"16,-1-1-205-16,2 4-4 15,2 1 43-15,0 0-4 16,0 1 0-16,0 0-66 0,0 0-22 16,0 0-46-16,0 0-8 15,0 0-20-15,0 1-2 16,0 0-12-16,0 2 0 15,0 8-4-15,3 19 2 16,1 33-5-16,-4-21 1 16,0-8 3-16,0 4-7 15,0-9 1-15,3-6-9 16,1-12-22-16,2 0-148 16,3-8-96-16,8-3-326 15,-1-21-58-15</inkml:trace>
  <inkml:trace contextRef="#ctx0" brushRef="#br0" timeOffset="-118655.77">18426 14407 1472 0,'3'-6'393'0,"-3"3"120"16,1 1-362-16,-1 1-55 0,0-1 13 15,0 1-3-15,0 0-11 16,0 1-44-16,0 0-12 16,-1 0-21-16,1 1-12 15,-2 3-4-15,-8 22-2 16,-16 49-1-16,3-15-1 16,-1 2 4-16,-6 15 2 15,-1 5 5 1,4-4-4-16,5-9-1 15,3-9-4-15,11-19 0 16,4-21 1-16,2-7-3 16,2-8-3-16,-2-4-48 15,1-1-45-15,1-1-168 16,0-2-58-16,3-1-286 16,5-15-40-16</inkml:trace>
  <inkml:trace contextRef="#ctx0" brushRef="#br0" timeOffset="-118330.49">18584 14678 1395 0,'-1'-1'385'0,"1"-3"122"16,-1 2-370-16,0 0-16 15,1 1-8-15,0 0 9 16,0 0-29-16,0 1-19 15,0 0-34-15,0 0-17 16,0 0-14-16,0 0-4 16,0 1-5-16,1 4-1 15,5 18 0-15,7 46 3 16,-11-32 0-16,-3 0 2 16,0-4-1-16,0 2 1 15,1-9-6-15,1-5-29 16,0-5-47-16,0-6-152 15,0-6-70-15,5-7-305 16,-1-4-43-16</inkml:trace>
  <inkml:trace contextRef="#ctx0" brushRef="#br0" timeOffset="-117797.77">18891 14667 1179 0,'0'-1'328'0,"0"-2"149"16,-3 1-316-16,2 2 20 15,1 0-10-15,-1-1-4 16,0 1-60-16,1 0-17 16,0 0-36-16,0 0-11 15,0 0-16-15,0 0-5 16,0 0-8-16,0 0-4 15,0 0-1-15,0 0-6 16,0 0-3-16,0 1 1 16,-4 0 2-16,2 1-3 15,-1 1 3-15,-2 2-2 16,-2 6-6-16,-25 37-1 16,30-36 2-16,2 2-1 15,1-1 3-15,1 0 3 16,2-2 1-16,4-1-2 0,0-3 2 15,7 0 0-15,4-1-1 16,5 0-2-16,0 0 1 16,2 3 0-16,-2-2-4 15,-4 4 6-15,-4-1-2 16,-5 2-3-16,-5-1 2 16,-7 8 1-16,-1 0-2 15,-9 4 2-15,-1 2 1 0,-4-1 2 16,1-6-1-16,-3-1 1 15,2-7-3-15,-5-1-39 16,6-5-48-16,-2-3-173 16,8-7-58-16,5-5-288 15,8-12-56-15</inkml:trace>
  <inkml:trace contextRef="#ctx0" brushRef="#br0" timeOffset="-117590.14">18858 14708 1278 0,'-4'-19'441'0,"1"5"77"16,1 7-328-16,6 1-26 15,0-1-54-15,10 0 8 16,6-3-35-16,21 0-21 16,8 1-39-16,11 0-3 0,-4 6-11 15,-8 1-6-15,-17 1 1 16,-16-1-24-16,-15 0-32 15,-17-4-229-15,-21 3-323 16,-20-11-1-16</inkml:trace>
  <inkml:trace contextRef="#ctx0" brushRef="#br0" timeOffset="-115362.34">13111 15903 1093 0,'-13'-63'302'0,"10"43"143"16,0 7-308-16,3 3 3 15,-2 5-28-15,1-1-16 16,1 4-59-16,0 2-46 15,0 0 2-15,0 1-9 16,0 3 3-16,3 15 5 16,6 47 7-16,-12-34 4 15,2-1 10-15,-1-10-3 16,2-3 8-16,0-9-6 16,0-4 2-16,1-4-11 15,5-3 0-15,-5 1-66 16,2-1-123-16,7-6-294 0,46-36 0 15</inkml:trace>
  <inkml:trace contextRef="#ctx0" brushRef="#br0" timeOffset="-115063.08">13444 15740 1281 0,'-3'-19'299'0,"-3"9"118"15,0 10-370-15,-3 4-18 16,-2 5-9-16,9 11 0 16,-11 1-4-16,-2 11 0 15,1 7 6-15,-7 10 11 0,-1 1 8 16,-4 13 4-16,2-6 5 16,-2 4 5-16,1-11-8 15,0 0-3-15,9-18-5 16,2-8-8-16,8-12-11 15,3-5-8-15,5-4-2 16,-1-5-64-16,-1 1-71 16,1 0-207-16,2-1-186 0,1-1-78 15</inkml:trace>
  <inkml:trace contextRef="#ctx0" brushRef="#br0" timeOffset="-114747.1">13490 16065 1223 0,'-4'-14'310'0,"0"1"129"15,0 10-338-15,0 4 8 16,2-1-25-16,0-1 4 16,1 1-43-16,1 0-17 15,0 0-26-15,0 1 3 16,0 2-6-16,1 16 9 15,4 48-3-15,-6-17 16 16,-5 2 6-16,-1 10 14 0,2-8 1 16,-2-2 9-16,5-15-13 15,3-6-3-15,-2-16-15 16,3-3-5-16,2-7-13 16,-1-7-28-16,2-7-79 15,6-3-191-15,3-8-254 16,4-7-49-16</inkml:trace>
  <inkml:trace contextRef="#ctx0" brushRef="#br0" timeOffset="-114197.86">13688 16120 873 0,'-6'-7'337'16,"0"0"64"-16,0 2-179 16,1 3-55-16,2 4-19 15,2-2-50-15,1 0-25 16,-2 0-51-16,2 0-7 16,0 0-2-16,0 0 1 0,0 0-5 15,-2 0-1-15,1 0-1 16,1 0-1-16,0 0-4 15,0 1-2-15,0 0 3 16,0 1 0-16,0 1-2 16,0 13 7-16,5 35-1 15,-7-30 1-15,-1-1-2 0,4 2 7 16,3-5-3-16,2 1 2 16,5-4 0-1,6 0 4-15,4-3-2 0,7-1-5 16,2-6 4-16,5 3-7 15,0-4 2-15,-5 4-8 16,-7 0 6-16,-1 11-3 16,-11 0 4-16,-6 3 4 15,-8 1 2-15,-1 7 8 16,-9-6-1-16,-8 2 8 16,0-4-8-16,-2-3 9 15,-3-9-13-15,0-6 2 16,10-4-11-16,0-6-61 15,6-6-70-15,5-8-135 16,5-2-190-16,-2-10-104 0,2 2-104 16</inkml:trace>
  <inkml:trace contextRef="#ctx0" brushRef="#br0" timeOffset="-113991.4">13657 16122 1207 0,'-3'-18'364'0,"3"2"84"15,10 2-327-15,4 6-55 0,18-2-12 16,5-2-24-16,15 0-4 16,-1 3-7-16,5 6-2 15,-14 1-4-15,-9 3-3 16,-15-1-6-16,-16 2-80 16,-15 1-109-16,-31-4-293 15,-13-3-20-15</inkml:trace>
  <inkml:trace contextRef="#ctx0" brushRef="#br0" timeOffset="-112464.61">15521 15777 1137 0,'-65'-34'346'16,"42"24"-191"-16,-1-1-9 15,6 0 28-15,8 3-16 16,1 1 1-16,7 4-45 16,1 0-26-16,2 4-36 0,0-1-3 15,3 0-24-15,21-4-6 16,48-8-5-16,-25 3 0 16,-5 2-11-16,-5 1-1 15,-10 8-3-15,-11-3 6 16,-10 3-6-16,-5-5 11 15,-3 5 4-15,0-2 4 16,-1 0-1-16,-2 1 3 16,-1 1-8-16,-14 11 1 15,-28 32-2-15,30-18 0 16,2 4-2-16,2 6-2 16,2 1-3-16,5 5 0 15,4-8 0-15,1-2-5 16,6-7-11-16,-1-10-108 15,5-6-77-15,4-8-144 0,-3-12-219 16,11-8-38-16</inkml:trace>
  <inkml:trace contextRef="#ctx0" brushRef="#br0" timeOffset="-112164.42">16038 15661 1347 0,'0'-16'337'0,"-2"6"136"16,2 8-364-16,-1 0 18 15,0 0-17-15,0 2 2 16,0 1-30-16,-4 4-27 16,-1 31-32-16,-57 63-3 15,34-29-2-15,-3 20-3 16,4-10-2-16,-2 3-5 15,9-22-4-15,-2-5-3 16,8-21 0-16,2-9-3 16,5-13-4-16,5-7-43 15,4-7-58-15,4-10-168 0,12 1-294 16,11-13-11 0</inkml:trace>
  <inkml:trace contextRef="#ctx0" brushRef="#br0" timeOffset="-111865.22">16089 15946 1333 0,'-4'-16'373'0,"3"3"134"16,-1 8-348-16,4 0-13 15,-2 3-17-15,0 1-1 16,0 1-46-16,0-1-25 15,0 1-30-15,1 1-6 16,2 1-5-16,-1 2-2 16,10 25-3-16,6 46-1 15,-18-31-2-15,-2 6-2 16,-1-4-1-16,-1-3-2 16,-1-14-16-16,6-4-83 15,3-12-75-15,1-8-162 16,6-6-275-16,4-28-23 15</inkml:trace>
  <inkml:trace contextRef="#ctx0" brushRef="#br0" timeOffset="-111346.29">16414 15931 962 0,'-2'-1'418'0,"0"-1"45"15,-1 0-218 1,1-1-20-16,0 1-58 0,2 0 9 16,-2 0-51-16,1 0-25 15,0-1-50-15,-2 2-10 16,1 0-21-16,0 1 0 15,0 0-10-15,-4 2 0 16,-1 3-2-16,-4 0-2 16,-34 40-6-16,37-31 3 15,5-2-3-15,1 3-1 16,2 0-1-16,6 5 3 16,3-1-1-16,3 3 1 0,3-3 1 15,7-3-2-15,0-2 2 16,11 0-1-16,0-3-2 15,7 2 3 1,-3-2 0-16,-1 1 0 0,-10 0-3 16,-5 1 2-16,-9 0-3 15,-9 6 4-15,-8-2-2 16,-10 4 4-16,-4 0-1 0,-8 1 0 16,2-5-2-1,-3 0-12-15,6-7-17 0,2-4-57 16,4-5-55-16,0-6-156 15,8-5-298-15,7-6 11 16</inkml:trace>
  <inkml:trace contextRef="#ctx0" brushRef="#br0" timeOffset="-111154.81">16312 16058 1578 0,'10'-27'375'0,"4"10"135"15,10 6-435-15,17-2-16 16,7 1-10-16,12-1-2 16,-1 3-7-16,0 2-150 15,-11 8-143-15,-23-4-298 0,-21 2-72 16</inkml:trace>
  <inkml:trace contextRef="#ctx0" brushRef="#br0" timeOffset="-106998.98">18871 15411 1115 0,'-3'-5'319'16,"0"1"149"-16,0 3-302 0,1 0 20 16,1 0-11-16,1 0-12 15,0 0-67-15,0 1-10 16,0 0-41-16,0 0-9 16,0 0-14-16,-1 1-6 15,0 2-10-15,-11 28 0 16,-23 54-5-16,2-10 0 15,1 3 1-15,-5 14 3 16,9-11-4-16,-2 3 4 16,13-16-3-16,-1-9 1 15,8-21-4-15,2-11 5 16,4-15-4-16,1-5-7 16,2-7-21-16,-2-5-125 15,-2-3-99-15,-6-11-334 16,-4-8-36-16</inkml:trace>
  <inkml:trace contextRef="#ctx0" brushRef="#br0" timeOffset="-104276.5">18978 15853 350 0,'0'-1'361'16,"0"0"-79"-16,0 1 17 15,0 0-169-15,0 0-4 16,0 0-7-16,0 0 15 16,0 0 114-1,0 0-140-15,0 0-3 16,0 0-18-16,0 0 5 16,0 0-15-16,0 0-6 15,0 0-9-15,0 0-9 16,0 0-11-16,0 0-6 15,0 0 1-15,0 0-5 16,0 0-5-16,0 0-3 16,0 0 1-16,0 0-11 15,0 0 2-15,0 0-3 0,0 0-1 16,0 0-7-16,0 0 5 16,0 0-7-16,0 0 3 15,0 0-4-15,0 0 5 16,0 0-9-16,1 0 4 15,0 0-3-15,-1 0 4 16,0 0-7-16,0 1 7 0,1 0-2 16,-1 0 3-16,0 2-7 15,0 0 7-15,0 6-3 16,0 9 3-16,-3 37-9 16,-2-32 12-16,1 4-9 15,2 0 3-15,1 3-3 16,-1-2 7-16,2 1-9 15,3-6 7-15,-2-2-3 16,-1-8 3-16,1-3-6 16,-1-7 7-16,1 3-3 15,-1-7 3-15,-1 1-6 16,1 0 7-16,0 0-6 16,0 0 3-16,0 1-4 15,0 0 5-15,0 0-6 16,0-1 6-16,0 0-5 15,0 1 3-15,0 0-2 0,0-1 3 16,0 0-5-16,0 1 8 16,0 0-3-16,0-1 0 15,0 1-3-15,0-1 5 16,0 0-9-16,0 0 8 16,0 0-7-16,0 0 9 15,0 0-8-15,0 0 6 0,0 0-6 16,0 0 8-16,0 0-9 15,0 0 8 1,0 0-4-16,0 0 1 0,0 0-5 16,0 0 2-16,0 0-52 15,0 0-41-15,-1 0-175 16,0 2-56-16,0 0-281 16,-2 0-52-16</inkml:trace>
  <inkml:trace contextRef="#ctx0" brushRef="#br0" timeOffset="-82786.41">19211 15950 1056 0,'-22'-39'327'0,"24"34"71"16,-5 0-285-16,4 7-14 15,-2-2-23-15,0 0 3 16,1 0-16-16,0 2-5 16,0 1-20-16,0 4-10 15,1 10-7-15,2 34-2 0,-3-34-7 16,0-2 0-16,1-3-1 15,5 5-1-15,-2-5-4 16,3-1 2-16,3-2-2 16,0-3-2-16,4-6-1 15,1 1 2-15,-2 0-1 16,1 0 0-16,-3 2-4 16,1 3 3-16,-3 2 1 0,-1 3-3 15,-2 4 0-15,-1 8 4 16,-5 0-1-16,-5 6 0 15,-1-4 0-15,-6 3-1 16,1-6 1-16,0 0-7 16,2-7-29-16,0-6-123 15,2-12-65-15,3-6-280 16,-1-9-45-16</inkml:trace>
  <inkml:trace contextRef="#ctx0" brushRef="#br0" timeOffset="-82639.42">19228 15846 1502 0,'21'-8'344'0,"-5"1"132"0,5 4-433 16,10 1-30-16,3 1-24 16,9 4-176-16,-14 3-288 15,2-5 14-15</inkml:trace>
  <inkml:trace contextRef="#ctx0" brushRef="#br0" timeOffset="-81169.9">19426 13092 1059 0,'-11'-9'246'0,"-4"0"92"16,3 7-308-16,1-1-6 16,4 3 5-16,-1 0 14 15,5 2 10-15,3-1-6 16,0-1 2-16,1 0-10 15,0 1-16-15,2 0-2 16,13 4 2-16,49 18-1 0,-11-17 34 16,5 3-20-1,3-2 11-15,-1 0 5 16,-9 3-1-16,-20-4-5 16,-2 2-6-16,-12-3-6 15,-2 1-8-15,-8-5 3 16,0 2 6-16,-5-2 4 15,-1 0 6-15,-2-1 9 0,0 0 1 16,0-1-2-16,0 1-2 16,0 0-7-16,-1 0-13 15,1 0-4-15,0 0-9 16,0 0-5-16,0 1-7 16,0 0 5-16,1 2-8 15,2 0 5-15,3 11 0 16,20 42 7-16,-16-23 1 15,-1-1 7-15,3 9-4 16,-4 3 2-16,-1 12-5 16,2 1 2-16,-2 17-1 15,-2 0 5-15,3 13 0 16,-1-7 4-16,-1 16-3 16,1-11-2-16,0 9-9 0,-1-13-2 15,-1 11-4-15,0-13 4 16,-3 12-4-16,-2-7 7 15,3 12-4-15,0-12 5 16,2 8-9-16,-1-14 3 16,1 6-5-16,-1-13 1 15,1 7-3-15,1-12 2 0,-1 5-2 16,1-13 5-16,-4 11-3 16,0-11 3-16,0 11-5 15,1-8 3-15,1 4-6 16,-4-12 4-16,3 8-2 15,-1-12 4-15,2 10-4 16,-2-5 7-16,3 7-7 16,0-6 4-16,-1 0-2 15,1-13 2-15,-1 2-6 16,-1-11 8-16,-1-5-8 16,-1-7 5-16,-1-4-3 15,0-10 6-15,-1-1-6 16,2-6 5-16,-2 0-9 15,1-1 2-15,0 0-12 16,0 0 1-16,-1-2-21 16,0 0-16-16,-1-1-91 0,-2-9-94 15,-20-38-429-15,8 36 35 16</inkml:trace>
  <inkml:trace contextRef="#ctx0" brushRef="#br0" timeOffset="-80396.36">19866 16377 830 0,'-46'4'257'16,"33"-9"48"-16,3-1-182 16,-1 2-40-16,4 2 32 15,3-1 17-15,2 1 20 16,1 1-17-16,-1 0-5 15,2 0-33-15,0 1 3 16,0 0-18-16,0 0-5 16,0 0-13-16,0 0-4 15,0 0-19-15,0-1-6 0,3 0-4 16,1 0-5-16,20-2 0 16,46-3 0-16,-30 3-4 15,10 2-5-15,-3-2 1 16,7 2-5-16,-12 0-1 15,2 0-4-15,-14 1 3 16,-5-1-6-16,-12 1 0 16,-4 0-7-16,-7 1-11 0,-12-2-143 15,-2 8-154-15,-32-3-299 16,-8-2-87-16</inkml:trace>
  <inkml:trace contextRef="#ctx0" brushRef="#br0" timeOffset="-46953.41">21871 14744 928 0,'-6'-10'269'0,"2"7"65"0,-6-1-234 16,-1 8-38-16,-5 3-5 16,-1 4 1-16,-4 9-9 15,1 6-15-15,-2 6-13 16,5 0-7-16,5 3-11 15,7-2-2-15,6 4-13 16,6-6 1-16,2-3-13 16,4-6 4-16,-1-8-9 15,4-9 19-15,4-13 2 16,1-6 16-16,0-16 1 16,0-3 12-16,-2-10-8 15,-8 1 5-15,-5-3-4 16,-6 8 5-16,-3 4-2 15,-7 8 1-15,-1 5-11 16,-1 8-14-16,-4 7-39 0,0 3-23 16,2 12-64-16,5 6-258 15,3 10 58-15</inkml:trace>
  <inkml:trace contextRef="#ctx0" brushRef="#br0" timeOffset="-25683.1">22203 14822 587 0,'-40'-16'397'0,"34"12"-74"16,0 1-62-16,3 3-200 16,-2-1-24-16,3 1 7 15,2 0-1-15,-2 0-3 16,1 1-14-16,0 2-3 15,0 1-12-15,1 13-5 16,3 28-6-16,-1-38 3 16,1-3 3-16,-1-3 22 15,-2-2 8-15,0-2 9 16,0-1-1-16,0-6-3 16,0-8-16-16,2-33-4 15,-7 38-7-15,-2 6 4 16,1 6-4-16,-2 5-4 15,-2 4-5-15,0 7-3 16,2 1-5-16,3 2-20 0,5-2-33 16,5-2-96-16,14-5-279 15,11-12 26-15</inkml:trace>
  <inkml:trace contextRef="#ctx0" brushRef="#br0" timeOffset="-25002.85">22607 14812 883 0,'16'-55'351'0,"-20"48"5"15,3 3-204-15,0 3-85 16,-1 0-20-16,0 0 21 16,1 0 12-16,-1 0 11 0,-1-2-15 15,0 1-4-15,-2 0-21 16,-4 0-9-16,-4 0-16 15,-38-5-5-15,28 6 1 16,3 3-15 0,1 0-5-16,2 1-3 15,5 1 0-15,5 3-4 16,-1-1-6-16,3 4 3 0,2 5-4 16,4 3 1-16,6 8 6 15,2-1 5-15,10 5-1 16,1-3 5-16,5 3 5 15,2-6-4-15,6 4 1 16,-1 0 0-16,3-2 2 16,-5-3-5-16,-3 1 3 15,-7-4-4-15,-5-4-3 16,-7-4-2-16,-5 1-8 16,-6-2 2-16,-9-1 4 15,-3 2 5-15,-9-1 3 16,0-2 5-16,-3-8 0 15,3-2-5-15,-1-11-7 16,8-8-7-16,-3-10-23 16,9-4-2-16,7-13-14 15,10 2 6-15,10-1-1 16,7 6 26-16,4 1-25 0,3 16-20 16,3 1-91-16,2 13-269 15,-1 8 25-15</inkml:trace>
  <inkml:trace contextRef="#ctx0" brushRef="#br0" timeOffset="-24749.72">22981 14896 1477 0,'27'31'300'0,"-27"-32"135"16,0 0-425-16,4 1-22 16,-2 0 10-16,0-1 9 15,12-1-1-15,51-3 1 16,-31 2-9-16,8 0-7 16,-7 1-39-16,8-1-74 15,-7 0-41-15,3 2-279 0,-10-3 6 16</inkml:trace>
  <inkml:trace contextRef="#ctx0" brushRef="#br0" timeOffset="-24502.02">23214 14773 1110 0,'-2'-12'557'16,"2"5"-54"-16,0 7-225 0,0-1-191 15,0 0-49-15,0 1 9 16,0 0 10-16,0 0-6 16,0 0-14-16,2 1-17 15,-1 2-11-15,7 24-11 16,9 46 5-16,-15-13-47 16,-4 4-62-16,2 20-180 15,2-2-271-15,2-9-38 16</inkml:trace>
  <inkml:trace contextRef="#ctx0" brushRef="#br0" timeOffset="-23949.76">24039 14254 1492 0,'5'-6'344'15,"-5"0"140"-15,-3 2-414 16,2 2-12-16,1 1 8 0,0 0 10 15,0-1-4-15,0 1-15 16,0 1-18-16,1 0-17 16,2 1-12-1,-2 3-3-15,8 18-2 0,11 48 3 16,-17-30 6-16,-6 4-7 16,0-5 2-16,-1 2-6 15,0-11 0-15,2-2-5 16,2-6 7-16,1-6-35 15,0-6-47-15,2-4-144 16,0-3-54-16,7-12-297 16,0-5-33-16</inkml:trace>
  <inkml:trace contextRef="#ctx0" brushRef="#br0" timeOffset="-23635.01">24649 14390 1562 0,'-13'-7'352'0,"-5"9"140"0,-5 14-455 15,-3 6-27-15,-7 19-3 16,1 7 3-16,-10 16-2 15,-7 25 12 1,-6 6-11-16,1 4-9 16,2-5 3-16,5-4-3 15,12-32 5-15,1-2-38 16,8-19-33-16,5-6-99 16,7-11-46-16,12-1-294 15,9-9 22-15</inkml:trace>
  <inkml:trace contextRef="#ctx0" brushRef="#br0" timeOffset="-23335.6">24535 15002 1725 0,'-8'-4'404'15,"4"-3"145"-15,2 6-492 16,2 0-48-16,0 1-4 0,0 0-5 16,0 0 5-16,0 0-8 15,0 1 9-15,1 3-6 16,3 13 10-16,9 50-7 16,-13-31 6-16,-3 7-13 15,-1-5-5-15,-7 3-85 16,2-7-62-16,0-5-125 15,6-7-270-15,10-7-3 16</inkml:trace>
  <inkml:trace contextRef="#ctx0" brushRef="#br0" timeOffset="-22917.73">24782 15099 1658 0,'-8'2'402'0,"-6"-2"131"16,1 3-466-16,1 2-61 15,4-2-4-15,1-1 14 16,3 1-3-16,3-2 3 16,1-2-4-16,0 1 3 15,0 0-9-15,0 0 4 16,0 1-4-16,0 1 3 0,0 0-11 15,0 0 7-15,0 1-9 16,-1 2 4-16,1 6-4 16,-3 3 8-16,-4 37-8 15,9-34 6-15,4 5-10 16,5-2 9-16,4 2-8 16,1-2 8-16,5 2-4 15,-3-3 8-15,-3 4-9 16,-4-5 7-16,-4 4-10 15,-6-2 3-15,-6 2-13 16,-2-4 0-16,-8 2-37 16,-1-7-17-16,-5-2-80 15,3-7-38-15,-2-11-245 16,5-10-64-16,-1-13-77 0</inkml:trace>
  <inkml:trace contextRef="#ctx0" brushRef="#br0" timeOffset="-22787.93">24749 15026 1053 0,'17'0'505'16,"6"-3"-44"-16,4 2-223 15,6 1-190-15,-1 0-137 16,13 1-376-16,-9-3 87 0</inkml:trace>
  <inkml:trace contextRef="#ctx0" brushRef="#br0" timeOffset="-22259.77">21671 16528 1166 0,'-5'-14'394'15,"-8"-33"81"-15,14 36-267 16,0 3-57-16,5 0-15 16,4 2-19-16,6-1-28 15,4 2-38-15,7-2-25 16,-1 4-13-16,4 1-67 16,-4 2-57-16,-1 3-168 15,-8 2-287-15,-11 4-12 0</inkml:trace>
  <inkml:trace contextRef="#ctx0" brushRef="#br0" timeOffset="-22111.14">21596 16595 1406 0,'-8'5'373'0,"8"-6"95"16,16-2-361-16,7-1-83 0,16 1-1 15,7-3-15-15,20 2-197 16,6 0-295-16,18-17 4 15</inkml:trace>
  <inkml:trace contextRef="#ctx0" brushRef="#br0" timeOffset="-21419.9">22747 15965 1090 0,'3'-8'288'15,"1"4"78"-15,-1 1-253 16,-2 0-11-16,-1 2 43 16,0 0 17-16,-1 0 14 15,0 0-49-15,-1 0-35 0,-1-1-50 16,-1 0-19-16,-3 1-14 16,-13-3-3-16,-35 0-2 15,29 7-3-15,5 0 0 16,0 2-3-16,5 0 0 15,0 2-9-15,6 1-7 16,2-1-10-16,2 1-4 0,1 2-1 16,2-2 6-16,7 5 7 15,1 1 8-15,3 5 7 16,3 0 5-16,5 6 1 16,0-3 3-16,6 2 0 15,-1-5 0-15,10 5-2 16,-5-7-1-16,4 2 0 15,-5-1 1-15,-3-2-2 16,-8-4 1-16,-3 0-1 16,-6-3-3-16,-10-1-5 15,-4-1 2-15,-9 5 5 16,-5-3 0-16,-5 1-1 16,2-4 3-16,1-2-3 15,5-9-10-15,4-8 0 16,6-4-7-16,7-11-2 0,6-2 2 15,9-12 3-15,6 3-1 16,6-4-6-16,-4 7-20 16,6 6-116-16,-4 10-55 15,-2 11-271-15,-8 5-26 16</inkml:trace>
  <inkml:trace contextRef="#ctx0" brushRef="#br0" timeOffset="-21125.89">22459 16545 1219 0,'-15'-9'299'0,"9"-2"132"16,6 7-336-16,6 1-8 16,6 2-4-16,10-3 7 15,6 2-36-15,16-1-14 0,5 3-22 16,16 0-7-16,-1-1-25 16,11-3-100-16,-12 2-56 15,9-2-315-15,-14-1-15 16</inkml:trace>
  <inkml:trace contextRef="#ctx0" brushRef="#br0" timeOffset="-20836.71">22600 16721 1347 0,'-4'-18'360'16,"4"8"99"-16,0 5-337 15,0 1-50-15,3 3 3 16,-3 1-4-16,0 0-5 16,0 3-34-16,1 4-15 15,3 24-12-15,0 47-1 16,-7-31-5-16,-2 13-64 15,1-5-72-15,3 2-123 0,10-10-267 16,5-7-19-16</inkml:trace>
  <inkml:trace contextRef="#ctx0" brushRef="#br0" timeOffset="-20419.82">22866 16872 1461 0,'-2'-18'491'0,"-8"-3"49"15,3 13-389-15,2 2-86 16,3 3-43-16,-1 1 2 16,2 1 0-16,0 1 1 15,0 0-9-15,-1 0-9 16,1 0-7-16,0 1-3 15,0 0-1-15,1 1 0 16,0 2 3-16,0 22-1 16,5 35 2-16,-2-25-15 15,2 0-10-15,5 7-11 16,0-12 2-16,3-2-6 0,2-9 11 16,3-6 9-16,0-13 14 15,3-7 2-15,-1-12 8 16,3-10 5-16,-3-9-5 15,-3-9-28-15,-3 2-30 16,-11-5-73-16,-11 9-38 16,-14 6-52-16,-7 14 4 15,-11 13-256-15,1 12 103 0</inkml:trace>
  <inkml:trace contextRef="#ctx0" brushRef="#br0" timeOffset="-20086.31">23377 16439 1047 0,'-11'-6'287'0,"2"1"104"16,6 2-279-16,2 2-5 0,2 1-15 15,-1 0-2-15,1 0-32 16,3 0-9-16,9 0-25 16,49 6-2-16,-34-4-8 15,6-2-1-15,-1 0-11 16,-1-3-73-16,-5 0-62 15,2 2-329-15,-4 0 19 16</inkml:trace>
  <inkml:trace contextRef="#ctx0" brushRef="#br0" timeOffset="-19876.01">23476 16315 1545 0,'5'-14'386'0,"-2"1"133"16,3 6-430-16,1 0-18 16,2 4-7-16,2 0-2 15,-1 6-9-15,-1 9-19 16,-3 7-21-16,-3 15-11 16,-4 3-18-16,-4 19-136 0,-2 0-106 15,6 16-309-15,6-9-63 16</inkml:trace>
  <inkml:trace contextRef="#ctx0" brushRef="#br0" timeOffset="-19403.09">24369 16050 1008 0,'0'-23'352'15,"-6"11"56"-15,2-1-182 16,1 6-91-16,1 0 20 16,0 0-11-16,1 2 4 15,4 3-71-15,-3 1-13 16,0 1-35-16,0 1-5 15,0 1-25-15,0 11 6 16,0 52-7-16,-5-24 8 0,2 3-11 16,0 2 10-16,-3-8-17 15,6 1-98-15,3-11-84 16,0-1-359-16,5-11-14 16</inkml:trace>
  <inkml:trace contextRef="#ctx0" brushRef="#br0" timeOffset="-19053.09">24058 16469 1368 0,'-7'-11'326'0,"1"2"130"16,5 6-381-16,1 1-7 16,4 3-10-16,-3-2 12 0,4-1-18 15,34 2-10-15,45 2-27 16,-13-4 1-1,7 0-11-15,14-1-8 0,-9-2-42 16,6 0-142-16,-22 2-61 16,-14 2-262-16,-28 3-70 15</inkml:trace>
  <inkml:trace contextRef="#ctx0" brushRef="#br0" timeOffset="-18752.81">24186 16679 749 0,'1'-18'506'15,"0"9"-65"-15,1-1-22 16,3 2-253-16,0 2 15 15,0 2-33-15,-2 1-7 16,0 0-64-16,-3 2-20 16,0 1-41-16,0 0-4 0,0 2-17 15,0 7 4 1,0 23-6-16,-4 47-15 0,-1-37-43 16,5 4-124-16,2-8-79 15,9-3-310-15,-3-15-30 16</inkml:trace>
  <inkml:trace contextRef="#ctx0" brushRef="#br0" timeOffset="-18302.59">24436 16753 1519 0,'-6'-16'418'16,"5"13"94"-16,0-1-385 15,2 4-93-15,-1 0 18 16,0 0-6-16,0 0 14 16,0 0-25-16,-1 0-1 15,0 0-24-15,1 0 5 16,0 2-12-16,0-1 5 16,0 1-12-16,0 1 11 15,0 0-13-15,0 8 7 16,0 4-5-16,0 33 12 0,-1-35-10 15,2 1 5-15,4-3-8 16,1 1 8-16,4-1-13 16,6 4 6-16,0 0-4 15,0 3 7-15,3 0-10 16,0 3 14-16,-3-4-10 16,-1 3 8-16,-4-4-12 15,-5 3-1-15,-4-5-16 0,-8 0-1 16,-5-3-6-16,-10 5-24 15,-4-6-27-15,-9-4-56 16,1 0-41-16,0-4-68 16,9-14-12-16,-3-9-204 15,6-9 58-15</inkml:trace>
  <inkml:trace contextRef="#ctx0" brushRef="#br0" timeOffset="-18172.31">24395 16784 1354 0,'0'-16'362'0,"24"-3"120"16,3 7-369-16,13 0-34 16,0 3-23-16,1 3-23 15,-4 2-107-15,0 14-420 16,-19 3 70-16</inkml:trace>
  <inkml:trace contextRef="#ctx0" brushRef="#br0" timeOffset="-17649.18">21758 17878 1458 0,'-1'-13'345'0,"5"0"122"16,7 9-424-16,9 1-29 16,2 0-13-16,5 4 2 15,1 1-16-15,1 6-96 16,-3 3-62-16,1 6-296 16,-7-1-19-16</inkml:trace>
  <inkml:trace contextRef="#ctx0" brushRef="#br0" timeOffset="-17475.37">21724 18037 1294 0,'-7'-5'440'16,"10"-15"36"-16,11 12-300 15,9 4-158-15,12 2-11 0,8 0-46 16,16 5-139-16,12 2-307 15,15-13 9-15</inkml:trace>
  <inkml:trace contextRef="#ctx0" brushRef="#br0" timeOffset="-16919.89">22685 17964 693 0,'-22'-14'436'16,"2"5"-39"-16,7 2-98 16,2-1-114-16,5 4-52 15,4 2 16-15,4 1-39 16,0 0-19-16,0 0-51 15,17-1-2-15,54-2-25 16,-9 2 9-16,10 2-10 0,24-3 6 16,1 0-7-1,28-1 9-15,-10-1-7 0,16-1 7 16,-10 4-5-16,19-3 5 16,-22 1-11-16,13 0 2 15,-18-2-6 1,-2 2 4-16,-26-1-7 0,-10 1 5 15,-24 3-3-15,-8-1 3 16,-20 0-6-16,-4 2 3 16,-7 0-29-16,-3-3-102 15,-4 5-94-15,-1 3-337 16,-4-3-21-16</inkml:trace>
  <inkml:trace contextRef="#ctx0" brushRef="#br0" timeOffset="-16186.38">22805 17500 925 0,'-2'-12'223'0,"2"0"92"16,3 4-254-16,4-1-2 16,2 4 5-16,6 0 6 15,2 2-4-15,4 3-2 0,-1 3-4 16,0 1-11-16,-5 3-10 16,0 3-14-16,-3 0-9 15,-4 5-10-15,-4 1 3 16,-5 6-7-16,-1 0 5 15,-7 6-4-15,-2-4 4 16,1-2-6-16,2-4 6 16,-5-6-5-16,4-4 6 15,0-6-6-15,4-2 6 16,-1-1-7-16,4 0 11 0,0 0-10 16,1 1 4-16,1 0-5 15,0 0 2-15,3 0-5 16,-1 0 6-16,17 3-3 15,41 6 4-15,-21-7-35 16,2-2-35-16,13-2-127 16,-5 4-234-16,2-2-2 15</inkml:trace>
  <inkml:trace contextRef="#ctx0" brushRef="#br0" timeOffset="-15770.15">23340 17362 1178 0,'-4'-15'284'0,"1"8"101"15,-1 4-311-15,-1 2-22 16,-2 2-1-16,-1 4 6 0,-6 2-7 15,-2 5-26-15,-3 6-8 16,2 2-5-16,-1 1-11 16,4-2 5-16,2-3-5 15,7-5-6-15,-2-2-7 16,4-4 1-16,1 0-11 16,2-1 5-16,0-4 4 15,0 2 7-15,0 0 2 16,1 0 9-16,2 1-4 15,2 0 3-15,10 4 0 16,36 35 0-16,-27-32-5 16,2-1 5-16,4 2-28 15,-1-3-33-15,-2 1-60 16,-6-2-16-16,-4-3-288 16,-4-2 56-16</inkml:trace>
  <inkml:trace contextRef="#ctx0" brushRef="#br0" timeOffset="-15469.99">23369 17431 941 0,'-10'-22'320'0,"1"6"62"0,3 2-170 16,3 4-65-16,-1 0 14 15,5 2 5-15,2 3-9 16,-2-1-57-16,3 2-16 15,-3 3-21-15,-1 0-13 16,0 0-18-16,0 0-11 16,0 1-5-16,1 1-10 15,1 1-1-15,3 7-1 16,9 20 0-16,13 47-5 16,-20-29 4-16,3 9-35 15,2-5-47-15,1 3-159 16,-1-11-56-16,9-2-282 15,-2-13-52-15</inkml:trace>
  <inkml:trace contextRef="#ctx0" brushRef="#br0" timeOffset="-15155.95">23626 17567 1126 0,'-6'-13'282'0,"3"2"96"16,3 8-307-16,3 0-24 15,-1 1-8-15,-1 1 1 16,2 1-9-16,4 0-15 16,16 0-9-16,45 5-3 15,-35-2-23-15,6-2-79 16,-7 0-34-16,5 2-277 16,-7-4 4-16</inkml:trace>
  <inkml:trace contextRef="#ctx0" brushRef="#br0" timeOffset="-14902.98">23715 17464 1045 0,'-4'-14'302'16,"2"1"100"-16,3 4-269 0,3 1-3 15,3 3-11-15,2 1-2 16,0 1-28-16,2 6-27 15,-3 3-29-15,4 11-16 16,-6 6-4-16,2 9-13 16,-2 8 3-16,-3 11-58 15,-2-5-51-15,1 0-113 16,0-5-272-16,-3-9-2 16</inkml:trace>
  <inkml:trace contextRef="#ctx0" brushRef="#br0" timeOffset="-14486.74">24022 17408 1058 0,'2'-15'280'16,"0"3"90"-16,0 5-290 16,4 2-31-16,4 3-11 0,0 6-6 15,-1 2-13-15,5 5-9 16,-2 3-3-16,-1 9 0 16,-3-2 1-16,-4 5 3 15,-4-1 1-15,-2 5-4 16,-3-7 1-16,-2 1-6 15,4-5 2-15,-2-3-4 16,2-7 5-16,2-4-4 16,2-3 11-16,3-7-2 15,-4 4 5-15,1-2-6 16,2 1 6-16,17-5-8 16,39-11-1-16,-22 16-3 15,0 2-11-15,1 4-125 0,-4 13-289 16,-15-1 46-16</inkml:trace>
  <inkml:trace contextRef="#ctx0" brushRef="#br0" timeOffset="-12220.96">23262 18183 667 0,'-4'-5'275'0,"2"1"16"15,1 0-166-15,1-1-28 16,0 1-35-16,0-1 1 15,2 2-9-15,3 0-11 16,4-3-15-16,45-8-8 16,-33 15-10-16,1 1-5 15,-5 1 1-15,1 4-5 16,-5 1 1-16,-3 5 1 16,-5-1 0-16,-3 6-3 15,-7-2 6-15,-2 0-3 16,-2-2 0-16,-3-5 2 15,4-3 2-15,-3-6-6 16,2-2 4-16,3-3-4 16,0 2-1-16,1-4-1 15,3 3 1-15,2-1-4 0,0 0 3 16,0 4 0-16,1 0 2 16,0 1-2-16,1 0 3 15,1 2 0-15,1 2 0 16,4 1-4-16,-1 11 3 15,32 36 0-15,-34-35-1 16,0 3 0-16,-2-1 1 16,-4-2-25-16,-1-1-11 15,-8 0-10-15,-8-4-2 0,-10-4 0 16,-2-3 24-16,-9-6 13 16,5-5 11-16,-2-2 1 15,8-5 1-15,2-1-7 16,7 1-15-16,6 0-294 15,13 1 88-15</inkml:trace>
  <inkml:trace contextRef="#ctx0" brushRef="#br0" timeOffset="-11820.97">23783 18190 1508 0,'-16'-8'348'15,"4"-4"141"-15,5 8-427 16,0 3-14-16,3-2-7 16,-3 1 0-16,1 3-13 15,-1-1-13-15,1 2-11 16,-1 5-5-16,3-1 0 0,-1 7 1 15,3 6-2-15,2 11 1 16,1 2-1-16,6 10 1 16,1-8-4-16,4 2-5 15,2-11 0-15,3-3-3 16,1-11 1-16,3-4 0 16,-4-13 15-16,4-3 1 15,-5-4 8-15,-2-4 1 16,-5-5 1-16,-3-8-6 15,-6-2-1-15,-7-7-36 16,-1 4-47-16,-8 6-137 16,-6 19-302-16,-2 16 9 15</inkml:trace>
  <inkml:trace contextRef="#ctx0" brushRef="#br0" timeOffset="-6638.46">17942 15551 731 0,'-37'-51'366'16,"33"35"-16"-16,1 3-134 0,1-1-81 15,1 4-18 1,-2 1 25-16,3 5-5 0,0-1-19 16,3 8-49-16,-3-3-21 15,0 2-36-15,3 11-8 16,20 55 1-16,-16-19 1 15,0 3-1-15,-1 3 1 16,-4-9-2-16,2-3 2 16,-1-17 0-16,1-6 1 15,-1-11 2-15,-1-6 0 16,1-7-38-16,2-14-154 16,1-1-320-16,1-15 21 15</inkml:trace>
  <inkml:trace contextRef="#ctx0" brushRef="#br0" timeOffset="-5855.54">18149 15539 595 0,'0'-3'289'0,"0"-1"2"15,0 1-143-15,0-1-30 16,-3 0-44-16,2 0 13 16,0 0-10-16,0-1 14 15,0 1-10-15,1-2 5 16,-2 1-17-16,1-2-6 16,1 1-21-16,1 0-10 0,1 0-13 15,1-1-2-15,2 2-7 16,13-2 4-16,36-31 0 15,-31 36 3-15,2 1-3 16,-2 1 4-16,-3 3-10 16,-5 5 1-16,-2 0-7 15,-4 7-3-15,-2 0-5 0,-4 7 3 16,-5-3-1-16,-3 4 1 16,0-3 6-16,-4 1 2 15,-2-6 2-15,1 0-1 16,0-5 1-16,1-1-3 15,-1-4-1-15,0-2-1 16,3-3 1-16,1-6 4 16,1 4 1-16,3-2-3 15,0-1 4 1,2 4-10-16,0 0-1 16,0 0 4-16,2-1 1 15,0 0 2-15,7-1-3 16,11-2 6-16,37-4-2 15,-34 9 0-15,1 3 4 16,-5 0 0-16,-1 7-4 0,-5 2 2 16,-2 5-2-16,-6 4-6 15,-5 6 3-15,-6-1 1 16,-5 2-7-16,-5-3 3 16,-8-2 2-16,-5-4-8 15,-6-3-126-15,-4-8-68 16,-20-6-281-16,1-7-57 15</inkml:trace>
  <inkml:trace contextRef="#ctx0" brushRef="#br0" timeOffset="-1488.54">13029 15878 889 0,'-4'-3'242'16,"0"-1"64"-16,2-1-213 15,0 1-36-15,0 0 36 16,-1-1 6-16,1 1 33 16,0 0-19-16,0-1 17 0,0 2-32 15,0 0 9-15,0-1-33 16,1 1 4-16,0 0-29 15,0-1 5-15,0 1-26 16,1 1 3-16,0 0-13 16,1 0 0-16,0 0-17 15,0 2 4-15,2 2-10 16,-1 1 7-16,4 17-2 16,10 47 7-16,-13-34-6 0,-1 11-49 15,2 3-110-15,-1 18-386 16,-1-8 39-16</inkml:trace>
  <inkml:trace contextRef="#ctx0" brushRef="#br0" timeOffset="2429.77">12779 17204 788 0,'5'-3'197'0,"-1"1"75"16,3-4-190-16,2-1-20 0,6 2 23 16,2-4-10-16,7 1 5 15,10 3 12 1,0-1-74-16,3 2 2 15,1 1-21-15,-4 4-45 16,-11 0-43-16,3 7-264 16,-9 3 26-16</inkml:trace>
  <inkml:trace contextRef="#ctx0" brushRef="#br0" timeOffset="2643.11">12795 17342 1053 0,'-6'-7'288'15,"3"0"79"-15,3 5-298 16,4 2 10-16,-4 0-25 16,2 0 18-16,7 0-13 15,25 4 0-15,37 3-36 16,-19-2-120-16,-2-1-329 15,10 0 64-15</inkml:trace>
  <inkml:trace contextRef="#ctx0" brushRef="#br0" timeOffset="8225.14">13672 17185 965 0,'25'-77'368'15,"-32"64"85"-15,2 6-248 16,0 3 8-16,5 1-48 15,-2 2 2-15,1 1-58 16,0-1-24-16,0 0-39 16,1 0-11-16,0 1-24 15,0 0-18-15,0 1-3 0,0 1-2 16,0 10-3-16,1 52-2 16,-2-25 11-16,-3 5 1 15,0-9 4-15,1-2 4 16,0-10 2-16,3-7 1 15,0-7 0-15,0-3 3 16,0-5-3-16,0-1 1 16,0 0 3-16,0 0-1 15,0 0-17-15,0-1-101 16,-2 0-90-16,0-1-366 16,1 0-9-16</inkml:trace>
  <inkml:trace contextRef="#ctx0" brushRef="#br0" timeOffset="8445.89">13662 17101 1211 0,'-6'-11'299'16,"2"-5"143"-16,3 9-339 15,0 1-9-15,0 4-3 16,1 2-18-16,0 0-42 15,-1 0-20-15,1 0-11 0,-3 1-6 16,1 1-19-16,-4 9-84 16,-29 48-38-16,18-24-321 15,6 6 8-15</inkml:trace>
  <inkml:trace contextRef="#ctx0" brushRef="#br0" timeOffset="8757.61">13557 17511 1053 0,'-7'-7'277'0,"3"2"91"16,3 2-253-16,3 1-38 15,-2 1 18-15,1 0 0 16,2 0-2-16,13-2-33 16,53-9-10-16,-27 10-20 15,16 0-22-15,1 4-112 0,26 0-362 16,-9-4 72-16</inkml:trace>
  <inkml:trace contextRef="#ctx0" brushRef="#br0" timeOffset="9409.51">15524 17002 1014 0,'-15'-11'241'16,"10"6"92"-16,3 1-258 15,2 4-24-15,0 0 37 16,1-1 9-16,2 0 20 16,10 0-27-16,51-9 3 15,-35 6-40-15,7 2-9 0,-3-1-30 16,3 3-25-16,-7 4-78 15,-3 0-94-15,-9 5-285 16,-4 2 1-16</inkml:trace>
  <inkml:trace contextRef="#ctx0" brushRef="#br0" timeOffset="9600.35">15550 17166 1040 0,'-9'-8'272'16,"7"0"82"-16,4 1-267 16,5 4-42-16,10 0 12 15,7-1-12-15,16 2-3 16,1 2-84-16,20 11-338 16</inkml:trace>
  <inkml:trace contextRef="#ctx0" brushRef="#br0" timeOffset="10162.9">16346 16950 1057 0,'3'-48'282'0,"-5"36"131"15,1 8-293-15,1-1 19 16,1 1-12-16,-1 3 11 16,0 0-48-16,0 0-6 15,0 0-36-15,0 0-4 16,1 0-31-16,0 1-3 15,0 0-14-15,2 2 2 16,-1 3-8-16,7 25 8 0,7 35-5 16,-13-24 12-16,1-6-3 15,0 4 11-15,-2-11-7 16,2 2 8-16,0-12-12 16,-2-3 8-16,-2-9-11 15,2-2 10-15,-1-1-7 0,-1-3-1 16,0 0-43-16,0 0-110 15,0 0-58-15,-1 0-312 16,1 0-21-16</inkml:trace>
  <inkml:trace contextRef="#ctx0" brushRef="#br0" timeOffset="10408.25">16381 16980 966 0,'-37'-57'272'15,"37"42"89"-15,-5 2-221 16,5 4-32-16,-3 1 16 16,2 3-26-16,-2 2-11 0,3 0-50 15,0 3-13-15,-3 0-30 16,-1 1-53-16,0 2-44 15,-4 7-61-15,-38 46-280 16,33-29 44-16</inkml:trace>
  <inkml:trace contextRef="#ctx0" brushRef="#br0" timeOffset="10819.99">16260 17325 907 0,'-43'3'277'15,"40"-8"71"-15,3 2-246 16,2 0 7-16,-2 2-26 15,0 0 20-15,1 0-21 0,2 0-3 16,14 0-32-16,54-6-9 16,-29 4-87-16,19 5-381 15,-6-1 92-15</inkml:trace>
  <inkml:trace contextRef="#ctx0" brushRef="#br0" timeOffset="11426.72">18169 16887 791 0,'-9'-4'227'0,"1"-3"77"16,5 5-203-16,3 0 3 16,2 1-2-16,-2 0 5 15,2-1-16-15,1 1-21 16,12-2-20-16,43-8-20 15,-33 9-12-15,3 1-41 0,-5 2-37 16,-1 1-83-16,-7 4-255 16,0 0 23-16</inkml:trace>
  <inkml:trace contextRef="#ctx0" brushRef="#br0" timeOffset="11631.97">18099 17019 1001 0,'-10'-6'267'0,"9"-2"91"15,4 5-268-15,8-1-22 16,7-3-7-16,11 2-11 16,5-1-17-16,12 3-89 15,1 3-58-15,7-2-275 16,-4-4 0-16</inkml:trace>
  <inkml:trace contextRef="#ctx0" brushRef="#br0" timeOffset="12140.07">18876 16819 994 0,'15'-63'290'0,"-15"52"88"0,1-2-238 16,1 7-26-16,-2-3 14 15,1 4 2-15,2-2-3 16,-3 5-28-16,0 1-11 16,0 0-18-16,-3 0-5 15,3 1-20-15,-1-1-11 16,1 0-8-16,0 1-12 16,0 0-8-16,1 0-5 15,2 1 3-15,-2 2-7 16,9 18 6-16,15 46-3 15,-21-33 3-15,-1 6-4 16,0-3 10-16,-2 2-6 16,1-6 1-16,-1-1-5 15,2-11 7-15,1-3-10 0,-3-8 8 16,0-4-7-16,-2-4 8 16,1 3-10-16,-1-5-9 15,0 0-91-15,-2 0-54 16,1 1-112-16,-1 1-280 15,-2-1 14-15</inkml:trace>
  <inkml:trace contextRef="#ctx0" brushRef="#br0" timeOffset="12382.23">18927 16787 911 0,'-6'-21'273'16,"2"5"58"-16,-1 3-211 16,2 5-65-16,-1 4 7 15,1-1 6-15,0 2-13 16,2 2-22-16,1 1-12 16,-4 1-10-16,1 3-28 15,-3 9-26-15,-50 48-83 16,35-32-261-16,8-3 30 0</inkml:trace>
  <inkml:trace contextRef="#ctx0" brushRef="#br0" timeOffset="13010.82">18787 17176 842 0,'-84'-10'377'0,"73"-4"18"16,9 4-137-16,2 8-127 15,6 0-11-15,7-3-13 16,15-1-26-16,7 2-40 16,23-1-29-16,6 2-97 15,26 13-391-15,1 2 83 0</inkml:trace>
  <inkml:trace contextRef="#ctx0" brushRef="#br0" timeOffset="19923.97">947 9696 1079 0,'-1'-9'284'0,"1"1"124"15,-1 5-314-15,3-1 7 16,-3 3-21-16,1 0-11 16,1 0-42-16,2 1-3 15,1 0-17-15,18 4-5 16,35 15-4-16,-29 1 0 16,-1 3-6-16,2 7 2 0,-3 5-2 15,1 5 7-15,-9-5-7 16,1 7 9-1,-11-7-1-15,-6-5 6 0,-4-6-8 16,-4-4 14-16,-1-11-5 16,-2-6 6-16,1-7 0 15,-2-5 8-15,1-4-10 16,1-8 5-16,3-5-10 0,8-8 8 16,0-6-6-16,8-6 4 15,2 4-2-15,6-5 3 16,0 8-12-16,6 6-9 15,0 10-38-15,8 4-143 16,4 12-275-16,5-4 12 16</inkml:trace>
  <inkml:trace contextRef="#ctx0" brushRef="#br0" timeOffset="20457.74">1677 9330 711 0,'-9'-65'335'16,"-8"52"-9"-16,-3 4-120 15,-3 8-153-15,-1 3-1 16,-3 10-8-16,3 6-4 0,-1 7-14 15,5 2-9-15,8 7-10 16,5-2-1-16,8 1-8 16,4-4 4-16,7 1-15 15,3-5 4-15,3-2-3 16,-1-8 11-16,1-5 2 16,5-17 31-1,-2-10-9-15,0-9-3 16,-3-6 5-16,-3-13 1 15,-10 11 5-15,-4-5-11 16,-6 5-3-16,-4 2-11 16,-2 12-22-16,-3 4-56 15,1 12-22-15,2 9-305 16,7 10 43-16</inkml:trace>
  <inkml:trace contextRef="#ctx0" brushRef="#br0" timeOffset="20736.32">2003 9701 1121 0,'-8'-6'264'16,"5"2"93"-16,6 3-315 16,-3 1-28-16,0 0-11 15,0 0 4-15,3 0 1 16,1 0-6-16,18 1-73 16,37 2-29-16,-28-4-261 15,-6-4 1-15</inkml:trace>
  <inkml:trace contextRef="#ctx0" brushRef="#br0" timeOffset="20889.75">1893 9917 1341 0,'18'-9'233'0,"7"2"151"15,26 1-440-15,8-5-53 16,22 3-278-16,-7-2 47 15</inkml:trace>
  <inkml:trace contextRef="#ctx0" brushRef="#br0" timeOffset="21712.08">2956 9450 853 0,'-53'-45'207'0,"28"40"71"15,0 4-231-15,-9 3-24 16,6 2 8-16,-2 0 1 16,4 1 3-16,-1 0-2 15,9-1 1-15,1-1-1 16,5-1 5-16,5-1 6 15,1-1 2-15,5 1 6 16,1-1 3-16,-2 0 13 16,2 0 3-16,0 0 11 15,0 0 1-15,0-1-3 16,0 1-15-16,0 0-15 0,0 0-12 16,0 0-11-16,0 1-3 15,2 1 0-15,-2 2 5 16,4 12-2-16,15 43 1 15,-12-19-8-15,0 4 0 16,4 17-9-16,-3-3-1 16,3 19-7-16,-2 0 3 15,-1 22-4-15,6-3 6 0,1 20-9 16,2-8 5-16,3 18-5 16,-2-15 3-16,-5 15-3 15,-6-14 7-15,-11 11-7 16,-2-22 6-16,-7 1-7 15,-1-23 5-15,-4-7-8 16,2-20 8-16,1-8-29 16,2-17-12-16,2-6-72 15,4-10-46-15,2-3-88 16,4-7-258-16,1 1 33 16</inkml:trace>
  <inkml:trace contextRef="#ctx0" brushRef="#br0" timeOffset="21936.28">2718 11301 1538 0,'13'-30'307'0,"3"21"152"15,5 6-453-15,15 2-11 16,9-1-4-16,16 0-151 16,5 2-299-16,2-22 38 15</inkml:trace>
  <inkml:trace contextRef="#ctx0" brushRef="#br0" timeOffset="22589.83">3495 9370 931 0,'-1'-9'236'0,"-2"7"101"16,2 0-231-16,1 1 4 15,-1 0 10-15,1 1-15 16,0 0-23-16,0 0-38 16,0 1-28-16,0 1-11 15,0 2-6-15,2 18 5 16,7 51-6-16,-6-34 10 15,2 9-7-15,-2-5 2 16,-1-2-3-16,1-11 5 16,-1-8-5-16,-2-11-1 0,2-3-49 15,-4-10-40-15,5-7-333 16,2-10 50-16</inkml:trace>
  <inkml:trace contextRef="#ctx0" brushRef="#br0" timeOffset="22906.98">4002 9362 1260 0,'0'-14'268'16,"0"10"122"-16,-2 5-370 16,-3 2-11-16,5-3 5 15,-4 2-8 1,-5 6 5-16,-58 56-4 0,30-22 0 0,-9 17-6 16,4 4 7-16,-5 12-10 15,6-1 2-15,-3 1-57 16,7-13-17-16,3-7-238 15,12-13-87-15,9-16-66 16</inkml:trace>
  <inkml:trace contextRef="#ctx0" brushRef="#br0" timeOffset="23540.15">3906 9719 1037 0,'5'-7'231'16,"-2"1"100"-16,25-27-286 15,-28 32 10-15,-2 1 12 16,4 1-1-16,-4-2 0 0,1 1-14 16,1 0-24-16,0 0-15 15,0 0-1-15,1 0-7 16,2 0 2-16,0 0-6 16,10 2 5-16,37 12-9 15,-34-8 2-15,-1 3-8 16,-3 1 4-16,-3 1-3 15,-3 2 7-15,0 3-2 16,-6 0 7-16,-3 2-5 16,-2 0 5-16,-2-1-9 15,-1-5-1-15,-2 0-18 16,2-7 5-16,0-2-9 16,0-3 11-16,-2-1 0 15,6 1 18-15,-3-3 2 16,3 3 7-16,3-1-12 0,1 0-6 15,0-1 0-15,1 2 2 16,3 0-4-16,7 0 10 16,46 8-1-16,-36 0-3 15,2 2-5-15,-4-1 4 16,-3 5-5-16,-3-2 10 16,-1 2-4-16,-6-1 5 15,-7 2-8-15,-10 0 10 0,-18 3-1 16,-7 2 6-16,-18 3-48 15,-5-4-31-15,-10-1-298 16,11-12 42-16</inkml:trace>
  <inkml:trace contextRef="#ctx0" brushRef="#br0" timeOffset="24056.94">3613 10535 1235 0,'-20'-58'276'16,"19"48"120"-16,2 5-328 0,0 3-5 15,0 0 26 1,-1 0-4-16,0 1-4 0,0 0-35 16,0 1-19-16,0 0-30 15,0 2-1-15,0 4-8 16,6 29 10-16,4 38-4 15,-10-25-22-15,-2-6-35 16,1 3-74-16,1-17-44 0,4-1-285 16,4-13 32-16</inkml:trace>
  <inkml:trace contextRef="#ctx0" brushRef="#br0" timeOffset="24324.86">4002 10479 1464 0,'1'-5'307'0,"-2"3"135"15,-1 4-446-15,0-1 4 16,0 1-9-16,-5 12 2 0,-35 55 0 15,14-15 13 1,0 3-12-16,-8 14 10 0,2-5-16 16,-5 5-82-16,5-13-35 15,-6 2-306-15,12-14 0 16</inkml:trace>
  <inkml:trace contextRef="#ctx0" brushRef="#br0" timeOffset="24907.38">4015 10818 1019 0,'27'-41'280'0,"-28"40"84"15,0 0-277-15,2 0-1 16,-1 0-15-16,0 1 12 0,0-1-27 16,1 0-3-16,1 0-40 15,3 0-1-15,8 1-14 16,37 3 6-16,-36 3-11 15,0 5 6-15,-4-1-9 16,-3 4 5-16,-3 1-3 16,-3 2 6-16,-2 1-8 0,-5 0-15 15,-2-3-15 1,1-1-9-16,-1-5-7 0,-3-5 8 16,2-6 16-16,0-4 18 15,1-2 9-15,2-2 10 16,4 3-4-16,2 2 3 15,2 2-8-15,-2 3 10 16,1 0-7-16,3 0 5 16,10 4-3-16,44 22 6 15,-34-8-12-15,4 1 7 16,-7 0-6-16,-1-1 3 16,-7-4-5-16,-4-2 7 15,-6-5-5-15,-9 1 10 16,-10-3 1-16,-16 1 0 15,-13 2-30-15,-20 0-340 16,3 2 94-16</inkml:trace>
  <inkml:trace contextRef="#ctx0" brushRef="#br0" timeOffset="25457.1">3651 11522 972 0,'-38'-43'229'16,"36"36"121"-16,2 2-271 15,0 1 42-15,-2 3 7 16,2 0 33-16,0 0-33 16,0-1 3-16,0 1-51 0,0 0-14 15,0 0-48-15,0 1-7 16,0 1-21-16,0 3 2 15,2 17-3-15,0 53 0 16,-4-30-28-16,2 5-82 16,-6-11-46-16,5-6-322 15,8-4 17-15</inkml:trace>
  <inkml:trace contextRef="#ctx0" brushRef="#br0" timeOffset="25739.77">3959 11461 1384 0,'3'1'308'0,"1"0"124"16,-1 0-397-16,-2 0-33 15,0 1 6-15,0 0-10 16,-2 14 2-16,-21 49-5 0,-12-4 6 16,-3 6-5-16,-12 18 9 15,3-6-29-15,-1 5-93 16,13-19-46-16,4-11-268 16,15-31-24-16</inkml:trace>
  <inkml:trace contextRef="#ctx0" brushRef="#br0" timeOffset="26406.2">3969 11837 893 0,'31'-39'263'0,"-34"31"94"16,3 4-253-16,1-5 18 15,3 4-24-15,-1-3-13 16,3 4-38-16,1 0-8 16,3 4-29-16,3 1 1 15,0 5-10-15,2-1 4 16,-2 3-4-16,1 4 0 16,-4 0-6-16,-1 2 6 15,-5 1-5-15,-2 0 5 16,-6-3-2-16,-3-2 8 15,0-2-7-15,-2-3 5 16,1-2-7-16,2-1 7 16,-1-3-13-16,0 1 9 0,3-2-7 15,3 1 6-15,0 0-5 16,0 0 2-16,1 0-9 16,0 0-3-16,0 1-5 15,1 0 8-15,1 0 0 16,1 0 12-16,5 0 4 15,14 1 6-15,33 6-11 16,-29-1 6-16,-1 1-7 16,4 6 0-16,-8 2-5 15,1 5 4-15,-6 1-11 0,-9 4 0 16,-3-3-4-16,-11 1 5 16,-6-4 0-16,-11-1 12 15,-6-5-1-15,-11-3 3 16,-2-5-34-16,-11-7-234 15,10-6-112-15,2-18-72 16</inkml:trace>
  <inkml:trace contextRef="#ctx0" brushRef="#br0" timeOffset="27819.96">4650 9365 738 0,'-54'-39'179'16,"47"33"91"-16,1 3-206 15,4 2 16-15,2-1-9 0,0 2 8 16,0 0-34-16,0 0 8 16,4 0 22-1,22 0-41-15,40-1 14 16,-28 1-15-16,1 3 16 15,-7 2-8-15,-1-2 23 16,-6 3-9-16,-4-2 20 16,-9-2-14-16,-3-1 4 15,-7-1-21-15,0 0 2 16,-2 1-23-16,0-2 3 16,0 1-12-16,0 0 1 15,-2 0-11-15,0 0 7 16,1 0-13-16,1 1 5 15,0 3-8-15,0 2 7 16,5 12-11-16,6 38 7 0,-7-35-8 16,2 11 11-16,-1 1-6 15,5 11 13-15,-2 1-2 16,1 15 16 0,-1-2-2-16,2 11 18 0,-4-1-2 15,4 12 17-15,0-9-6 16,1 17 12-16,2-5-16 15,0 11 5-15,-1-9-23 0,2 12 3 16,-5-17-17-16,1 8 1 16,-1-9-11-16,-1 6 6 15,-3-13-7-15,-4 8 4 16,-2-7-5-16,1 6 7 16,-3-8-7-16,1 10 2 15,1-13 0-15,2 7 5 16,1-10-7-16,1 4 6 15,4-12-6-15,-3 7 7 16,-2-15-7-16,2 2 5 16,-3-12-2-16,-2 1 7 15,0-11-11-15,-2 3 6 16,1-8-8-16,-1 0 7 16,2 1-4-16,-2 4 1 15,1-6-1-15,5 1 6 0,-1-1-11 16,0-1 7-16,0-5-1 15,1 4 1-15,-1-5-5 16,0 1 9-16,-2-8-6 16,2 1 8-16,-2-6-6 15,0-1 8-15,0 0-5 16,0-3 2-16,0 0-5 16,0 0 6-16,0 0-4 0,0-1 5 15,0 1-5-15,0 0 9 16,0 0-6-16,0-1 8 15,0 1-3-15,-2 0 12 16,1-1-11-16,-3 0 0 16,-21-2-42-16,-65-7-253 15,17-6-317-15,-17-13-16 16</inkml:trace>
  <inkml:trace contextRef="#ctx0" brushRef="#br0" timeOffset="29458.01">2915 11247 790 0,'-34'-52'233'15,"34"39"70"-15,0 5-221 16,0 2 31-16,-2 2-13 16,4 2 29-16,-2 1-16 15,0-1 2-15,0 1-33 16,0 1-6-16,0 0-40 0,0 0 0 15,0 1-18-15,0 3 6 16,2 8-7-16,10 61 15 16,-12-27-3-16,2 22 10 15,-2 3-8-15,2 17 2 16,0-7-16-16,-1 12 3 16,0-15-8-16,4 5 0 15,-1-18-7-15,2-5 11 16,-3-19-8-16,0-5 4 15,0-16-5-15,-4-3 8 16,-1-8-6-16,0-1 9 16,0 2-6-16,-7 4 5 15,6 3-12-15,-6 7 8 16,1-1-12-16,0 0 4 16,6 0-5-16,-1-1 6 15,3-8-7-15,1 1 6 0,5-2-6 16,-3-3 6-16,0-4-4 15,1-1 3-15,-3 1-5 16,0-3 6-16,-2-3-6 16,0 0 8-16,1 0-4 15,0 0 18-15,0 0-1 16,0 0 12-16,0 0-3 0,0 0 11 16,0 0-19-16,0 0 8 15,0 0-16-15,0 0 4 16,0 0-7-16,0 0 10 15,0 0-10-15,0 0 9 16,1 0-11-16,2 0 2 16,7-1-8-16,31-1 5 15,44-2-12-15,-2 3-106 16,8 5-171-16,24-1-313 16,-19-14-63-16</inkml:trace>
  <inkml:trace contextRef="#ctx0" brushRef="#br0" timeOffset="33172.12">869 13741 1294 0,'-47'-17'357'0,"30"-5"81"15,8 7-341-15,4 7-39 16,2 4-2-16,4 2 15 16,-1 0 7-16,0 2-16 15,2 1-22-15,-1 1-13 16,3 2-16-16,17 26-12 16,34 38 4-16,-32-19-7 15,-6 5 6-15,3 13-9 16,-7-4 10-16,2 7-5 15,-9-13 6-15,-2-4-7 16,-5-19 8-16,0-6-8 16,-5-15 8-16,-3-8-2 15,-2-9 7-15,-1-6-5 16,-1-5 8-16,1-13-4 16,8-4-4-16,4-11-6 15,4 2 4-15,3-9-9 0,8 9-1 16,9 1-15-16,4 8-7 15,13 0-83-15,6 8-56 16,12-1-354-16,-5 12 35 16</inkml:trace>
  <inkml:trace contextRef="#ctx0" brushRef="#br0" timeOffset="33554.99">1540 13493 1460 0,'12'-29'320'0,"-14"3"155"16,-2 10-410-16,1 2 6 0,2 3 17 16,-1 0 16-16,0 4-15 15,4 3-12-15,-2 2-17 16,-2 2-16-16,2 0-19 16,0 0-9-16,0 1-3 15,0 2-13-15,2 14 2 16,6 57-6-16,-6-25 7 15,1 16-9-15,3-2-31 16,0 9-200-16,7-6-343 0,-2-11 11 16</inkml:trace>
  <inkml:trace contextRef="#ctx0" brushRef="#br0" timeOffset="34033.25">2403 13917 1121 0,'-15'-15'271'15,"-37"-29"108"-15,36 34-275 16,6 7-25-16,1 1 35 0,8-1-5 16,8 1-6-16,3-1-43 15,15 1-12-15,6-3-34 16,9 3-22-16,1-1-84 15,10 4-174-15,-9 7-218 16,-4 6-62-16</inkml:trace>
  <inkml:trace contextRef="#ctx0" brushRef="#br0" timeOffset="34197">2378 14048 1427 0,'-11'-6'328'0,"11"3"123"16,3 2-420-16,17 3-24 16,6-1-13-16,29 0-146 15,13 0-298-15,20-13 49 16</inkml:trace>
  <inkml:trace contextRef="#ctx0" brushRef="#br0" timeOffset="35705.36">3503 13645 1209 0,'-42'-49'378'0,"33"36"93"16,1 2-278-16,3 3-71 15,4 2 6 1,-1 0-3-16,0 2-24 0,1 3-34 16,1 0-17-16,0 0-17 15,0 1-26-15,0 1-4 16,1 2-8-16,5 20 5 15,13 60-12-15,-14-27 13 16,3 13-5-16,0-3 7 0,2 3-7 16,0-18 8-16,0-2-21 15,-2-20-4-15,-3-9-13 16,-4-14 9-16,1-5 1 16,-5-6 24-16,2 3 8 15,0-3 9-15,-6-26-9 16,-9-45-1-16,8 24-7 15,2 4 6-15,-3-4-7 16,2 7 10-16,-2-1-8 16,1 10 6-16,1 2-7 15,5 9 7-15,1 3 0 16,3 5 11-16,-1 0-8 16,4 5 10-16,-2 0-8 15,0 2 0-15,3 4-7 16,-2 4 3-16,6 2-13 0,2 4 6 15,8 9-10-15,3 7 5 16,9 16-8-16,0 7 10 16,9 13-9-16,-3 0 11 15,6 3-7-15,-5-12 10 16,4-5-7-16,-7-14 7 16,3-9-14-16,-10-16 8 0,0-7-4 15,-9-13 5-15,-2-12-6 16,-6-5 13-16,-5-12-5 15,-5-1 4-15,0-7-8 16,-4 8 9-16,2 5-4 16,0 12 3-16,1 6-5 15,-1 15 5-15,1 2-3 16,1 5 0-16,-1 2-8 16,-1-1 5-16,1 1-4 15,0 2 1-15,9 26 3 16,10 45 7-16,-14-17-7 15,1 3 7-15,-1 9-5 16,0-10 2-16,0 5-3 16,0-10-8-16,2-4-134 15,1-13-95-15,5-8-333 0,0-23-51 16</inkml:trace>
  <inkml:trace contextRef="#ctx0" brushRef="#br0" timeOffset="35947.18">4481 14120 1812 0,'5'-23'397'0,"-5"10"163"16,1 7-525-16,2 3-63 15,-2-1-34-15,-1 3-156 16,1 0-267-16,4-1-79 16,-3-1-186-16</inkml:trace>
  <inkml:trace contextRef="#ctx0" brushRef="#br0" timeOffset="36554.72">5005 13846 722 0,'-38'-54'358'15,"31"36"29"-15,3 2-126 16,0 3-72-16,4 5-24 16,0 1 14-16,0 2-52 15,0 3-22-15,0 1-53 16,0 1-15-16,0 0-28 16,1 2-5-16,2 4-12 0,10 24 11 15,16 41-6-15,-16-27 7 16,-2-1-6-16,-1 2 9 15,-1-9-10-15,-3-4 6 16,-4-11-7-16,-1-7 10 16,1-9-8-16,-3-1 10 15,0-5-2-15,0 0 11 16,0-2-6-16,0 0 6 16,-1-3-8-16,0-22 5 15,-4-32-11-15,9 23 7 16,5 2-8-16,5-4 1 15,9 8-28-15,11-4-86 16,6 12-89-16,19 9-339 16,-2 11-1-16</inkml:trace>
  <inkml:trace contextRef="#ctx0" brushRef="#br0" timeOffset="37096.41">5764 13249 1263 0,'-6'-21'351'16,"2"4"85"-16,-6 4-353 16,-2 3 4-16,1 2-19 15,-1 0 15-15,0 0 2 16,0 2-10-16,3 4-29 0,-2 0-17 15,4 3-21-15,0 8-8 16,3 3-5-16,0 6-4 16,1 11 2-16,4 7 0 15,2 2 3-15,6 6-1 16,4-2 0-16,8-3-5 16,1-10 1-16,8-4 1 15,-2-13 4-15,5-10 4 16,-1-9 6-16,4-13 2 15,-4-6 1-15,-2-10-2 16,-7 0 2-16,-11-11-11 16,-13 5-11-16,-27 0-115 15,-17 12-89-15,-44 20-303 16,-16 17-33-16</inkml:trace>
  <inkml:trace contextRef="#ctx0" brushRef="#br0" timeOffset="39338.53">864 15260 1283 0,'-5'-20'307'0,"4"5"110"16,3 6-378-16,4 2-10 15,5 5-19-15,10 4-3 16,0 5-7-16,5 12 3 15,2 5-10-15,-1 6 7 0,-7 4-4 16,1 8 4-16,-8-4-4 16,-5 5 7-16,0-6-7 15,-6-5 7-15,-3-8-3 16,0-8 11-16,-3-9 2 16,-6-6 27-16,0-4 0 15,-2-9 19-15,0-5-9 16,0-8 8-16,5-4-27 0,5-12 2 15,6 3-15-15,10-4-1 16,2 8-19-16,9 0-26 16,3 12-29-16,7 4-77 15,-5 6-40-15,4 4-183 16,-3 8-101-16,-3 5-36 16</inkml:trace>
  <inkml:trace contextRef="#ctx0" brushRef="#br0" timeOffset="39737.01">1357 14868 1183 0,'0'-27'313'16,"1"1"92"-16,5 6-348 15,3 4-20-15,4 5-24 16,6 6 2-16,3 0-12 16,-1 5 8-16,0 8-10 15,1 7-4-15,-8 5-1 16,-5 7 0-16,-3 4-2 16,-9 8 6-16,-4 1-3 0,-6 4 5 15,0-6-1-15,-2-3 3 16,2-11-4-16,1-9 10 15,3-9-8-15,1-4 10 16,2-2-1-16,4 0 12 16,2-1-3-16,0 0 10 15,3 0-12-15,2 0 1 16,25-2-21-16,53-1-111 16,-23 4-132-16,19-3-190 15,6-7-88-15</inkml:trace>
  <inkml:trace contextRef="#ctx0" brushRef="#br0" timeOffset="40190.51">2654 15279 1195 0,'-45'-12'348'15,"40"6"61"-15,5 1-341 0,5 2-20 16,5 1-38-16,6-1-7 15,6-3 8-15,6 1-21 16,2 1-41-16,6 6-77 16,-3 5-24-16,-2 12-269 15,-13 3 22-15</inkml:trace>
  <inkml:trace contextRef="#ctx0" brushRef="#br0" timeOffset="40328.38">2566 15482 1387 0,'0'-8'333'16,"18"0"92"-16,7 7-440 15,24 2-170-15,15 1-260 16,32-7-1-16</inkml:trace>
  <inkml:trace contextRef="#ctx0" brushRef="#br0" timeOffset="41321.07">3929 15056 1134 0,'-7'-22'323'15,"0"2"110"-15,4 6-292 16,1 8-16-16,1 1 1 16,-5 2-27-16,5 2-24 15,0 1-30-15,0 1-22 16,1 1-10-16,3 22-11 15,9 53-1-15,-5-14-5 16,3 2 7-16,-3 11-6 16,1-11 7-16,1-1-5 15,-3-18 6-15,-1-9-4 16,-3-16 7-16,-1-10-7 16,-1-8 13-16,-3-12 3 15,-2-7 6-15,5-17-4 16,-4-7 8-16,2-22-12 0,0 1-2 15,-1-7-3-15,1 10 6 16,-4 2-2-16,-1 19 9 16,2 4-3-16,-1 13 4 15,1 5-11-15,2 5 2 16,1 2-9-16,2 4 0 16,0 4-12-16,0 0 4 15,1 1-9-15,2 1 5 0,7 7-3 16,50 43 6-16,-24-13 2 15,-2 0 3-15,6 11-10 16,-7-3 8-16,4 0-6 16,-10-15 6-16,-2-2-5 15,-8-14 9-15,-1-5-7 16,-8-11 8-16,6-6-6 16,-1-8 6-16,3-19-5 15,-1-6 7-15,5-12-4 16,-7 0 7-16,2-2-6 15,-6 14 6-15,3 4-9 16,-2 7 5-16,-1 5-9 16,-3 7 6-16,0 3-6 15,-2 5 8-15,-1 5-8 0,-1 1 8 16,2 5-10-16,-4-3 8 16,1 1-11-16,2 3 9 15,12 32-7-15,12 41 8 16,-15-14-9-16,-3-1 12 15,1 11-11-15,-4-10 8 16,4 4-54-16,0-14-52 16,3 0-159-16,3-8-296 15,2-15-12-15</inkml:trace>
  <inkml:trace contextRef="#ctx0" brushRef="#br0" timeOffset="41521.53">4942 15485 1716 0,'23'-19'350'0,"-21"15"166"15,-4 3-492-15,2 1-103 16,0 0-23-16,0 0-136 15,0 1-278-15,0-1 6 0</inkml:trace>
  <inkml:trace contextRef="#ctx0" brushRef="#br0" timeOffset="42170.28">5439 15105 1025 0,'-7'-19'296'0,"2"4"97"15,1 3-252-15,4 7-23 16,-1-1 0-16,2 3-24 16,-1 2-26-16,1 1-35 15,3 1-20-15,9 7-6 16,43 42-5-16,-33-15 2 0,1 7-4 16,-3 0 7-16,-2 3-7 15,-3-4 3-15,-2-4-6 16,-4-8 8-16,-3-5-7 15,-4-12 6-15,-2-3 7 16,-2-7 23-16,-3-9 9 16,-2-5 6-16,-5-5 1 15,0-6-6-15,-3-11-19 16,4 0-9-16,1-5-4 16,7 3-1-16,6-4-5 15,3 9 2-15,7-1-17 16,2 6-22-16,13 1-143 15,1 9-69-15,20-7-286 16,0 5-54-16</inkml:trace>
  <inkml:trace contextRef="#ctx0" brushRef="#br0" timeOffset="42487.59">6155 14769 1227 0,'38'-113'430'0,"-37"95"76"15,1-1-290-15,-2 11-76 16,0 1-13-16,5 1-36 0,-3 0-15 15,0 3-33-15,-2 2-13 16,0 0-12-16,0 1-13 16,1 2-8-16,0 5-1 15,8 28-3-15,6 53 2 16,-8-29-1-16,-8 23-229 16,-2 11-343-16,-21 6 34 15</inkml:trace>
  <inkml:trace contextRef="#ctx0" brushRef="#br0" timeOffset="43077.53">3370 16424 1504 0,'4'-20'413'0,"1"-1"83"0,-5 11-434 16,4 17-113-16,-4 8-80 16,0 14-62-1,0 4-20-15,0 8-276 0,-2 0 86 16</inkml:trace>
  <inkml:trace contextRef="#ctx0" brushRef="#br0" timeOffset="43284.84">3396 17118 1511 0,'-2'-11'387'16,"0"1"107"-16,4 3-410 15,-2 5-103-15,4 2-51 16,-4 0-45-16,1 2-84 15,3 1-82-15,9 35-197 16,12 38 11-16</inkml:trace>
  <inkml:trace contextRef="#ctx0" brushRef="#br0" timeOffset="43433.35">3447 17661 1721 0,'-7'-22'417'16,"6"10"-52"-16,9 18-573 16,6 28-317-16,0 3-137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52:46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13895 8689 1355 0,'-3'-32'633'16,"-3"11"-658"-16,5 29-2 15,2 9 7-15,0 19 9 16,3 2 14-16,5 12 18 15,3 1 1-15,6 1 18 16,3-12-3-16,6-6 17 0,0-17-4 16,10-24 23-16,6-22-15 15,19-37 0-15,7-17-28 16,23-33-39-16,-3-1-49 16,11-16-36-16,-15 27-21 15,-2 12-10-15,-23 34 8 16,-8 21-301-16,-33 34 121 15</inkml:trace>
  <inkml:trace contextRef="#ctx0" brushRef="#br0" timeOffset="422.91">14209 8353 1268 0,'-13'-31'261'16,"0"11"120"-16,7 6-398 16,4 15-20-16,9 10 6 15,2 10-7-15,8 15 12 16,4 11 26-16,5 13 34 16,1 4 6-16,7 15 26 15,-5-8 0-15,7-6 16 16,-1-17-19-16,7-18 15 0,-1-30-16 15,26-39 7-15,8-20-30 16,26-34-29-16,1-7-49 16,20-21-89-16,-13 23-101 15,8 1-252-15</inkml:trace>
  <inkml:trace contextRef="#ctx0" brushRef="#br0" timeOffset="114607.12">22530 10942 1571 0,'5'-18'325'0,"-4"13"141"16,4 20-464-16,2 18-10 16,4 13 1-16,3 28-4 15,-2 7 14-15,8 17-5 16,3-6 4-16,3-1-8 15,2-28 7-15,10-19 6 16,-2-31 10-16,17-38 1 16,11-32 8-16,29-47-5 15,9-21-5-15,30-38-8 16,-9 10-7-16,-1 4-11 16,-31 45-23-16,-17 30-170 15,-36 56-289-15,-18 38 18 16</inkml:trace>
  <inkml:trace contextRef="#ctx0" brushRef="#br0" timeOffset="115105.06">23004 10949 1697 0,'6'-3'316'0,"-6"15"166"16,2 13-500-16,7 26-11 15,4 12 15-15,3 18 4 16,4-1 10-16,11 7-5 16,1-21 11-16,9-6 4 15,5-29 12-15,26-19 29 16,8-27 15-16,38-36-3 15,22-27-1-15,72-42-84 16,13-15-163-16,67-40-363 16,-21 10-8-16</inkml:trace>
  <inkml:trace contextRef="#ctx0" brushRef="#br0" timeOffset="120558.29">21149 14144 823 0,'-40'-30'244'16,"-12"-3"48"-16,3 6-219 16,-13-2-34-16,7 8 7 15,-10-7 54-15,10 3 17 0,-5-2 39 16,10 3-18-16,-10-2 1 16,5 8-53-1,-9 2-18-15,1 10-38 0,-19 6-7 16,6 6-20-16,-10 8 2 15,-1 3-3-15,-6 6 5 16,16 0 1-16,-7 9 10 16,12-4-4-16,-6 5 11 15,16 1-5-15,-7 10 2 16,13 1-9-16,-11 15 5 16,11 4-14-16,-7 16 6 15,8-1-5-15,-8 24 9 16,0 34 11-1,0 7-13-15,4 12 3 0,0 1-8 16,5 5 7-16,15-35-2 16,-4 17 7-16,7-19-4 15,-1 19 2-15,3-18 6 16,-1 18 9 0,4-14-7-16,-2 14 8 0,9-17-2 15,8 8-9-15,6-27-12 16,13 8 7-16,12-18-10 15,10 8 5-15,3-16-7 16,17 10 8-16,3-16-10 0,11 9 7 16,0-13-7-16,15 7 6 15,-4-13-10-15,12 3 6 16,-2-13-4-16,15-1 6 16,-7-13-5-16,18-2 7 15,-6-15-9-15,11-2 6 16,-7-8-5-16,17-8 5 15,-14-6-7-15,17-7 10 16,-6-6-9-16,14-13 4 16,-14 1-4-16,12-9 5 15,-15-2-7-15,9-12 6 16,-20 2-8-16,4-18 0 16,-22-4-3-16,2-28-1 15,-17-4-7-15,-2-25 9 0,-13-1 0 16,-2-24 4-16,-11 14 3 15,-2-20 7 1,-15 17-7-16,-6-17 4 0,-9 11-7 16,-12-27 5-16,-10 14-3 15,-10-37 4-15,-5 4-3 0,-17-36 6 16,2 12-8 0,-11-45 0-16,2 18-5 0,-4-22 5 15,2 39-7-15,-12-1 14 16,2 54 3-16,-19 17 4 15,-3 46-11-15,-21 14 2 16,4 36-17-16,-36 25-79 16,0 28-82-16,-16 34-156 15,15 19-265-15,11 11-37 16</inkml:trace>
  <inkml:trace contextRef="#ctx0" brushRef="#br0" timeOffset="121258.88">21858 14741 1320 0,'4'-22'412'0,"-2"14"48"16,-3 8-370-16,1 6-74 15,0 3-38-15,-1 13-2 0,0 6 15 16,3 9-1-16,0-1 12 15,5 8-4-15,4-6 5 16,2-2-6-16,0-11 12 16,7-8 1-16,1-19 10 15,16-27-3-15,9-20 7 16,18-31-4-16,5-9-5 16,10-14-8-16,-15 17 2 0,-10 11-7 15,-19 30-22-15,-13 22-153 16,-17 23-150-16,-17 13-153 15,-10 7-149-15</inkml:trace>
  <inkml:trace contextRef="#ctx0" brushRef="#br0" timeOffset="121591.09">22261 14553 1754 0,'-34'-39'368'0,"20"24"134"15,4 10-523-15,2 8-12 0,2 5-2 16,2 9-8-16,2 3 36 16,4 18-2-16,3 4 10 15,6 20-4-15,2-1 11 16,3 5-8-16,1-13 3 15,3-3-7-15,-1-23 6 16,5-11 6-16,1-16 11 0,17-21 2 16,6-17 6-16,21-30-7 15,7-10-42-15,11-23-171 16,-9 8-202-16,-13 9-126 16,-30 32-188-16</inkml:trace>
  <inkml:trace contextRef="#ctx0" brushRef="#br0" timeOffset="208578.13">16030 3055 811 0,'-31'-15'216'0,"-7"0"80"16,-2 5-229-16,-9 0 1 16,4 3-13-16,-9 4 6 15,5 2-13-15,-8 5 10 16,6 4-8-16,-9 12 11 15,10 4-9-15,-6 10-4 16,8 4-16-16,-8 19-5 16,8 2-11-16,-9 19-3 15,6 3-2-15,-6 17 1 16,12-11 0-16,6 14-2 16,16-17 0-16,12 9 7 0,18-15-1 15,19 6 9-15,12-13-4 16,26 8 6-16,13-11-11 15,22 5 0-15,1-19-9 16,21 4 3-16,-14-15-6 16,13-6 4-16,-18-12-6 15,9-10 5-15,-19-15-4 16,2-14 14-16,-18-12-3 16,0-21 13-16,-23-15 1 0,-1-41 6 15,-16-14-9-15,-7-45 5 16,-16 0-7-16,-18-17 0 15,-23 30-2-15,-24 4-1 16,-18 44-4-16,-43 21-39 16,-12 37-49-16,-49 26-139 15,-7 26-136-15,-32 9-156 16,30 9-95-16</inkml:trace>
  <inkml:trace contextRef="#ctx0" brushRef="#br0" timeOffset="-210477.53">12789 6649 782 0,'-23'-10'164'15,"-2"1"76"-15,4 6-227 16,-1-1-12-16,2 2 9 15,3 0-9-15,4 2 2 16,0-1-6-16,2 1 6 16,4 1-8-16,3-1 6 0,2 0-15 15,2-1-6-15,0 1-87 16,1 0-33-16,1 0-4 16,14 0 31-16,72 5 47 15,-17-5 103-15,31 0 51 16,6-2 10-16,18 2-14 15,-13-2-32-15,8 0-19 16,-25 1-11-16,-1-3-8 16,-26 1 1-16,-8 0-3 15,-27 2 3-15,-9-2 4 16,-17 3 14-16,-6 1-36 16,-7 3-75-16,-13 3-143 15,-5-4-18-15</inkml:trace>
  <inkml:trace contextRef="#ctx0" brushRef="#br0" timeOffset="-208917">12952 7068 1043 0,'-1'-5'265'16,"1"-9"110"-16,-6-27-284 15,6 34 18-15,-3 6 2 16,3-1-2-16,0 1-23 0,0 1-15 16,0 0-40-16,0 0-9 15,0 1-9-15,0 2 0 16,0 20 0-16,3 59 4 16,-3-21-2-16,-5 21-3 15,0 4-2-15,-5 20 0 16,-2-8-5-16,-2 9 3 15,4-20 1-15,0-3-3 16,7-24-2-16,0-4-1 16,4-21-1-16,2-3-36 15,-3-12-48-15,0-5-88 16,-1-11-28-16,-2-6-294 16,-4-8 36-16</inkml:trace>
  <inkml:trace contextRef="#ctx0" brushRef="#br0" timeOffset="-208389.69">12995 7106 1100 0,'11'-16'227'0,"-1"4"107"15,3 6-328-15,3 1-5 16,4-1 1-16,3 4-1 16,-4-1 2-16,0 2 0 15,-2 4 2-15,2 2 0 16,-2 1-2-16,0 9 0 15,-1 5 0-15,-3 11-3 16,-4 2-4-16,-6 5-12 16,-5-4-5-16,-5-3 0 15,-6-14 0-15,-3-1 6 16,-3-9 11-16,-2-4 3 0,1-3 4 16,2-2 0-16,5-3 2 15,1 0 0-15,5 2 2 16,2-2-1-16,2 2 1 15,7 2-3-15,-4 1 1 16,3 0-4-16,0 1-1 16,25 10 0-16,32 19-1 15,-26-7 3-15,-7 2-1 0,0 9-4 16,-14-4 0-16,-9 4-5 16,-15-8-3-16,-23-1-34 15,-13-10-280-15,-22-5 80 16</inkml:trace>
  <inkml:trace contextRef="#ctx0" brushRef="#br0" timeOffset="-207609.02">19280 6559 1219 0,'-36'-16'283'0,"6"1"107"16,12 5-335-16,2 5 3 16,11 3 2-16,5-1 3 15,6 3-3-15,-2-1-11 16,14 0-31-16,79 0-1 15,-16 0-2-15,35-1 6 16,3-1-5-16,26-2 1 16,-5-1-2-16,19 0-2 15,-28 3-7-15,-1 2-1 16,-34 1-1-16,-20 2-3 16,-36 0-2-16,-12 0-22 15,-21 1-26-15,-18 1-84 16,-13 0-49-16,-22 6-294 15,-8-2 23-15</inkml:trace>
  <inkml:trace contextRef="#ctx0" brushRef="#br0" timeOffset="-207189.09">19373 6999 1368 0,'-25'-51'285'0,"23"34"132"16,-1 14-410-16,2 0 14 16,2 3-10-16,-1 0 16 15,-1 0-7-15,1 0 3 16,0 0-17-16,0 1 11 16,0 1-10-16,0 10 8 15,6 46-6-15,-8-23 6 16,-1-3-13-16,-2 3 6 15,1-8-8-15,-1 1 6 16,2-8-8-16,2-1-40 16,3-7-51-16,6-1-79 15,4-6-282-15,8-12 21 16</inkml:trace>
  <inkml:trace contextRef="#ctx0" brushRef="#br0" timeOffset="-206967.15">19539 7083 1386 0,'11'0'284'0,"28"-3"132"15,-27-3-411-15,3 3-7 16,12 1-6-16,4 1 12 15,14 0-85-15,1 0-42 16,12-1-298-16,-6-3 4 16</inkml:trace>
  <inkml:trace contextRef="#ctx0" brushRef="#br0" timeOffset="-206625.81">20098 6977 1463 0,'-10'-1'319'0,"5"-1"151"16,0 0-416-16,1-1 6 15,1 1 6-15,-1 0-6 16,2 0-11-16,1 1-19 15,-2 0-15-15,1 1-17 0,0 1 3 16,2 1-9-16,-2 9 11 16,1 25-7-16,1 41 9 15,-5-19-4-15,1 2 9 16,3 21-13-16,1-5-8 16,1 2-82-16,6-7-54 15,0-4-94-15,-1-19-275 16,0-22 19-16</inkml:trace>
  <inkml:trace contextRef="#ctx0" brushRef="#br0" timeOffset="-206025.29">20159 7007 1191 0,'-13'-76'244'0,"23"58"117"15,2 11-354-15,8 0-3 16,-3 3-1-16,7 5 2 16,-5 2-1-16,2 3-1 15,-5 3-2-15,4 6 1 16,-6-1-1-16,-1 9-3 0,-3 1 1 16,-1 4-2-16,-7-4-3 15,-2 2-17-15,-2-10-3 16,-2-1-13-16,-2-7 2 15,1-2-2-15,-1-7 9 16,0-5 11-16,-2 0 9 16,-1-3 2-16,1 0 7 15,3 3 6-15,1 1 0 0,2 3 1 16,6 2-1-16,-4 0-2 16,0 0-4-16,3 0-2 15,17 3 3-15,48 15-1 16,-35-6 2-16,4 6 0 15,-7 1 0-15,-4 4-3 16,-12 0-3-16,-10 5 2 16,-10-5 2-16,-22 0-2 15,-6-3 5-15,-16-1 3 16,-5-5-4-16,-7-3-30 16,6-9-290-16,1-9 85 15</inkml:trace>
  <inkml:trace contextRef="#ctx0" brushRef="#br0" timeOffset="-201171.76">13886 9884 1414 0,'-9'-18'274'0,"2"8"121"15,4 8-423 1,-2 9 3-16,4 6 15 16,-3 15 0-16,-3 7 10 0,1 20 2 15,0 3 0-15,2 17 1 16,2-11 0-1,1 4 0-15,-2-15 0 0,3-8-2 16,0-20 3-16,-1-8 5 16,2-10 7-16,2-7 37 15,-3-7 10-15,-3 5 9 16,2-3-4-16,-2-35-5 16,-4-41-36-16,4 23-10 15,4 3-11-15,1-4 2 16,-2 13-1-16,1 6 1 15,3 12-3-15,-2 6 0 16,0 13 0-16,-1 3-6 16,3 5 0-16,-4 1-8 0,0 0 2 15,1 1-7 1,1 1 4-16,9 14-2 0,31 48 8 16,-14-20 0-16,-4 0 7 15,8 3-4-15,-5-7 5 16,5-5-4-16,-7-12 2 15,1-12-7-15,-4-13 5 16,7-24-5-16,-2-11 8 16,5-19-2-16,-2-7 2 0,-1-7 0 15,-9 12-1-15,-4 6-1 16,-9 17 2-16,-1 12 13 16,-6 12 5-16,1 6-2 15,-2 5-2-15,1 6-8 16,-2-5-6-16,2 2-7 15,0 28 2-15,2 55 4 16,-2-28 2-16,7 15-2 16,-1-3 1-16,1 5-5 15,3-14-68-15,3 5-167 16,1-17-264-16,-9-22-33 16</inkml:trace>
  <inkml:trace contextRef="#ctx0" brushRef="#br0" timeOffset="-200649.52">14617 10188 1358 0,'-87'7'362'0,"81"-17"-240"15,-1 3-56-15,6 3 15 16,2 2 0-16,0-2 1 16,-1 3-49-16,2 0-6 0,0 0-21 15,5-1-2-15,24-5-29 16,44-10-100-16,-31 8-68 16,10-2-251-16,-9 3-40 15</inkml:trace>
  <inkml:trace contextRef="#ctx0" brushRef="#br0" timeOffset="-200263.25">14531 10428 812 0,'-8'-7'386'0,"5"3"-36"15,1 0-147-15,11-1-172 16,5-1-23-16,19-6 8 16,15-2 1-16,27-1-21 15,10 1-90-15,9-5-271 16,-22-7 45-16</inkml:trace>
  <inkml:trace contextRef="#ctx0" brushRef="#br0" timeOffset="-188872.75">21320 13965 1064 0,'-2'-16'255'0,"1"3"88"16,1 7-315-16,-1 6-2 0,1 1-19 16,0-1 6-16,0 0-5 15,1 1 7-15,0 3-8 16,10 19 9-16,20 45-9 15,-18-21 7-15,-2-4-10 16,1 5 8-16,-2-13-13 16,-3-10 10-16,1-12-6 15,3-6 25-15,1-13-5 0,15-18 15 16,29-44-12 0,10-18-64-16,16-24-49 15,3-8-36 1,-1 6-273-16,-34 40 67 0</inkml:trace>
  <inkml:trace contextRef="#ctx0" brushRef="#br0" timeOffset="-188504.42">21559 13939 1247 0,'-2'-7'262'15,"-5"2"115"-15,8 5-379 16,1 0-3-16,-2 0-9 0,0 0 10 15,0 1 0-15,3 2 14 16,0 10 0 0,22 47 10-16,-12-34-8 15,6 7 6-15,-4-8-11 0,7 0 6 16,-1-13-4-16,13-7 10 16,6-16-7-16,27-19-12 15,13-16-57-15,32-25-341 16,-2-24 71-16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57:12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8790 5172 403 0,'-21'-12'358'15,"-1"-3"-71"-15,6 5-231 16,-1 0 252-16,8 2-252 16,3 3-2-16,5 3-20 15,-2 1-1-15,3 1-5 0,0 0 0 16,0 0-6-16,0-1 0 16,0 1-7-1,0 0 3-15,0 0-5 0,3 0 10 16,-3 0-1-16,2-1 6 15,2 0 1-15,16-1 15 16,40-2 0-16,-20 0 0 16,3-1-9-16,19 0 2 15,1-2-15-15,18 0-2 16,1 0-3-16,17-1 3 16,-7 1-5-16,19 0-4 15,-7 2-2-15,13-1 0 16,-8 2-1-16,17-1-3 15,-15 1 1-15,14 0-2 0,-10-1-2 16,14 3-1-16,-15 0 2 16,22-1-2-1,-12 3 0-15,21-1 1 16,-17-3 3-16,24 1-2 0,-10 2-1 16,19-4 2-16,-15 4 0 15,24 0-4-15,-20 1 2 16,19 2 1-16,-21 1 0 15,17 0-1-15,-20 1 1 0,19 2 0 16,-24-2-2-16,18 2 2 16,-19-2-2-16,17 0 4 15,-18-1 0-15,28 0 5 16,-17-3 1-16,22-1 4 16,-18 2-3-16,18-1 1 15,-23 1-3-15,18 4-3 16,-25 0-1-16,16 3-3 15,-19-2 2-15,15 1-5 16,-20-3 3-16,20 3-2 16,-16-3 2-16,22-1-2 15,-20-1 2-15,24 1 1 16,-20-3-1-16,21 0 1 16,-21 0-3-16,17 0 5 0,-23 0 1 15,16 1 2 1,-18-1 0-16,15-1 3 0,-14 3-3 15,17-2-7-15,-18 0 4 16,19 2-2-16,-17 0-2 16,20-1-3-16,-17 2 6 15,22 0-3-15,-19-1-1 16,19 2 1-16,-21 2 5 0,17 3-4 16,-16-3-3-16,16 3 3 15,-17 1 1-15,16 0-5 16,-25-2 4-16,9 2 3 15,-23-1-3-15,11 0 5 16,-20-2 4-16,8 2 0 16,-21-1 3-16,-1-2 1 15,-23 1 1-15,-4 0 6 16,-17-4-2-16,2 0 1 16,-10-1 2-16,-2 2-5 15,-5-1-8-15,-1 1-1 16,-13 1-5-16,-4-2-5 15,-7 2 2-15,-5-3-43 16,-11-1-71-16,-25-1-425 16,-12-14 79-16</inkml:trace>
  <inkml:trace contextRef="#ctx0" brushRef="#br0" timeOffset="12717.34">13421 7693 805 0,'-47'-17'236'0,"-1"-1"58"16,6 6-220-16,3 1-31 15,12 4-13-15,1 1-10 16,7 5-7-16,7 0-5 16,7 3 2-16,2-1-5 15,3 0 7-15,0-2-6 16,1 1 1-16,1 0-6 0,1 0 5 15,23 5 5-15,42 8 13 16,-11-6 10-16,6-4 15 16,25-2 5-16,6-2-3 15,27 0-1-15,1-4-4 16,32 2-10-16,-8 1 0 16,21-5-7-16,-9 4-3 15,24-2-2-15,-27-2 6 0,34-1-2 16,-17 2 4-16,24-3 1 15,-19 0 4-15,30 2-1 16,-25 1 4-16,27 3-3 16,-22 0-3-16,27 3-3 15,-21 4-6-15,32 0-9 16,-22-1 2-16,32 1-5 16,-25-1-2-16,30 0 3 15,-29 1 2-15,23 1-5 16,-29-2 4-16,19 2 1 15,-29-2 0-15,20 1-3 16,-32-1 9-16,10 0-4 16,-32 0 3-16,7 0-5 15,-32 2 1-15,6-2-8 0,-29-1 1 16,1 3-10-16,-24-1 5 16,-7 1-4-16,-26 2 0 15,-7 2-6-15,-17 0 3 16,-12 3-96-16,-15 2-87 15,-34-1-351-15,-21-18-1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2:58:51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7447 5137 531 0,'-32'-6'233'0,"3"-1"30"16,6 2-134-16,-2 0-2 15,7 2-34-15,2 0-8 16,4 1-30-16,-2-1-6 16,5 2-21-16,-1 1-9 15,1 0-4-15,0 0-3 16,1 2-6-16,2-3-1 0,-1 1 8 16,4-1 7-16,2 1 17 15,0-1 14-15,0 1 6 16,1 0 1-16,-1 0-10 15,1 0-16-15,0 0-12 16,0 0-7-16,1 0-9 16,2 0 0-16,12 1-3 15,47 7-1-15,-26-6 4 0,7 0-1 16,1 3 0 0,12 0 3-16,-2 3-5 0,9 2-3 15,-3 0 6-15,11-2-6 16,-5-1 4-16,15-2 5 15,-3 1-5-15,17-2 7 16,-8 1 1-16,21 0-3 16,-10-2 2-16,16 3 1 15,-11-3-8-15,14 1 0 16,-12 2 3-16,14 1-2 16,-15-1 0-16,13 6 0 15,-13-1 3-15,12-1-7 16,-13 0-2-16,14-3 3 15,-9-2-1-15,23-1 1 16,-13-2 3-16,22 0 1 16,-10-1 1-16,23 0-6 15,-23-1 2-15,21 1-5 0,-16 3 2 16,14-2-1-16,-21-1 5 16,22-1-3-16,-23 0 4 15,16-3-1-15,-18 0 0 16,18 1-2-16,-25 0 1 15,18-4 0-15,-16 3-6 16,20-5 5-16,-16-1-1 16,18 2-2-16,-11 0 0 0,14-2 2 15,-19 5 2-15,17 3-2 16,-21-1 1-16,14 1 0 16,-20 3 3-16,12-2-6 15,-15-1 2-15,7 0 4 16,-15-3 0-16,11 0 1 15,-18 0 12-15,7-2 6 16,-15 2-2-16,3 0 6 16,-17 2-7-16,5-2-9 15,-12 2-5-15,8 1 6 16,-11 1-6-16,11-2 4 16,-12 4 3-16,9-1 0 15,-7 0-7-15,12 0 6 16,-9 0-9-16,7 1 0 15,-13-1 3-15,3-1-5 0,-17 0-1 16,-1-1 9-16,-14 0-7 16,-1-1 10-16,-9 1 18 15,1-1 4-15,-2 2 2 16,7-3 11-16,-5 1-13 16,4-1-11-16,-4 1-10 0,0-2-3 15,-9 2-3-15,-1-1-2 16,-6 1-7-16,1 0-79 15,-5 2-69-15,3-5-362 16,-6-5 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2:59:35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10873 6669 1236 0,'-6'3'296'16,"-14"12"107"-16,-6 16-358 16,-15 18-7-16,-2 13-13 15,-10 27 3-15,4 5-12 16,-6 26-1-16,12-3-14 0,-5 11 2 16,10-13-4-16,2-6 7 15,11-29-5-15,3-12 5 16,11-21 6-16,2-16 18 15,4-17-7-15,1-4 10 16,4-7-4-16,0-9-42 16,7-1-48-16,13-19-388 15,4-15 80-15</inkml:trace>
  <inkml:trace contextRef="#ctx0" brushRef="#br0" timeOffset="385.38">10391 6894 1295 0,'-38'5'274'15,"9"-9"128"-15,11 3-386 0,0 5-4 16,6 1-10-16,3 9-1 16,5 2-6-16,1 15 1 15,6 0-12-15,5 10-20 16,4-2-12-16,7 3-15 16,2-9-8-16,0-3 4 15,-4-13 23-15,-2-13 43 16,-4-16 31-16,-6-18 19 15,-3-7 9-15,-5-13 29 16,-4 4-33-16,-4 4-18 16,0 13-28-16,-1 8-38 15,3 16-76-15,2 16-296 16,2 8 49-16</inkml:trace>
  <inkml:trace contextRef="#ctx0" brushRef="#br0" timeOffset="767.94">10734 7704 1590 0,'-6'1'257'0,"3"11"191"0,2 3-479 16,5 8-5-16,3-2 20 16,8 0-16-16,2-3-12 15,8 2-7-15,-5-14 4 16,4-5 9-16,-6-6 21 15,-2-12 20-15,-5-7 11 16,-4-5 15-16,-8-2 6 16,-6-3 2-16,-4 5-12 15,-6 4-58-15,0 11-103 16,5 0-293-16,7 3 8 0</inkml:trace>
  <inkml:trace contextRef="#ctx0" brushRef="#br0" timeOffset="1551.6">20895 7232 1558 0,'5'-7'342'0,"-8"-4"127"15,-2 3-451-15,2 5-8 16,-1 5-21-16,-2 7 15 16,-2 12 6-16,-11 26-5 0,-6 14-7 15,-12 33 10-15,-3 10 0 16,-8 22-1-16,6-15 0 15,-5 8 0-15,8-26-10 16,-2-2 6-16,6-21 1 16,2-5 1-16,10-20-7 15,4-9 10-15,8-16-4 16,2-7 0-16,6-9-20 16,1-2-43-16,1-1-32 0,1-2-64 15,1-3-339-15,8-30 80 16</inkml:trace>
  <inkml:trace contextRef="#ctx0" brushRef="#br0" timeOffset="1916.89">20451 7353 1104 0,'-12'-9'474'15,"-5"7"-23"-15,5 0-210 0,7 6-264 16,0 8-24-16,4 7-9 16,4 10-20-16,1 5-13 15,2 0-14-15,4-5 10 16,-1-9-1-16,-1-11 26 15,1-7 28-15,-1-7 33 16,-1-12 35-16,-3-3 24 0,-1-10 32 16,-3 1-8-16,-3-3-1 15,-1 10-32-15,-1 2-39 16,1 14-55-16,-3 12-342 16,0 16 72-16</inkml:trace>
  <inkml:trace contextRef="#ctx0" brushRef="#br0" timeOffset="2333.67">20920 8053 1264 0,'0'2'468'0,"-7"-3"-9"16,0 3-247-16,3-1-262 0,0 4-26 15,3-3 24-15,1 0-14 16,0 1-17-1,5 13-13-15,17 33 16 0,-11-37 23 16,0-7 20-16,3-3 21 16,-2-3 23-16,1-5 41 15,-3-1 14-15,-1-5 35 16,-4-3-5-16,-5-7 9 16,-4-1-28-16,-6-8-33 15,-7 5-48-15,-9 0-65 16,-8 10-314-16,-6 9-88 15,-3 4-115-15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01:47.7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0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1-11T03:02:00.852"/>
    </inkml:context>
  </inkml:definitions>
  <inkml:trace contextRef="#ctx0" brushRef="#br0">9115 5055 1067 0,'-4'-5'218'15,"5"-3"110"-15,5 4-316 16,2-4-3-16,4 0 1 16,4 0-3-16,-1 1-4 15,-3-2-1-15,1 5 0 0,-3 2 0 16,-4 1 3-16,3 1 5 16,-2 0 4-16,-1 0 14 15,4 2 4-15,6 0 3 16,0 1 0-16,7 2-4 15,0-2-10-15,6 1-2 16,-2 1-2-16,11 0 3 16,1 1-2-16,5 1-5 15,-2 0 2-15,9-1 4 16,-8-1-6-16,9-1-2 16,-3-4 5-16,10-1-4 15,-1-2 0-15,11 1-1 16,-6-4-3-16,13 2 1 15,-9-2-6-15,6 1-2 16,-7-2 2-16,15 3 0 16,-9 1-1-16,14-2 2 0,-8 3 1 15,13-1-1-15,-10-2 2 16,15 2-4-16,-8 2 3 16,12 0-5-16,-10-1-2 15,14 3 0-15,-12 0 3 16,17-2-2-16,-11 0 6 15,20 0-3-15,-12-2 3 0,18 0-3 16,-13 1 3-16,15 1-6 16,-14 1 2-16,15-3-1 15,-16 3 3-15,14-2-6 16,-12 5 2-16,11-4 0 16,-14 2 1-16,12-1-3 15,-14 1 3-15,15-2 3 16,-16 2-1-16,17-1-2 15,-13 2 4-15,16-2-3 16,-14 3-4-16,13-2 3 16,-12 0-1-16,12 3 0 15,-16-3 6-15,12 0 1 16,-13 3-3-16,12-2 2 16,-15 0-1-16,12-2-4 15,-13 2-3-15,14-3 10 0,-14 2 3 16,15-2 11-16,-13 1 7 15,14-3 7-15,-13 2-4 16,6 0-3-16,-17 1-12 16,5 1-1-16,-22 0-2 15,1 3-2-15,-19-2 6 16,0 0 6-16,-17-1 3 0,-2-1 7 16,-13 0 3-16,0 0-4 15,-10 0-5 1,-3-1-10-16,-6 1-9 0,-5-2-29 15,-2 2-45-15,-4-4-84 16,0 2-368-16,-3 0 53 16</inkml:trace>
  <inkml:trace contextRef="#ctx0" brushRef="#br0" timeOffset="4649.81">18227 4080 799 0,'-3'-2'233'0,"-9"-1"71"15,-40-9-218-15,27 9-10 16,2 2-12-16,3-2 8 16,5 2-18-16,2 0 0 15,7 1-9-15,1 0 0 16,5 0-13-16,0 0-2 15,1 0-9-15,3 0 5 16,2 0 1-16,26 0 8 16,41-2-1-16,-15-3 10 15,4-3-10-15,14-1-5 16,1 1-12-16,10 3 1 0,-12 2-9 16,4 2-2-16,-19 2-3 15,-6 2-1-15,-21-2-3 16,-8 1-5-16,-15 2-7 15,-9-3-1-15,-8 1-3 16,-8 1-35-16,-3 0-17 16,-8 3-57-16,1 0-302 15,-6 4 61-15</inkml:trace>
  <inkml:trace contextRef="#ctx0" brushRef="#br0" timeOffset="4966.78">18390 4043 1333 0,'-5'-11'333'0,"3"5"106"16,2 2-382-16,-2 2-28 15,2 2-18-15,0 0-1 16,0 0-5-16,0 0-2 15,2 1-2-15,-2 2 5 16,1 0 3-16,5 12 13 0,3 51 9 16,-9-15 7-16,-1 10-5 15,0 15 0-15,2-2-11 16,4 6-11-16,1-13-8 16,3-3-19-16,2-15-32 15,-2-5-98-15,-2-19-339 16,1-21 53-16</inkml:trace>
  <inkml:trace contextRef="#ctx0" brushRef="#br0" timeOffset="5598.55">18692 4499 897 0,'1'-3'264'0,"-1"-1"67"16,0 3-245-16,0 0-18 15,-1 0-21-15,1 0 4 16,0 0-17-16,0 0 14 16,1-1-9-16,2 0 13 0,-1 1 0 15,2 0 6-15,0 0-18 16,1 0-2-16,0 0-15 15,-1 0-3-15,0 0-6 16,-1 1-2-16,1 0-2 16,1 3 3-16,0 11-5 15,34 56 0-15,-34-33-2 16,0 7-3-16,2-4-1 0,-2-4 0 16,0-11-1-1,-3-4 8-15,-1-13 3 0,-3-9 42 16,-3-8 13-16,0-14 6 15,-2-8-7-15,1-17 2 16,4-5-48-16,2-9-12 16,4 8-6-16,-2 4 3 15,4 16 1-15,-4 10 6 16,2 11-10-16,4 6-3 16,4 5-20-16,7 4-60 15,4 3-38-15,8 4-76 16,-1 7-325-16,-3-4 61 15</inkml:trace>
  <inkml:trace contextRef="#ctx0" brushRef="#br0" timeOffset="6299.07">19350 4490 1071 0,'25'1'282'16,"-33"-5"95"-16,-4-1-297 15,1 3-36-15,-2 1-4 16,0 4-21-16,-3 0-12 16,-4 0-2-16,0 3-4 15,-2 2 3-15,1 1 1 16,1 1-1-16,1 3-1 15,5-3 0-15,4 3 2 16,4 0-2-16,3 6-4 16,3-2 2-16,6 4-2 15,0-4 1-15,4 3-8 16,1-6 5-16,5 2-3 16,-3-6-2-16,4-3-1 15,-3-7 5-15,6-2 5 0,-5-6 1 16,2-1 3-16,-3-2 1 15,1-3 11-15,-8 1 0 16,1-4 4-16,-3-1 1 16,1-1 5-16,-2-1-6 15,3-1-1-15,-2 5-6 16,-1 0 2-16,0 4-10 0,-1 4-5 16,-3 2-1-1,2 4 2-15,-2 1-5 0,0 1 2 16,0 0 0-16,0 1-4 15,0 2 0-15,4 11 2 16,13 46-1-16,-5-28 1 16,2 0 1-16,6 3-26 15,2-7-27-15,3-7-115 16,1-9-247-16,-5-14 19 16</inkml:trace>
  <inkml:trace contextRef="#ctx0" brushRef="#br0" timeOffset="6799.55">19653 4579 1254 0,'2'-5'462'0,"5"2"24"15,-7 1-285-15,2 2-194 16,-2 0-20-16,0 0-6 15,0 1-5-15,0 1 4 16,0 2 2-16,2 10 10 16,0 36 4-16,-2-35 4 0,-2 5 1 15,2-2 1-15,-3 0 3 16,4-2-3-16,1-2 1 16,-2-5 0-16,2-4 2 15,-2-4 1-15,-2-3 10 16,2 1 1-16,-2-1 3 15,1-3 0-15,0-6 0 16,1-11-8-16,9-36-6 16,0 37 2-16,0-4-2 15,5 5-3-15,-1-2-5 16,0 5 2-16,0 2 0 16,-1 4-5-16,1 1 4 15,-2 6 4-15,1 1-1 16,-2 1-6-16,2 5 3 15,-1 1-5-15,3 7-5 0,-2 4-1 16,1 9-1-16,0 4 0 16,-3 6 3-16,-3-4-9 15,2 5-61-15,-3-3-31 16,-2-3-363-16,-1-16 46 16</inkml:trace>
  <inkml:trace contextRef="#ctx0" brushRef="#br0" timeOffset="7350.42">20138 4531 1283 0,'4'-6'297'0,"-4"1"92"16,1 1-375-16,-1 4-53 15,0 0-19-15,0 0 5 16,0 0 18-16,-1 0 37 16,1 0 38-16,-2 0 33 15,-1-1 12-15,1 1-3 16,0 0-31-16,0 0-15 0,0 0-21 16,-3 0-9-16,3 0-3 15,-3 0-4-15,0 0-1 16,1 0-5-16,-1 0 5 15,-1 0-3-15,-4 0 4 16,1 0-8-16,-33 6 1 16,34-3-4-16,5-1-2 15,0 5-3-15,3-1 5 16,0-5 3-16,3 2 5 0,-1 0-2 16,9 6 8-16,48 39-4 15,-31-34 3-15,5-2-5 16,-3-2 2-16,-2-1-1 15,-3-2 0-15,-3 1 0 16,-6-1-2-16,-7 3-2 16,-4-2-4-16,-10 5-3 15,-4 2-3-15,-9 3-3 16,-3 0-2-16,-4-1-9 16,2-2 4-16,1-4-8 15,7-8 0-15,2-2-18 16,3-5-5-16,4-6-314 15,4-3 86-15</inkml:trace>
  <inkml:trace contextRef="#ctx0" brushRef="#br0" timeOffset="7666.01">20517 4540 1486 0,'3'-8'374'0,"-10"1"111"16,5 5-424-16,2 1-67 15,0 1-19-15,0 0-9 16,0 0 2-16,0 0 4 16,0 1 17-16,0 0 9 15,0 0 6-15,2 1 6 16,-2 2-1-16,2 9 2 15,11 42-1-15,-7-23-5 16,0-1-1-16,4 3-28 16,-1-6-33-16,-1-2-71 15,-4-12-55-15,-5-20-283 16,-3-12 30-16</inkml:trace>
  <inkml:trace contextRef="#ctx0" brushRef="#br0" timeOffset="7802.05">20385 4154 1381 0,'8'-5'276'16,"1"-1"-102"-16,0 4-572 16,4-2-87-16</inkml:trace>
  <inkml:trace contextRef="#ctx0" brushRef="#br0" timeOffset="8331.35">20831 4202 1212 0,'-4'-3'265'0,"2"-3"105"16,1 3-354-16,0 2-25 15,0 0-4-15,1-1 7 16,0-2 17-16,0 0 42 0,0 0 31 16,0-8 43-16,3-32 14 15,-2 32 11-15,-1 3-33 16,0 1-14-16,0 3-38 15,2-1-7-15,-2 3-21 16,0 2-4-16,0 0-7 16,0 0 6-16,0 0-8 0,0 0-4 15,0 1-5-15,0 0-5 16,0 0-15-16,1 1-1 16,1 1 0-16,3 20-4 15,8 54 1-15,-11-9 3 16,-1 3 0-16,2 12 2 15,-1-4 1-15,2 2 3 16,1-16-1-16,2 4-1 16,1-13-11-16,-1-8-15 15,-4-14-11-15,-1-6-35 16,-2-14-25-16,-4-8-60 16,-1-4-21-16,-1-3-169 15,-5-9-168-15,1-23 1 16</inkml:trace>
  <inkml:trace contextRef="#ctx0" brushRef="#br0" timeOffset="8581">20673 4548 1411 0,'-3'-9'342'16,"-1"3"102"-16,3 3-412 15,2 4-79-15,-1-1-20 0,0 0 5 16,1 0 6-16,2-1 17 16,-2-1 37-16,2 1 15 15,1 0 4-15,11-2 1 16,37-10-6-16,-23 7-5 16,1 2-32-16,10-2-177 15,-2 6-205-15,1 0-16 16</inkml:trace>
  <inkml:trace contextRef="#ctx0" brushRef="#br0" timeOffset="8881.44">21022 4493 1569 0,'-1'0'375'0,"1"-1"127"0,-2 0-447 15,2 0-56-15,0 1-6 16,2 0-2-16,-2 0 0 16,2 1 8-16,0 0 2 15,2 0 1-15,-2 0 8 16,1 2-3-16,-2 0-4 16,3 5 3-16,4 16 0 0,13 40-1 15,-18-30-1-15,2 2-40 16,-2-4-34-16,-1-6-68 15,1-8-41-15,7-19-326 16,0-16 69-16</inkml:trace>
  <inkml:trace contextRef="#ctx0" brushRef="#br0" timeOffset="9023.34">21125 4194 1281 0,'0'-2'430'0,"1"-1"-11"16,1 2-385-16,0 1-461 15,0 0 15-15</inkml:trace>
  <inkml:trace contextRef="#ctx0" brushRef="#br0" timeOffset="9516.98">21387 4490 1737 0,'5'-8'372'0,"-5"6"140"16,0 2-512-16,1 2-98 15,-2-2-24-15,1 2-4 16,-2 0 14-16,1 0 7 16,0 1 55-16,-1 0 30 15,0 0 22-15,-2 0 3 16,1 0 8-16,-1 2 0 16,-5 7-4-16,-20 45-3 15,26-33-1-15,5 11-4 16,4 1 0-16,7 3-2 15,1-7 0-15,11 3-2 16,-1-9-3-16,10-8-1 0,-1-10-3 16,4-7-3-16,-5-12 1 15,-2-11-1-15,-9-1 4 16,-4-11 5-16,-7 0 6 16,-7-6 2-16,-5 5 4 15,-11-1-2-15,-7 8-1 16,-10 2-5-16,-5 7-6 0,-8 6 1 15,7 4-5 1,-3 5-30-16,11 3-23 0,7 3-244 16,8 0-87-16,13 3-75 15</inkml:trace>
  <inkml:trace contextRef="#ctx0" brushRef="#br0" timeOffset="9978.2">21796 4525 1084 0,'9'0'314'16,"-8"1"81"-16,0 0-269 16,-2 3-67-16,1-4-1 15,0 1-8-15,0 2-14 16,0 5-23-16,0 15 0 0,5 31-6 16,-3-30-2-16,0-4-1 15,0 1 4-15,0-3-3 16,1-3 0-16,-1-2 1 15,-1 0-3-15,0-6 1 16,0-3-4-16,-1-2 2 16,0-2-1-16,0-1 5 15,0-1-6-15,0-1 2 16,1-3 2-16,5-18-1 0,15-38 2 16,-12 37 10-16,3-3 13 15,0 8 5-15,-3 1 4 16,1 7 1-16,-3 0 6 15,-1 4-10-15,2 0-8 16,1 5-2-16,-2 1-7 16,1 1-14-16,0 5-2 15,-3 5-1-15,2 8 1 16,0 9-1-16,1 12-5 16,0 6-5-16,5 17-116 15,0-4-380-15,14-18 3 16,5-24-239-16</inkml:trace>
  <inkml:trace contextRef="#ctx0" brushRef="#br0" timeOffset="11013.95">22723 4152 1434 0,'-2'-20'828'16,"0"1"-770"-16,0 11-27 0,2 2-20 15,2 5-5-15,-2 1-5 16,0 0 1-16,0 0 11 16,0 0 17-16,-2 0 10 15,2 0 4-15,0 0-5 16,0 2-9-16,2 7-16 16,3 33-9-16,5 53 0 15,-6-20-2-15,-2 3 1 16,5 9-5-16,-4-16 7 0,7-4-11 15,-5-18 2 1,3-12-1-16,-4-18 5 0,-1-6 6 16,-3-14 17-16,0-13 17 15,-4-6 0-15,1-17 4 16,-1-9-10-16,2-15-13 16,0 1-14-16,2-22 0 15,2 9-6-15,-2-5-1 16,0 9 10-16,0 4 8 15,-6 24 3-15,1 6 2 16,3 14 1-16,-3 8-5 16,4 7-14-16,1 3-5 15,0 3-3-15,0 0-8 0,0 0-4 16,0 1-2-16,1 1 0 16,4 6 1-16,11 22 7 15,25 45-1-15,-21-28 8 16,10 16-19-16,-3-6-9 15,8-2-24-15,-2-11-11 16,2-8-3-16,-5-19 20 16,-1-8 5-16,-6-9 29 15,0-13 17-15,-3-4 5 16,2-16 9-16,-2-9 2 0,-1-14-7 16,-1-3-4-16,-1-3 6 15,-2 9 0-15,-7 6 14 16,-1 15 9-16,-4 4 4 15,-3 11-8-15,1 2-6 16,-1 8-12-16,0 2-5 16,0 4-4-16,-1 1-8 15,1 0-8-15,0 1 1 16,0 3-4-16,5 25 2 16,5 50 6-16,-8-6 4 15,-2 7 0-15,1 16 0 16,1-8-1-16,4 4 0 15,-1-18-22-15,5-3-91 0,-1-14-66 16,-5-18-378 0,-2-28 12-16</inkml:trace>
  <inkml:trace contextRef="#ctx0" brushRef="#br0" timeOffset="11664.59">23620 4520 394 0,'29'27'384'16,"-32"-31"-70"-16,1-2 34 15,0 3-211-15,1 2 14 16,0 0-28-16,1-1 2 16,-4-1-32-16,2 1 1 15,-1 0-28-15,-2 0-7 16,0-2-26-16,-14-1-8 0,-32-6-19 15,27 13-10-15,2 2-9 16,0 4-9-16,4 1 1 16,3 0-2-16,7 1 1 15,5 5-7-15,2-2 10 16,3 7-11-16,5 0-4 16,3 0-9-16,0-3 10 15,6-3-5-15,-3-6 13 0,2-4 7 16,-3-3 13-1,2-4 15-15,-2-2 12 0,-5-2 9 16,-1-2 4-16,3-2 6 16,-3-2-11-16,3-5-5 15,0 3-7-15,-2-1 4 16,-1 1-5-16,-1 2 6 16,-3 6 0-16,1 0 2 15,-1 5-8-15,-2 0-5 16,0 2-10-16,0 0-4 15,0 1-7-15,1 1-4 16,1 2 3-16,11 19 0 16,21 33-15-16,-14-26-55 15,0-4-27-15,2-7-347 16,-2-14 51-16</inkml:trace>
  <inkml:trace contextRef="#ctx0" brushRef="#br0" timeOffset="12063.93">23790 4015 1764 0,'0'-21'406'16,"0"9"147"-16,0 5-513 15,1 7-52-15,0-1-11 16,-1 1 5-16,0 0 5 15,0 0 4-15,1 0 12 16,0 0 6-16,-1 0 1 16,0 0-3-16,0 1-1 15,2 2-3-15,-1 8 0 16,6 24-3-16,7 58 0 16,-12-19 4-16,0 20 1 15,0-2 0-15,-1 11 1 16,2-14 0-16,3-3-4 15,2-18-1-15,0-7-1 0,-1-21-2 16,-1-11 3 0,-2-16 2-16,-4-8-7 0,3-4-7 15,-6-9-61-15,0-3-61 16,-4-26-376-16,-2-6-39 16,-2-20-158-16</inkml:trace>
  <inkml:trace contextRef="#ctx0" brushRef="#br0" timeOffset="12599.5">23790 4557 1450 0,'-3'-7'360'0,"6"-29"112"15,1 34-417-15,7 4-51 16,4-1-29-16,8-1-37 15,2 0-18-15,2-2-57 16,-2-2-20-16,-2-1-132 16,-7 1 5-16,-1 0 18 15,-4 1 55-15,-8 1 30 16,0 2 145-16,-2 0 104 16,-2 0 35-16,1 0 48 0,0-1 23 15,0 1 25-15,0 0-63 16,0 0-14-16,0 0-37 15,0 0-1-15,0 0-15 16,0 1-1-16,2 1-12 16,3 2 7-16,-2 2-15 15,11 19 3-15,9 37-13 16,-21-27-3-16,-2-1-15 0,-2 6-2 16,-1-6-10-1,0-1 0-15,-2-12-3 0,3-5 1 16,1-10 8-16,1-5 29 15,0-4 22-15,0 0 4 16,-2-1 3-16,2-18-6 16,3-50-32-16,3 23-20 15,1 3-8-15,3 1-4 16,-1 11 5-16,0 7-6 16,-2 13-8-16,4 3-33 15,2 8-32-15,7 3-77 16,2 2-29-16,8 8-339 15,-5 2 65-15</inkml:trace>
  <inkml:trace contextRef="#ctx0" brushRef="#br0" timeOffset="12947.38">24293 4560 1740 0,'12'25'368'0,"-12"-30"141"15,3 5-527-15,2 2-35 16,-5-2-3-16,0 0 5 16,1 0 21-16,0 1 17 15,0 0 23-15,0 0 2 16,1 0 3-16,-1 2 6 15,1 0-3-15,4 14-13 16,15 41 4-16,-14-22-8 16,-1-5-4-16,2 4-2 15,0-7-8-15,-3-5-42 16,1-11-21-16,-3-9-28 16,-2-8-39-16,-3-24-338 15,1-8 114-15</inkml:trace>
  <inkml:trace contextRef="#ctx1" brushRef="#br0">24956 16481 0,'0'0'15,"0"0"1,0 0 0,0 0-1,0 0 1,0 0 0,0 0-1</inkml:trace>
  <inkml:trace contextRef="#ctx0" brushRef="#br0" timeOffset="13345.84">24620 4535 1248 0,'1'-1'358'16,"-1"1"71"-16,4 4-331 16,-4-4-87-16,2 2-11 15,2 3-4-15,19 21 2 0,31 34-1 16,-27-28 0 0,-4-6 2-16,0 1-15 0,-6-8-8 15,0-3-34-15,-8-9-23 16,6-10-345-16,-2-10 88 15</inkml:trace>
  <inkml:trace contextRef="#ctx0" brushRef="#br0" timeOffset="13523.37">24748 4538 1310 0,'-7'-1'346'0,"-3"4"89"0,-3 11-360 15,-2 4-77-15,-5 15-3 16,-1 9-17-16,-7 21-75 16,1 0-98-16,6 10-234 15,10-13-32-15</inkml:trace>
  <inkml:trace contextRef="#ctx0" brushRef="#br0" timeOffset="14926.82">19313 5169 1053 0,'-17'-7'298'0,"3"0"80"16,4 4-294-16,1-1-35 16,6 3-21-16,2 1-5 15,0 0-15-15,1 0 1 16,0 0 1-16,0 0 8 15,1 0 2-15,2 0 24 16,0 0 7-16,24 0 13 16,43 1 2-16,-16-3 12 15,5 1-21-15,15 0-11 16,0 1-12-16,18-1-11 16,-7 2-13-16,16-1 5 15,-3 1 1-15,20-1-8 16,-10 2 2-16,23 1 7 15,-9-1-4-15,19 0 10 16,-13 0 7-16,20-3 16 0,-15-1-11 16,27 5 3-16,-18-1-7 15,18 0-4-15,-16 4-11 16,22 1 3-16,-24-2-9 16,31 2-4-16,-22 0-2 15,23-1 3-15,-18-2 1 16,24 0 4-16,-25-3 5 0,28 2 6 15,-21-2-3-15,18 0 4 16,-25 2-1 0,20 0 2-16,-29 0-8 0,17-1-1 15,-26 0-7-15,6-2 3 16,-24-2-5-16,3 1 2 16,-28-2 0-16,3 2 6 15,-20 2-3-15,-7-1-4 16,-20 0 1-16,-6-2 4 15,-19 1-6-15,-6-2 0 16,-11 0 4-16,-2 0 1 16,-4 2-13-16,-2-1-75 15,-1 1-89-15,-1 0-466 16,-5-1 50-16</inkml:trace>
  <inkml:trace contextRef="#ctx0" brushRef="#br0" timeOffset="33605.39">9401 8164 383 0,'-16'-6'324'15,"5"0"-50"-15,1 1-12 16,2-1-151-16,3 2-10 0,3 0-30 16,-2-1 0-16,3 2-16 15,0 2 12-15,1 0-10 16,-2 0 11-16,0-1-8 16,2 0 6-16,0 0-14 15,0 0 1-15,0 0-12 16,0 0 2-16,0-2-8 15,0 1 7-15,0 0-4 16,0-1 2-16,0 1-11 16,2 0-6-16,0 0-15 0,1-1-3 15,13-6-8-15,46-14 2 16,-29 22-1-16,10 2 3 16,1-1 0-16,12 1 0 15,-3-1-1-15,9 1 3 16,-5-3-1-16,7 5 0 15,-8-1 3-15,8 0 1 16,-6 2-4-16,8-2 4 16,-6-2-4-16,10-2-1 15,-5 1 0-15,6-1 3 16,-10 1-5-16,8 1 3 16,-13 0 0-16,2-2 1 15,-12 1-1-15,6 0-1 16,-13-1 3-16,6 3-2 15,-7 0-4-15,4 1 2 0,-7 4 2 16,3-2-1-16,-9 0 2 16,1 1-1-16,-13-2-3 15,-3-1 7-15,-7-1-4 16,-2 2 3-16,-5-3 3 16,0 0 3-16,0 0-6 15,0 1-4-15,0-1-19 0,0 1-63 16,-1 0-55-16,-2 1-360 15,-15 5 45-15</inkml:trace>
  <inkml:trace contextRef="#ctx0" brushRef="#br0" timeOffset="34294.78">9411 8185 813 0,'-7'-15'220'16,"2"-1"81"-16,1 10-228 0,2 0 14 15,0 3-1-15,2-1 15 16,-1 3-13-16,0 0 7 16,0-1-27-16,-1 1-13 15,2 0-21-15,0 1-10 16,2-1-15-16,0 1 9 15,1 0 4-15,15 0 10 16,37 1 7-16,-28 0 9 16,0-2-7-16,7 1-2 15,0 1-9-15,11-1-1 16,0-1-7-16,14 0 4 16,-1 0-2-16,14-2 4 15,-4 4-1-15,12-3 0 16,-7-1-11-16,15 2 1 15,-12 0-9-15,12-1-2 0,-11 2-1 16,2-1 6-16,-12 0-8 16,4-3 1-16,-17-2-1 15,5-1 6-15,-13 2-3 16,3 1 9-16,-10 1-1 16,1 1-2-16,-10 2-7 15,-2 0-2-15,-10-2-2 16,-2 1 2-16,-5 1 0 15,0-2 5-15,-4 1 6 0,-2 1-6 16,0 0-2 0,-5 2-90-16,-1-1-58 0,-3 1-400 15,-38 17 27-15</inkml:trace>
  <inkml:trace contextRef="#ctx0" brushRef="#br0" timeOffset="44640.45">2478 15734 1478 0,'-13'-6'345'0,"-1"14"121"16,0 10-421-16,-7 12-48 15,-2 10-2-15,-8 19 3 16,6 4-1-16,0 11-42 15,7-11-28-15,6-5-63 16,6-20-156-16,6-12-171 16,3-27-14-16</inkml:trace>
  <inkml:trace contextRef="#ctx0" brushRef="#br0" timeOffset="44908.8">2415 15714 1513 0,'-11'-13'375'0,"7"6"116"16,-1 3-419-16,6 4-60 15,3 4 10-15,-4-4 6 16,1 2 9-16,2 1 6 16,9 10-7-16,43 49-14 15,-29-17-8-15,-5 4-8 16,6 14-3-16,-4 3-2 15,0 2 0-15,-4-13-3 0,-1-3-46 16,-5-20-48-16,-6-11-90 16,-4-13-78-16,-5-7-266 15,-6-14 17-15</inkml:trace>
  <inkml:trace contextRef="#ctx0" brushRef="#br0" timeOffset="45070.89">2319 16009 1573 0,'-16'-3'340'0,"17"0"143"15,7 6-456-15,5-1-17 16,7 3-6-16,15 0 4 16,3-3-36-16,18-4-128 15,2-2-338-15,5-11 37 16</inkml:trace>
  <inkml:trace contextRef="#ctx0" brushRef="#br0" timeOffset="45543.13">2484 15509 1769 0,'-44'-24'372'0,"-5"-1"173"15,5 14-524-15,-10 5-14 16,7 5 1-16,-5 5 13 16,8 5-9-16,-2 13 3 15,9 7 0-15,-1 18-6 16,9 10-14-16,3 24 5 15,10 4-4-15,10 27-7 16,10-7 4-16,18 14-12 16,13-19-6-16,22-2-15 15,6-30-2-15,27-8-9 16,-6-29 14-16,11-24 6 0,-12-20 22 16,1-28 11-16,-23-16 9 15,-7-17 5-15,-20-8 4 16,-17-24 0-16,-18 6-3 15,-20-15-2-15,-16 7 0 16,-20-4-8-16,-5 26-1 0,-11 4-15 16,3 25-24-1,-8 23-146-15,12 29-350 0,8 14 42 16</inkml:trace>
  <inkml:trace contextRef="#ctx0" brushRef="#br0" timeOffset="46191.88">4558 15687 1276 0,'-9'-28'437'15,"3"7"46"-15,1 6-331 16,1 5-63-16,2 5-34 0,1 1 19 16,0-1-5-16,0 5-16 15,1 1-27 1,0 3-10-16,4 16-20 0,10 56 2 15,-8-28 7-15,0 12 0 16,0-4-2-16,0 4 3 16,2-6-10-16,-3-5-56 15,-1-16-40-15,-3-9-95 16,-5-14-41-16,-2-24-310 16,2-15 55-16</inkml:trace>
  <inkml:trace contextRef="#ctx0" brushRef="#br0" timeOffset="46691.89">4484 15674 1430 0,'-7'-17'335'0,"3"10"124"15,3 1-396-15,-1 1-26 16,2 1 13-16,0 3 1 15,2 0-7-15,1 0-13 16,15-1-14-16,46-4-14 16,-25 11-5-16,-1 5-1 15,2 4 2-15,-3 3-4 0,-3 3 1 16,-8 0-2-16,-5 3 1 16,-9-1-2-16,-7 2 4 15,-6-1-3-15,-8 3-2 16,-2-4-3-16,-6-3-3 15,-3-6-5-15,-3-6-17 16,6-5 1-16,2-5 3 16,4 1 2-16,6 0-1 15,7-1 15-15,4 0 3 16,-4 2 4-16,1 0 0 16,7 0 7-16,13 2-2 15,32 8 2-15,-30 1-2 16,-7 3 1-16,4 7-3 15,-5-1 5-15,-2 8-3 16,-5-3 2-16,-4 3-3 0,-6-4 1 16,-6-1 1-16,-7-9-1 15,-7-3 2-15,0-8-4 16,-4-5-40-16,3-7-35 16,4-10-352-16,6-3 65 15</inkml:trace>
  <inkml:trace contextRef="#ctx0" brushRef="#br0" timeOffset="47125.89">4791 15443 1650 0,'-52'-20'371'0,"-5"3"148"16,2 16-489-16,-13 11-21 15,9 6-10-15,-6 7 5 16,12 1 1-16,-4 12 4 16,13 3-4-16,2 17 2 15,13 1-10-15,6 25-4 0,16 1 2 16,18 23 3-16,21-6-6 15,21 10-12-15,11-19-6 16,24-7-13-16,5-28 2 16,14-17 3-16,-7-22 17 15,7-23 8-15,-19-19 11 16,-6-24 25-16,-23-10 15 0,-12-31 23 16,-25-4-3-16,-20-24 1 15,-25 6-21-15,-33-21-19 16,-12 21-29-16,-29 7-6 15,-5 31-22-15,-18 27-150 16,20 40-360-16,-9 18 57 16</inkml:trace>
  <inkml:trace contextRef="#ctx0" brushRef="#br0" timeOffset="47675.08">3731 17189 1350 0,'-5'1'308'0,"-4"-2"131"15,0 6-392-15,-9 3-3 16,0 6-3-16,-9 8 5 0,2 2-14 15,-2 6-6-15,9 5-14 16,9 7-6-16,11-5-14 16,15 5-32-16,9-7-22 15,13-6-66-15,4-10-57 16,12-15-278-16,-3-12 44 16</inkml:trace>
  <inkml:trace contextRef="#ctx0" brushRef="#br0" timeOffset="48092.81">3748 17034 1639 0,'-33'-17'377'15,"-3"4"144"-15,-5 10-466 16,2 11-51-16,-8 10 2 16,2 2 3-16,-7 17-3 15,8 9 1-15,0 14-1 16,9 6-5-16,8 24-7 0,14-1-16 16,18 14-38-16,16-6-11 15,25 5-34-15,10-22-9 16,25-9-20-16,3-25 20 15,16-23 1-15,-8-28 33 16,7-26 15-16,-19-18 47 16,-10-17 50-16,-22-7 26 0,-13-23 33 15,-22 2 6 1,-20-15 5-16,-18 5-30 0,-26-9-9 16,-10 21-31-16,-25 6-25 15,-2 24-56-15,-18 19-411 16,14 26 102-16</inkml:trace>
  <inkml:trace contextRef="#ctx0" brushRef="#br0" timeOffset="48709.27">2616 16081 1108 0,'-4'-8'303'0,"11"-5"80"16,11 9-305-16,19-2-17 15,12-1-5-15,23-3 28 16,9 2 2-16,28 1 14 16,3 0-15-16,22 2-5 15,-8 0-17-15,12 3-11 16,-18 1-25-16,1-1-1 15,-25 1-15-15,-4-2-6 16,-27 2-5-16,-13-1 8 16,-20 0-8-16,-16 0 9 15,-12 0-5-15,-15-2-5 16,-8 1-25-16,-13 0-52 16,-3-1-41-16,-5 2-55 0,3 1-23 15,3-1-304-15,9-2 96 16</inkml:trace>
  <inkml:trace contextRef="#ctx0" brushRef="#br0" timeOffset="48943.25">3823 15937 1007 0,'-40'-31'416'0,"34"21"58"0,3 2-248 15,-1 3-24-15,1-1-51 16,0 3 1-16,2 2-48 0,0 0-26 16,1 1-36-16,1 0-19 15,1 1-24-15,5 3-6 16,16 5 2-16,44 46 5 15,-31-34 2-15,1 3-6 16,-6-6 5-16,0 3 0 16,-10-7 0-16,-7-3-2 15,-7-4 3-15,-15 2-26 16,-12-1-36-16,-22 13-108 16,-17 2-57-16,-19 12-348 15,0-2 12-15</inkml:trace>
  <inkml:trace contextRef="#ctx0" brushRef="#br0" timeOffset="49441.09">2446 16524 1323 0,'-9'-16'380'0,"3"0"105"16,5 9-372-16,1 4-9 15,6 3-27-15,-6 0 14 16,2 0-21-16,8 2-7 16,24 12-14-16,50 27-15 15,-26-10-16-15,19 10-6 16,-4 1-2-16,8 9-7 15,-11-5 6-15,6 6-8 16,-19-7 1-16,2 4 2 0,-14-10-4 16,-5 3-4-16,-13-10 7 15,-8-6-19-15,-7-11-17 16,-6-5-69-16,-6-9-47 16,-6-4-420-16,-3-10 68 15</inkml:trace>
  <inkml:trace contextRef="#ctx0" brushRef="#br0" timeOffset="49741.98">2970 17070 1815 0,'-3'5'374'0,"41"-18"182"16,4 1-541-16,-2 21-10 15,-10 4 2-15,4 3-1 16,-9-4-8-16,0-3 5 16,-8-4 4-16,-2-4 4 0,-7-9 7 15,0-13 10-15,-1-8 2 16,0-18-5-16,-3-5-19 15,3-10-165-15,-6 13-424 16,0 4 68 0</inkml:trace>
  <inkml:trace contextRef="#ctx0" brushRef="#br0" timeOffset="50348.03">3924 17171 1007 0,'-18'-17'494'0,"10"12"-36"0,4-4-160 16,6 1-253-16,6-5 3 16,19-16 72-1,7-11-62-15,16-9 2 16,10-6-13-16,15-4-7 15,-9 8-7-15,9-9-6 16,-12 8-8-16,1-7 3 16,-16 9-8-16,-4 3-8 15,-19 15 0-15,-4 2-3 16,-10 14 0-16,-6 4-4 16,-2 5-6-16,-6 0-17 15,2 6-15-15,0 0-78 16,0 1-54-16,-1 1-383 15,-1 0 54-15</inkml:trace>
  <inkml:trace contextRef="#ctx0" brushRef="#br0" timeOffset="50856.71">4299 16538 1784 0,'-7'-9'412'0,"-5"-3"147"0,13 5-507 16,2 5-48-16,8-1 1 16,1 2 13-16,5 0-1 15,1 1-3-15,8 5-1 16,-1 3-3-16,4 1-11 16,0 0 2-16,6 4 0 15,-5-7-1-15,2 2-2 16,-4-4 4-16,-3-3 1 15,-10-1 0-15,-2-2 8 16,-7-2-3-16,-5-3 10 16,-2 3 1-16,0 3 4 15,1 0-8-15,-4 1-5 16,2 2-8-16,-12 35-88 16,-23 61-114-16,14-13-403 0,-1-1 19 15</inkml:trace>
  <inkml:trace contextRef="#ctx0" brushRef="#br0" timeOffset="62407.15">6018 16966 1116 0,'-8'-22'485'0,"-3"1"13"16,1 8-270-16,3 5-92 15,0 5-69-15,2 5-14 16,4 4-21-16,-2 6-15 16,3 9-11-16,0 12-7 15,4 5 6-15,-2 7-6 16,1-1 2-16,2 6-3 16,-2-11 3-16,-2 0-2 15,0-12 1-15,0-5-5 16,-1-13-4-16,-1-4-1 0,1-6 3 15,-1-8-11-15,1-3 3 16,-1-14 8-16,0-5 1 16,1-12-6-16,-4-1 22 15,1-6 9-15,-1 10 9 16,2 1 8-16,-3 8 12 16,4 6 2-16,1 8-5 15,0 3-10-15,1 5-8 0,4 5-9 16,-1 5-13-1,5 1-2-15,1 7-3 0,7 7-6 16,2 8 1-16,5 9 1 16,1 7-2-16,6 5 2 15,-3-5 3-15,3-2-20 16,-5-8-8-16,-2-6-6 16,-7-12-7-16,-2-6 5 15,-5-10 25-15,0-11 8 16,-3-6 7-16,-1-15 8 15,0 1 4-15,-1-7 8 16,-2 7 8-16,1-1 8 16,2 12 3-16,-2 0 10 15,1 10-10-15,0 4 1 16,-3 2-8-16,6 6-5 0,-3 3-17 16,6 7 0-16,3 2-9 15,-1 15 2-15,0 9-3 16,-1 15 2-16,-2 5-2 15,-1 13-1-15,-3-10-15 16,4 7-136-16,2-13 80 16,3-15-548-16,2-21 71 15</inkml:trace>
  <inkml:trace contextRef="#ctx0" brushRef="#br0" timeOffset="64592.95">7223 17218 1233 0,'-8'-8'759'16,"8"-1"-686"-1,15 2-24-15,7-1-15 16,11-3 6-16,2 0-6 16,4 1-1-16,-4 6-34 15,-3 1-88-15,-9 4-68 16,-7 6-298-16,-11 3 1 0</inkml:trace>
  <inkml:trace contextRef="#ctx0" brushRef="#br0" timeOffset="64749.53">7158 17326 1568 0,'12'-1'365'16,"5"-3"123"-16,28 0-457 15,10 2-93-15,23 0-197 16,1 0-232-16,28-4-17 16</inkml:trace>
  <inkml:trace contextRef="#ctx0" brushRef="#br0" timeOffset="65488.77">8943 17006 1388 0,'-9'-8'351'16,"-3"-2"104"-16,-3 4-376 15,0 7-68-15,-3 3 6 16,0 0 3-16,-1 4 12 0,1-3-5 16,3 1 5-16,5-2-7 15,2-2-6-15,4-1-8 16,3 2 9-16,1-3-5 15,-1-1 20-15,1 1 4 16,0 0 10-16,0 0 1 0,0 0 5 16,0 0-13-1,0 1 5-15,0 2-11 0,1 9 4 16,4 47-6-16,-4-21 6 16,-2 4-10-16,1 7 8 15,1 1-14-15,2 17 7 16,1 0-14-16,2 20 14 15,-1 0-14-15,0 22 6 16,1-6-5-16,-1 16 3 16,-1-14-18-16,-1 16 8 15,-2-22-9-15,-2 12-4 16,-2-20 3-16,-7 1-8 16,-3-25-8-16,-6 2-26 15,-2-22-15-15,-1-11-67 16,6-13-52-16,9-11-248 15,11-25-181-15,10-40-64 0</inkml:trace>
  <inkml:trace contextRef="#ctx0" brushRef="#br0" timeOffset="65816.34">8766 18785 1128 0,'-3'-2'413'0,"6"-3"27"16,-1 0-296-16,-2 4-19 16,1 0-48-16,1 0 25 15,1 0-1-15,12-3-5 16,39-6-43-16,-15 13-16 0,7-3-78 16,20-3-500-16,7-12 138 15</inkml:trace>
  <inkml:trace contextRef="#ctx0" brushRef="#br0" timeOffset="67054.95">12050 17197 832 0,'17'-38'256'16,"-23"31"70"-16,4 5-225 15,-1 2 3-15,1-2-10 16,2 1 24-16,-1 1-19 16,1-1 4-16,-1-1-26 15,1 2-15-15,1 0-28 16,5-1-7-16,18 1-12 0,49-1-7 15,-32 3-1-15,9-2-3 16,-4 2-3-16,0 0-4 16,-12 1 5-16,-3-3 1 15,-12 3 5-15,-8 1 8 16,-6-3 16-16,-4-1 26 16,-5 0 2-16,2 0 8 15,0 0-1-15,0-1-14 16,0 1-19-16,-2 0 12 15,3 0-7-15,-3 0 1 16,2 0 3-16,0 0 5 16,-1 0-13-16,1 0 1 15,2 0-3-15,-2 0-4 16,1 1-3-16,0 1-1 0,1 0-2 16,0 2-2-1,1 8-2-15,9 41-1 0,-7-31-4 16,1 10-3-16,-3 1 6 15,4 18-5-15,-1 2-4 16,1 17 3-16,-1 2 9 16,-2 11-14-16,3-7 6 15,-5 12 2-15,-3-4-4 0,2 9-6 16,-1-10 9-16,-1 11-1 16,0-13-1-16,3 6-1 15,0-12-3-15,0 5-7 16,2-14 5-16,-2 1-6 15,3-12-3-15,-3-7 2 16,-2-12-10-16,4-5-30 16,-2-14-14-16,-3-6-44 15,-1-4-63-15,-9-5-315 16,-11-4-151-16,-9-13-97 16</inkml:trace>
  <inkml:trace contextRef="#ctx0" brushRef="#br0" timeOffset="67464.61">12151 18833 1195 0,'-6'-3'371'0,"3"-4"60"15,4 5-328-15,6 1-20 16,3 0-24-16,9 1 27 16,4 0 8-16,10 2 10 15,2 1-20-15,8 3-17 16,-2-2-30-16,3 0-61 16,-8-2-103-16,1-7-92 15,-15-7-330-15</inkml:trace>
  <inkml:trace contextRef="#ctx0" brushRef="#br0" timeOffset="71996.6">8187 17190 1472 0,'30'-38'332'15,"-38"41"133"-15,-3 8-426 16,-2 10-16-16,-2 8 3 16,-6 5-2-16,3-2-1 0,1 12 0 15,2 0-6-15,1 2-28 16,2-7-27-16,5-3-80 15,5-17-46-15,2-20-329 16,3-16 37-16</inkml:trace>
  <inkml:trace contextRef="#ctx0" brushRef="#br0" timeOffset="72271.72">8135 17216 1413 0,'3'-12'363'0,"0"2"128"16,3 5-372-16,3 3-23 15,-2-1-3-15,3 2 14 16,-3 1-26-16,5 4-22 16,-1 6-26-16,6 8-13 0,-1 5-14 15,3 8-4-15,-3 7-5 16,0 8 1-16,-5 0 1 15,2 1-33-15,-6-7-26 16,-1-2-80-16,-4-16-45 16,-5-12-68-16,-5-8-291 15,0-15 71-15</inkml:trace>
  <inkml:trace contextRef="#ctx0" brushRef="#br0" timeOffset="72445.25">8066 17400 1380 0,'3'-1'360'0,"3"-3"106"15,2 4-368-15,11-3-37 16,6 0-12-16,13-4-27 16,2-2-88-16,14 2-417 15,-10 0 57-15</inkml:trace>
  <inkml:trace contextRef="#ctx0" brushRef="#br0" timeOffset="72971.85">8198 17864 841 0,'-35'2'333'0,"33"-7"32"16,3-3-162-1,-2 4-96-15,0-3 25 0,-1 0-6 16,1 6 9-16,0-1-22 15,-1 0-2-15,1 0-31 16,0 0-12-16,0-1-23 16,0 1-17-16,0 1-16 15,1 2-8-15,0 3-5 16,3 17-4-16,10 46 11 16,-8-21-11-16,1 1-20 0,1 0-75 15,-4-13-39-15,2-6-155 16,-2-16-240-16,1-25 16 15</inkml:trace>
  <inkml:trace contextRef="#ctx0" brushRef="#br0" timeOffset="73553.86">8128 17831 1062 0,'-5'-6'240'0,"4"1"127"15,-2 2-294-15,2 2 16 0,1 0 10 16,-2 0 13-16,1-1-29 16,1 1-16-16,1 0-27 15,1 0-6-15,2-1-14 16,5-1 1-16,10-2 4 15,36-3 1-15,-35 8-7 16,1 1 2-16,-2 3-8 16,1 4-2-16,-2 2-5 0,2 2-4 15,-3 1 0-15,-2 2-1 16,-3-1-3-16,-4 3 4 16,-7-5 4-16,-5 3-4 15,-5-4 1-15,-8 0 0 16,-1-2-11-16,-3 0-9 15,3-5-5-15,2-1 6 16,5-2-2-16,1 0 7 16,7-2 9-16,3 1 5 15,3-1-6-15,-2 0 2 16,1 0-1-16,4 1 1 16,15 0-2-16,37 7 2 15,-39-2-1-15,3 8-1 16,-4 3 1-16,-3 7-3 15,-6-3 4-15,-4 8-2 16,-3-5 1-16,-9-5 0 0,-4-6 2 16,-9-1-3-16,-3-7-20 15,-5-1-59-15,0 0-33 16,-2 1-350-16,6-4 48 16</inkml:trace>
  <inkml:trace contextRef="#ctx0" brushRef="#br0" timeOffset="74038.08">8333 18465 1085 0,'-2'-3'278'15,"1"1"119"-15,-3 2-296 16,4 0 9-16,-2 0 0 16,0 1 8-16,0 0-20 15,-4 2 3-15,1 3-19 16,-9 10 3-16,-30 32-17 16,29-30-4-16,2-5-21 0,0 3-15 15,6 2-13-15,0 5-6 16,7-2-8-16,4 3 0 15,7 0-9-15,10 0-40 16,7-11-28-16,19-5-91 16,6-11 14-16,24-29-398 15,7-24 89-15</inkml:trace>
  <inkml:trace contextRef="#ctx0" brushRef="#br0" timeOffset="75011">9516 16490 1236 0,'31'-30'354'0,"-37"18"87"16,0 6-338-16,-1 6-31 16,-2 3-23-16,-4 10 4 15,1 8-8-15,-5 11-6 16,4 8-12-16,-1 9-9 15,5-2-7-15,-1 1-70 16,4-9-50-16,-1-2-383 16,1-12 52-16</inkml:trace>
  <inkml:trace contextRef="#ctx0" brushRef="#br0" timeOffset="75271.81">9493 16471 1558 0,'3'0'408'15,"-5"-7"105"1,3 5-447-16,-1 2-35 0,0 0-20 16,1 1 13-16,2 0 8 15,-1 3 1-15,11 6-5 16,37 54-11-16,-36-29-4 0,5 10-16 15,-3 1-18-15,0 3-66 16,-4-8-42-16,0-5-103 16,-4-10-311-16,-1-7 49 15</inkml:trace>
  <inkml:trace contextRef="#ctx0" brushRef="#br0" timeOffset="75456.32">9425 16741 1456 0,'3'-13'369'16,"0"5"104"-16,13 0-399 16,3 3-73-16,19-1-4 15,3-1-50-15,18 8-420 0,-3 3 122 16</inkml:trace>
  <inkml:trace contextRef="#ctx0" brushRef="#br0" timeOffset="76019.92">10536 16456 1162 0,'-18'-42'284'0,"12"33"107"16,2 3-314-16,2 1 8 15,2 2 12-15,0 2 43 16,-1-1-4-16,1 0-1 16,-1-1-33-16,-1 1-10 0,1 0-38 15,0 0-10 1,0 0-19-16,1 0-10 0,0 1-12 16,0 2-6-16,0 2-2 15,1 15 2-15,5 51 2 16,-7-21 1-16,-2-2-1 15,-1 4-21-15,4-14-31 16,0-9-97-16,1-13-54 16,-4-1-361-16,-6-13 25 0</inkml:trace>
  <inkml:trace contextRef="#ctx0" brushRef="#br0" timeOffset="76603.37">10441 16424 933 0,'-2'-6'283'0,"0"2"89"15,-3-1-245-15,3-1-3 16,0 3-19-16,2 2 6 0,0 0-38 15,0-1-14-15,2 1-22 16,0 0 1-16,10 0-9 16,45-2 9-16,-33 4 4 15,6 0 10-15,-3-1-15 16,1 3 3-16,-4 2-12 16,1 0-5-16,-6 2-19 0,-2 2 6 15,-1 0-8-15,0 3-3 16,-3 2-6-16,-4 1 8 15,-4 0-4-15,-6 3-1 16,-5-4 4-16,-7 6-14 16,-2-5-6-16,-2 0-10 15,1-3-1-15,1-2-1 16,4-3 13-16,2-4 0 16,6-1 11-16,2 1 1 15,2-5-3-15,-1 1 3 16,1 0 3-16,1 0 2 15,4 1-2-15,17 5 5 16,31 13-2-16,-31 0 0 16,-4 1 0-16,-2 4 2 15,-9-3-2-15,-1 4-1 0,-11-6-3 16,-10 4 1-16,-4-6-1 16,-12 2 1-16,1-9-3 15,-11-4-44-15,3-8-36 16,-8-6-377-16,9-3 69 15</inkml:trace>
  <inkml:trace contextRef="#ctx0" brushRef="#br0" timeOffset="77154.42">11811 16467 999 0,'7'-2'360'0,"-4"-3"22"0,1 0-212 15,-1 1-131-15,-3 3 38 16,0 0 21-16,0 0 21 16,-2 0-4-16,0 0 3 15,-2 1-41-15,-9 1-10 16,-44 17-17-16,27-1-6 16,4 3-24-16,3 7-1 15,7-2-9-15,5 6-7 16,8-1-6-16,8 2 8 15,7-2-7-15,11-1 0 16,4-3-2-16,14-5-5 16,4-4-28-16,13-9-146 15,-4-8-369-15,8-11 51 16</inkml:trace>
  <inkml:trace contextRef="#ctx0" brushRef="#br0" timeOffset="102628.87">7621 18129 1203 0,'5'-51'337'0,"-11"32"81"0,3 9-338 15,3 6-33-15,0 3-22 16,0 5 2-16,0-4-4 16,0 2 6-16,0 5-4 15,0 20 8-15,3 39-7 16,0-21 1-16,0-3-10 15,1 2-6-15,0-9-37 16,2-6-105-16,-3-19-336 0,-2-16 51 16</inkml:trace>
  <inkml:trace contextRef="#ctx0" brushRef="#br0" timeOffset="102803.04">7525 17843 1771 0,'-4'-18'407'0,"1"0"117"16,4 18-577-16,-7 19-499 16,-7 3 91-16</inkml:trace>
  <inkml:trace contextRef="#ctx0" brushRef="#br0" timeOffset="104503.11">12788 16611 1175 0,'30'-4'299'0,"-33"-4"116"16,2 4-327-16,1 1-12 15,-2 2-7-15,2 1 3 16,0 0-27-16,0 1-6 16,0 2-21-16,0 2 3 15,4 23-9-15,7 47 2 16,-6-30-6-16,-2 10 3 16,0-5-11-16,0 4 3 15,-3-16-1-15,-6-1 5 16,-2-10-5-16,-5-7 4 15,-6-12-2-15,-10-9-59 16,1-11-54-16,-5-14-368 0,3-5 48 16</inkml:trace>
  <inkml:trace contextRef="#ctx0" brushRef="#br0" timeOffset="104940.9">12841 16342 1592 0,'0'-12'403'0,"0"5"58"15,0 13-522-15,-22 8-444 16,-5 3 32-16</inkml:trace>
  <inkml:trace contextRef="#ctx0" brushRef="#br0" timeOffset="114833.61">9463 17215 366 0,'32'-38'379'16,"-36"32"-94"-16,0 1 11 16,-1 3-186-16,3-2-25 15,-5-4 20-15,0 6-3 16,1 0 10-16,-1 0-12 16,-1 3 2-16,-1 2-24 0,0 0-7 15,-1 3-24-15,-5 4-15 16,1 0-15-16,0 8-8 15,2 1-6-15,0 5 0 16,5-3 0-16,3 3-3 16,3-2 1-16,7 4 0 15,4-4 3-15,5 2-5 16,2-3 5-16,6-4-2 16,2-3 0-16,2-6-3 15,0-5 2-15,5-5-2 16,-3-3 2-16,-1-7 1 15,-7-2 1-15,-1-3 0 16,-9-2-1-16,-2-4 0 16,-5 1 4-16,-5-5-2 15,-6 0 0-15,-4-7 8 16,-8 4 3-16,-1-3-6 0,-13 6 5 16,-4 9-48-1,-3 27-356-15,-3 14-89 16,0 9-119-16</inkml:trace>
  <inkml:trace contextRef="#ctx0" brushRef="#br0" timeOffset="125279.46">9468 17811 777 0,'28'-23'219'0,"-31"18"69"16,-1 3-211-16,2-2 3 15,1 3-4-15,1 0 24 16,-2 0-7-16,0 0 9 0,0 0-17 15,-2 0 3-15,1 0-24 16,-1 0-11-16,-5 0-16 16,-4-1-5-16,-34 4-14 15,31 2-6-15,3 0-4 16,0 4-2-16,5 0 0 16,1 3-10-16,1 1 3 15,3 3 0-15,1 0 3 0,3 9-5 16,3-2 4-16,4 6-3 15,3-3 1-15,4 4-1 16,2-4 3-16,3 0 1 16,1-6 2-16,7-2-1 15,-4-9 0-15,1-12-1 16,-3-4 5-16,1-7 3 16,-8-6 4-16,-2-3 2 15,-5 2 4-15,-4-6 7 16,-4 1-3-16,-5-3 0 15,-6 3-6-15,-7-2-1 16,-2 7-12-16,-11 3-4 16,-1 8-14-16,-8 10-107 15,-2 11-362-15,-4 4 74 16</inkml:trace>
  <inkml:trace contextRef="#ctx0" brushRef="#br0" timeOffset="128711.81">9521 18373 1067 0,'21'-6'263'0,"-24"-1"98"15,2 5-287-15,0 1-5 16,-1 1 5-16,1 0 1 16,-1 0-13-16,-1 0-14 15,-2 1-20-15,-9 3 3 16,-36 18 2-16,27-13 1 15,6 1-2-15,2 3-7 16,5-1-14-16,5 9-6 16,5 3-3-16,3 10 0 15,6-4 3-15,2 7-1 16,3-10-1-16,1 4 1 16,1-12-4-16,2 1 0 15,1-7 0-15,3-4 2 16,-4-7-1-16,4-11 2 0,-2-3 4 15,1-11-3-15,-9 1 1 16,-2-14 4-16,-5-1-3 16,-6-5-2-16,-4 4 9 15,-3 1-2-15,-4 11-3 16,-8 6 2-16,-2 8-4 16,-14 10-69-16,1 5-56 0,-10 1-362 15,6 3 39-15</inkml:trace>
  <inkml:trace contextRef="#ctx0" brushRef="#br0" timeOffset="144128">12959 17136 735 0,'-44'31'252'16,"39"-26"54"-16,2-4-198 16,1 0-6-16,0-2-24 0,1 1-5 15,1-1-19-15,0 0 2 16,0 0-10-16,0 1-1 15,0 0-10-15,0-1 4 16,1-1-6-16,1 1 13 16,1-1 3-16,15-6 7 15,38-21 2-15,-23 6 1 16,1-1-9-16,1-4 1 16,-4 4-4-16,2 0-4 15,-8 8-6-15,-2 1-5 16,-6 5-12-16,-5 3-6 15,-6 5-3-15,-2-1-55 16,-6 4-52-16,-1-1-411 16,0 1 71-16</inkml:trace>
  <inkml:trace contextRef="#ctx0" brushRef="#br0" timeOffset="145009.26">7376 18615 967 0,'-9'2'322'0,"6"-3"35"16,2-1-237-1,1 1-97-15,0 1-4 0,0 0-3 16,2-1 17-16,2 0 9 15,6 0 10-15,9-5 6 16,38-9 13-16,-34 5-9 16,10-4 3-16,-2-3-9 15,8-3 1-15,-2-3-10 16,7-1 2-16,-8 2-7 0,3 0-2 16,-5 6-11-16,-4 3-1 15,-12 8-15-15,-2 3-5 16,-11 2-3-16,-4 0-4 15,-4 0-22-15,1 1-122 16,-3 1-373-16,-37 14 63 16</inkml:trace>
  <inkml:trace contextRef="#ctx0" brushRef="#br0" timeOffset="163805.26">3126 15294 1053 0,'0'-5'328'0,"-1"2"51"16,-1 1-299-16,1 2-16 15,-2 2-40-15,0 3 8 16,-6 16 6-16,-13 37 2 15,16-34-6-15,0 4-2 16,2-4-8-16,2-1-5 16,-1-7-8-16,2-3-11 15,0-3-22-15,2-1-50 16,0-5-36-16,6-6-326 16,2-4 57-16</inkml:trace>
  <inkml:trace contextRef="#ctx0" brushRef="#br0" timeOffset="164107.06">3384 15225 1191 0,'-1'1'282'0,"-2"2"99"16,-1 9-341-16,-1 1-31 0,-2 6 2 16,-2-1 5-16,-2 5 11 15,-3 0 8-15,-3 7 0 16,-1 0-1-16,-2 5-6 16,0 0-10-16,-2 3-14 15,3-3-14-15,1 4-36 16,5-2-23-16,-1 3-357 15,5-2 86-15</inkml:trace>
  <inkml:trace contextRef="#ctx0" brushRef="#br0" timeOffset="164673">3403 15521 970 0,'-6'-6'248'0,"3"1"90"16,1 4-273-16,3-1 2 16,-2 2-9-16,0-1-3 15,1 1-14-15,0-1-6 16,1 0-15-16,1 0-1 16,1 1-2-16,1 0 2 15,1 0-2-15,4 1-1 16,-4 0-4-16,34 23-4 15,-34-10 0-15,-1 9-4 16,-2 1 1-16,-4 6 0 16,1-3 0-16,-5 5 0 15,-1-9 3-15,-3 2-1 0,0-7 2 16,-2-1-4-16,4-7 0 16,-1-2-3-16,3-5 1 15,3 0 8 1,3-1 4-16,0-4-3 0,0 1 3 15,0 0 2-15,2 0-6 16,11-3-3-16,47-19 0 16,-21 9 0-16,-1-3-5 15,8 0-40-15,-3 2-44 0,-5 4-356 16,-13 2 66-16</inkml:trace>
  <inkml:trace contextRef="#ctx0" brushRef="#br0" timeOffset="165366.34">2388 16835 744 0,'-7'-16'322'0,"3"4"11"16,-3 4-176-16,2 5-72 16,0 3-34-16,0 5 1 15,4-5-7-15,-2 2 8 16,0 1-6-16,-7 22 6 16,-5 39-15-16,15-24-10 0,2 2-12 15,4 4-6-15,0-11-11 16,4-4-18-16,-6-16-17 15,5-7-58-15,-2-12-314 16,-4-20 71-16</inkml:trace>
  <inkml:trace contextRef="#ctx0" brushRef="#br0" timeOffset="165675.16">2690 16736 1083 0,'0'-13'270'0,"0"5"83"16,-2 6-308-16,1 1-27 16,-1 1-5-16,1 0 33 15,0 0 13-15,0 1 14 16,-1 0 4-16,-1 2 0 15,-6 14-29-15,-18 47-12 16,14-23-18-16,-1 14-5 16,2 4-19-16,0 11-33 15,1-2-28-15,-3 1-53 0,2-14-211 16,0-7-106-16,3-19-55 16</inkml:trace>
  <inkml:trace contextRef="#ctx0" brushRef="#br0" timeOffset="166189.44">2651 17192 999 0,'28'-41'285'0,"-35"36"80"16,2-1-282-16,3 2-14 15,2 1-20-15,0 2 13 16,0 0-24-16,0 0 7 0,1 1-12 15,1 1 2-15,0 1-14 16,7 8 7-16,27 49-13 16,-23-23 2-16,-3-5-9 15,-1 7-2-15,-4-5-4 16,-1 5 5-16,-7-7-9 16,-2 1 2-16,-1-8-2 0,-5-6 5 15,3-8-4-15,-1-6 6 16,2-2-1-16,2-2 7 15,3-2-7-15,2 1-2 16,1-1-1-16,1-1 5 16,5-2-8-16,22-10 4 15,34-13-1-15,-23 17-22 16,-3 4-48-16,8-2-370 16,-7 0 88-16</inkml:trace>
  <inkml:trace contextRef="#ctx0" brushRef="#br0" timeOffset="167670.91">10360 17098 1066 0,'37'-62'301'0,"-31"50"91"15,-2 3-289-15,1 4 2 16,0-1-15-16,-4 4 15 16,-1 1-21-16,0 1-10 15,0 0-27-15,0 0 1 16,0 2-22-16,0 3 12 16,0 16-10-16,-1 41 3 15,1-33-12-15,-4 1-1 16,1-8-15-16,0-1 11 15,0-6-13-15,-3-1 1 16,2-5 2-16,0-1-6 16,-1-4-23-16,1 0-40 0,2 0-31 15,1-4-58-15,-1 0-40 16,2 0-304-16,0-1 79 16</inkml:trace>
  <inkml:trace contextRef="#ctx0" brushRef="#br0" timeOffset="167955.76">10692 17045 1159 0,'-3'-2'295'0,"-1"-2"88"16,3 7-319-16,1-3 9 15,-2 1 3-15,1 1 33 16,-1 3 1-16,-4 17 2 16,-10 38-44-16,4-27-12 15,-1 3-37-15,-5 4-5 16,2-3-26-16,-5 7-50 16,0-5-44-16,-3 3-78 0,1-7-324 15,-3-11 55-15</inkml:trace>
  <inkml:trace contextRef="#ctx0" brushRef="#br0" timeOffset="168657.46">10737 17324 487 0,'-2'-5'345'0,"1"-1"-25"16,1 2-85-16,0 3-68 0,0 0-57 15,1-2 2-15,1 1-30 16,-1 0 5-16,1-1-24 16,1-1-3-16,1 1-20 15,-1 0-3-15,1 0-19 16,5-1-1-16,-1 2-10 15,36-1 1-15,-36 8-6 0,3 1 4 16,-4-1-7 0,2 5 5-16,-4-1-2 0,-2 4 0 15,0 7-5-15,-7 5 8 16,-2 1-1-16,-4 4 2 16,1-4-5-16,-2-1 8 15,-2-7-2-15,0-2 6 16,2-4 1-16,1-2 2 15,1-6-2-15,4 1 3 16,3-3-8-16,1-2 0 16,1 0-3-16,0 0-1 15,0-1-8-15,0 0 7 16,0 1-4-16,0 0 1 16,0 0 2-16,0 0 9 15,0 0-4-15,0 0 19 16,0 0 3-16,1 0 14 0,0 0-11 15,0 0 10-15,1-1-17 16,6 0 0-16,14-3-15 16,43-7-3-16,-24 8-71 15,6 1-459-15,0 1 124 16</inkml:trace>
  <inkml:trace contextRef="#ctx0" brushRef="#br0" timeOffset="172205.1">10626 17804 795 0,'-3'-6'255'0,"0"1"58"16,-20-30-210-16,19 33 2 16,0 0-21-16,-2-1 15 15,5 2-6-15,0 0-7 16,0 0-12-16,-3 0-4 15,2 0-20-15,-4 1-9 16,1 0-11-16,-4 0-7 16,-4 1-6-16,-34 13-4 15,34-4-7-15,-2 2 1 16,5-1 1-16,1 4-5 16,3-3 5-16,0 6 1 15,2-3-2-15,0 5 1 16,3-2 1-16,0 3-1 15,3-2-1-15,4 4 3 16,0-2 1-16,5 3-6 0,-1 2-1 16,4 0 1-16,1-2-4 15,7-2-1-15,-1-5 8 16,5-6-5-16,1-6-4 16,-1-3 2-16,-2-3 4 15,1-6-6-15,-5-2 2 16,-2-5 5-16,-5-5 0 0,-4-6-6 15,-5 1 6-15,-4-7 3 16,-4 0 1 0,-5-6-2-16,-1 2-1 0,-5-9 3 15,0 6 8-15,-6 1-6 16,3 13 1-16,-8 7-47 16,-2 18-60-16,-21 21-410 15,-6 9 71-15</inkml:trace>
  <inkml:trace contextRef="#ctx0" brushRef="#br0" timeOffset="190667.2">4546 17165 662 0,'-1'-4'217'0,"0"-2"40"0,0 1-187 16,1-1-23-16,0-1-15 15,0-3-15-15,12-31 14 16,-9 34 15-16,-1 1 16 15,0 6 0-15,-2-2 0 16,0 2-16-16,0 0-4 16,-1-1-12-16,1 1 12 15,0 0 4-15,0-1 18 16,0 1 3-16,0 0 3 16,-1 0-13-16,0 0 3 15,1 0-22-15,0 0-6 16,-1 0-6-16,1 0-5 15,0 0-12-15,0 0 4 16,0 0-4-16,0 1 2 16,0 1 3-16,0 3-2 0,0 9 1 15,2 43 4-15,-3-35-1 16,1 9 6-16,0-1 5 16,0 2 0-16,0-6 2 15,0 4-5-15,1-7-5 16,0-2 3-16,-1-3-3 15,1-3 1-15,-1-6-1 16,2-5 11-16,-1-1-3 0,-2-4-1 16,1-1-6-1,-2 2-46-15,1 0-73 0,0 0-435 16,0 2 74-16</inkml:trace>
  <inkml:trace contextRef="#ctx0" brushRef="#br0" timeOffset="194834.63">10638 18408 1013 0,'2'-3'251'0,"1"0"86"16,-1-1-278-16,0 2-3 16,0 0 10-16,0 0 22 15,1 0 5-15,-1-1 14 16,-1 1-14-16,0 1 1 15,0 0-21-15,0 0 2 16,-1 0-24-16,1 0-4 16,0 1-9-16,2 0 7 15,-3 1-9-15,1 1 3 16,0 2 2-16,5 18-9 16,12 37-5-16,-15-21-6 0,1-10 3 15,0 4-6-15,-1-10 5 16,-1 1-11-16,2-11 7 15,-7 2-3-15,2-3-4 16,-2-1-3-16,1-6 3 16,0 4-8-16,-1-6-2 15,3-2 2-15,0 0-4 16,-2 1 1-16,1 0 5 16,1 0-25-16,-1 2-25 0,0 2-156 15,0 13-389-15,-12 24 50 16</inkml:trace>
  <inkml:trace contextRef="#ctx0" brushRef="#br0" timeOffset="204414.77">11616 17110 960 0,'-39'-42'292'0,"33"33"88"15,2 6-265 1,1-2 10-16,0 3-16 0,2 1 16 16,0 0-30-16,1 0 0 15,0 0-34-15,0 0-1 16,0 1-34-16,-1 0 1 16,1 2-12-16,-1 4 7 15,1 22-16-15,0 38 7 16,0-31-3-16,0 0 0 15,0-9-10-15,0-3 5 16,0-7 2-16,-2-6-7 16,2-5-7-16,0-3-46 15,2-3-51-15,-2 0-344 16,1-2-65-16,1 0-129 16</inkml:trace>
  <inkml:trace contextRef="#ctx0" brushRef="#br0" timeOffset="204749.37">11858 17029 1082 0,'-1'-2'322'15,"-3"-2"76"-15,2 6-259 16,-1-2-51-16,2 1 34 16,0 2-21-16,-3 10 14 15,-16 43-30-15,9-26-7 16,-4 0-43-16,-2 7 3 16,1-3-24-16,-5 1-4 15,2-1-5-15,1 4-31 16,3-4-44-16,1 0-80 15,7-4-44-15,6-10-335 16,5-12 46-16</inkml:trace>
  <inkml:trace contextRef="#ctx0" brushRef="#br0" timeOffset="205334.07">11935 17380 947 0,'-3'-8'250'0,"-1"1"108"16,1 1-257-16,0 3 12 15,1 0 2-15,0 1 9 16,2 1-34-16,0 0-11 16,2-1-36-16,0 1-10 15,0 0-20-15,2 0-1 16,0 1-2-16,5 2 3 0,-2 1-3 15,32 38-1-15,-32-22-6 16,-2 8-1-16,-2-2-1 16,-3 3 0-16,-1-3-2 15,-2 2 8-15,-5-7-5 16,0-3 4-16,0-5-1 16,-3-1 2-16,3-9-5 15,2 2 8-15,2-3 1 16,0 1-5-16,4-3 9 15,0 1-6-15,0 0 12 16,0 0-4-16,0 0 17 16,3-1-2-16,1 1 13 15,10-1-9-15,49-6 4 16,-34 4-14-16,6-3-8 16,-3 2-17-16,3 7-136 15,-12 8-401-15,-10 4 79 16</inkml:trace>
  <inkml:trace contextRef="#ctx0" brushRef="#br0" timeOffset="-212132.32">11703 17839 1032 0,'0'-5'305'16,"-3"1"82"-16,1 0-251 15,-1-1-43-15,-1 1 21 16,0 1-4-16,-2-1-2 15,-5 1-17-15,-36 0-13 16,35 14-26-16,-3 5-15 16,3 1-15-16,1 8-15 15,5-2-1-15,0 4-10 0,9-4 5 16,0 4-5-16,5-5 4 16,5 6 3-1,2-5 0-15,4-2-1 0,4-5 0 16,3-6 8-16,0-11-8 15,7-9 1-15,-4-7 2 16,1-7 5-16,-5-2-4 16,-2 0 3-16,-8 3 7 15,-3 0 0-15,-9 3 0 16,-3-4 9-16,-3 1 2 0,-9-3-6 16,-3 4-1-16,-11 1-16 15,0 7-28-15,-10 5-75 16,1 7-72-16,-1 14-386 15,2 4 44-15</inkml:trace>
  <inkml:trace contextRef="#ctx0" brushRef="#br0" timeOffset="-209316.61">11711 18399 813 0,'-2'4'392'15,"0"-3"-30"-15,-2 0-172 0,-1-1-122 16,1 0-33-16,0 0 13 16,-1 0 8-16,1 1 12 15,-8 1-9-15,-34 15-3 16,35-9-12-16,-2 6-2 15,1 3-12-15,0 8-9 16,3 2-3-16,0 4-5 16,6-2-6-16,4-1-6 15,5-16 11 1,1 1-5-16,12 12-4 16,4-10 5-16,7-3 1 15,4-4-4-15,-1-12 0 16,-6-7 4-16,5-3-3 15,-7-1-1-15,-5-8 3 16,-7-1 1-16,-8-9 1 0,-9-1 5 16,-14-6-5-16,-10 5-3 15,-18 8-9-15,-5 15-39 16,-25 20-453-16,-5 8 132 16</inkml:trace>
  <inkml:trace contextRef="#ctx0" brushRef="#br0" timeOffset="-208116.41">7186 16516 1350 0,'-11'-24'335'0,"4"0"123"15,5 12-400-15,6 5-11 16,1 4-21-16,4 4 6 0,1 9-16 15,6 13 10-15,1 12-5 16,3 13 6-16,0 3-17 16,5 4 3-16,-4-9-7 15,2-12 4-15,-5-15-4 16,5-15 29-16,-2-18 6 16,7-26 8-16,6-13 1 0,8-21-1 15,-3 0-25-15,10-9-19 16,-5 17-53-16,4 10-118 15,-7 22-273-15,2 16-103 16,-12 16-161-16</inkml:trace>
  <inkml:trace contextRef="#ctx0" brushRef="#br0" timeOffset="-207685.75">7430 16425 1710 0,'-10'-6'343'16,"3"3"169"-16,5 6-502 15,5 8-15-15,4 4 3 16,0 9 3-16,5 4 7 15,5 17 6-15,0 0-2 16,10 9 5-16,0-7-6 16,4-1 1-16,-3-18-7 15,5-10 4-15,-2-17 8 0,8-21 18 16,1-17-5-16,10-23-2 16,1-7-23-16,14-8-185 15,-9 13-379-15,11-9 45 16</inkml:trace>
  <inkml:trace contextRef="#ctx0" brushRef="#br0" timeOffset="-192067.63">17844 16407 933 0,'-54'-26'399'15,"54"6"4"-15,4 4-224 16,9 1-73-16,3 3-33 16,7 2-1-16,1 3 1 15,4 8 1-15,-4 8-16 16,4 10-14-16,-6 6-7 0,0 12-10 15,-6 5-2-15,-1 12-3 16,-9 0-3-16,-3 3-11 16,-4-7 6-16,-1-4-9 15,-4-15-4-15,-3-4-2 16,0-8 4-16,1-6-3 16,-1-7 3-16,-1-5 13 15,2-6 4-15,0-8 1 16,1-1 9-16,4-12-3 15,3-4-1-15,5-20-6 16,9-3 3-16,12-12-14 16,6 3 5-16,14-2-13 15,-1 17 5-15,9 9-95 16,-7 17-78-16,7 20-393 16,-13 12 17-16</inkml:trace>
  <inkml:trace contextRef="#ctx0" brushRef="#br0" timeOffset="-191169.98">18549 15875 1222 0,'38'-68'346'0,"-36"51"102"16,0 7-312-16,-3 8-39 16,0 2 6-16,2 2-13 15,-2-1-5-15,0 1-16 0,-1 15-8 16,-7 53-18-16,2-21-2 15,3 2-17-15,1 9-13 16,4-9-4-16,7-2-5 16,4-11 2-16,4-9-4 15,-2-11 1-15,4-6-40 16,2-7-148 0,4-3 22-16,7-2-392 15,4-3 88-15</inkml:trace>
  <inkml:trace contextRef="#ctx0" brushRef="#br0" timeOffset="-190945.58">18390 16099 1262 0,'7'-17'318'16,"18"2"91"-16,6 4-360 15,16 0-30-15,-1 0-21 16,12 0-73-16,-3 6-335 16,7-4 82-16</inkml:trace>
  <inkml:trace contextRef="#ctx0" brushRef="#br0" timeOffset="-190651.89">18917 16026 1093 0,'-75'7'289'15,"58"-16"83"-15,2 4-269 16,7 2-29-16,6 2 12 16,2-1-3-16,0 1-2 0,2 0-36 15,7 0-15-15,19-1-20 16,42-4-7-16,-34 7-7 16,8 2-33-16,-4-1-18 15,3 2-50-15,-8-2-22 16,1 0-321-16,-8 0 84 15</inkml:trace>
  <inkml:trace contextRef="#ctx0" brushRef="#br0" timeOffset="-190401.61">19015 15946 1022 0,'-2'-14'412'0,"-2"-2"2"16,3 7-232-16,1 6-78 15,0 3-21-15,0-1 27 16,0 1 5-16,0 0-10 16,0 0-41-16,0 1-19 15,1 2-25-15,5 12-10 16,8 46 4-16,-14-22-7 16,-1 0-5-16,1 2-69 15,1-5-41-15,7-3-284 16,1-13-151-16,4-26-80 15</inkml:trace>
  <inkml:trace contextRef="#ctx0" brushRef="#br0" timeOffset="-190134.97">19420 15802 1322 0,'-4'-17'431'0,"-4"4"57"16,3 8-340-16,1 1-47 16,0 4-27-16,2 2 16 15,2-2 0-15,0 0-19 16,0 0-28-16,0 2-15 16,0 4-16-16,2 26-3 15,3 36 1-15,-6-19-6 16,-1-1-33-16,-6 16-177 15,1-1-380-15,0-6 36 16</inkml:trace>
  <inkml:trace contextRef="#ctx0" brushRef="#br0" timeOffset="-189584.16">19930 16624 1405 0,'-5'-4'323'0,"5"-7"128"15,6 7-408-15,10 0-5 16,2 0-11-16,9-1 3 16,-4 3-24-16,6 7-77 15,-2 3-57-15,2 4-342 16,-5 1 25-16</inkml:trace>
  <inkml:trace contextRef="#ctx0" brushRef="#br0" timeOffset="-189404.77">19837 16852 1442 0,'13'-9'331'16,"18"-1"124"-16,10 4-422 15,16-2-59-15,5-1-83 16,16 8-341-16,-9 4 54 15</inkml:trace>
  <inkml:trace contextRef="#ctx0" brushRef="#br0" timeOffset="-188786.53">20639 16435 1212 0,'-7'-17'382'15,"8"5"56"-15,4 6-317 16,0 6-86-16,8 5 1 16,-2 2 1-16,5 14 14 0,-3 6 5 15,2 15-5 1,-3 1-21-16,0 13-7 16,-3-4-12-16,-1 1-10 0,-5-13-1 15,2-3 5-15,-5-16-4 16,0-5 6-16,0-11 7 15,-3-9 28-15,0-7-5 16,-6-13 6-16,0-6-6 0,0-13 3 16,0-3-32-16,2-8 7 15,6 9-7-15,8 1-4 16,5 10-14-16,11 4-63 16,6 15-59-16,11 3-418 15,-5 5 59-15</inkml:trace>
  <inkml:trace contextRef="#ctx0" brushRef="#br0" timeOffset="-188252.68">21145 15904 1356 0,'-2'-17'334'0,"1"5"127"16,-2 9-388-16,2 1-3 15,2 3-2-15,-1-1 19 16,1 1-16-16,1 1 2 16,1 12-21-16,10 63-13 15,-16-29-22-15,-5 17-1 16,-1-7-13-16,3 5-2 16,0-13 1-16,5-4 4 15,3-12-13-15,7-5 3 16,2-11-30-16,3-6-84 15,3-8-59-15,10-7-364 16,-1-5 28-16</inkml:trace>
  <inkml:trace contextRef="#ctx0" brushRef="#br0" timeOffset="-188046.62">21062 16219 1381 0,'-17'-14'413'0,"11"7"61"0,3 1-345 15,8 2-123-15,5 1-1 16,28-5-43 0,13 11-90-16,12-1-353 15,-1-7 29-15</inkml:trace>
  <inkml:trace contextRef="#ctx0" brushRef="#br0" timeOffset="-187534.58">21778 16802 1692 0,'-38'-28'460'0,"35"18"104"16,0 7-481-16,6 3-57 16,2 2-46-16,-3-2-85 15,-1 0-72-15,2 3-386 16,7 3 25-16</inkml:trace>
  <inkml:trace contextRef="#ctx0" brushRef="#br0" timeOffset="-186502.79">22422 16265 1448 0,'3'-25'543'16,"-15"8"23"-16,9 4-326 15,3 9-197-15,0 1-19 16,1 0 11-16,-2 3-7 16,1 0 4-16,0 0-20 0,0 2-1 15,0 5-11-15,1 26 2 16,0 49-8-16,-4-26 12 16,-3 13-9-16,2-7 5 15,1-2-5-15,0-11 4 16,2-11-14-16,2-16 2 15,-1-9-12-15,0-6 4 16,0-7 1-16,-3-5 11 0,2 3 3 16,1-2 9-16,-3-25 1 15,-3-48-4-15,5 20-3 16,0 0 12-16,-1-5 4 16,2 13 7-16,-3 4 6 15,0 12 3-15,3 6-2 16,1 8-2-16,2 6-8 15,0 2 4-15,5 3 2 16,-1 4-8-16,5 0-3 16,2 2 2-16,6 2-13 15,-1 1 3-15,4 3-6 16,-2 5 1-16,4 8-3 16,-5 6 1-16,3 10-6 15,-4 2-1-15,4 8-10 16,-4-5-13-16,2 2-10 0,-3-12-10 15,4-3-5-15,-2-8 4 16,3-12 8-16,-2-8 17 16,4-7 2-16,-4-6 14 15,1-7 5-15,-4-1 5 16,3-10 0-16,-1 0 11 16,-1-9-1-16,0 4 8 15,0-3 10-15,-4 9 7 16,1 0 0-16,-1 13 2 0,-3-3 0 15,-1 6-3-15,-3 4-2 16,-1 3 1-16,-2 4 7 16,-1 2-9-16,-1 2-2 15,-3 1-11-15,1 1-5 16,0 1-8-16,3 2 0 16,4 14-3-16,23 53 5 15,-24-29 2-15,1 22-8 16,-4-2 9-16,-2 24-41 15,-4-3-47-15,-1 22-576 16,-1-17 145-16</inkml:trace>
  <inkml:trace contextRef="#ctx0" brushRef="#br0" timeOffset="-183952.47">16987 17223 1370 0,'-24'-21'373'15,"-8"13"94"-15,-3 6-404 16,-7 10-20-16,-11 4-30 15,0 7-11 1,-2 0 1-16,2-3 4 0,4-2-7 16,18-4 1-16,0-3 8 15,11-5 12-15,5-1 24 16,7-1 19-16,4 0 14 16,4-1-1-16,0 0-8 15,0 1-25-15,0 0-11 16,1 0-16-16,0 0-2 15,1 0-5-15,0 0 2 16,1 1-2-16,-1 1 4 16,0 2-2-16,7 24 8 15,3 40 6-15,-13-12 4 16,-4 9-2-16,-2 16 3 16,-2 1-4-16,2 14-9 15,2-12-4-15,4 7-8 16,3-18-6-16,4-4-3 0,0-18 0 15,-1-7 1-15,-1-19 7 16,1-2-4-16,0-7-17 16,-2-1-58-16,1-6-70 15,3 3-125-15,-2 1-345 16,0-1 24-16</inkml:trace>
  <inkml:trace contextRef="#ctx0" brushRef="#br0" timeOffset="-183751.73">16541 18346 1262 0,'-1'0'608'0,"-2"-2"-48"16,-1-3-266-16,2 1-226 15,1-2-55-15,2 1 0 16,8-2-4-16,72-31 3 15,-25 34-25-15,26-1-152 16,5 10-405-16,7 0 67 16</inkml:trace>
  <inkml:trace contextRef="#ctx0" brushRef="#br0" timeOffset="-183187.43">17363 17644 1393 0,'-14'-24'394'0,"5"8"82"16,4 9-395-16,3 5-2 16,2 4-28-16,-1 10 18 15,-3 20 118 1,-2 14-108-16,-1 24-11 15,-4 21-19-15,-1 18-18 16,2-4-19-16,0 12-2 16,4-16-13-16,4-2-55 15,1-20-40-15,1-17-128 16,3-23-304-16,-2-24-59 16,-5-31-154-16</inkml:trace>
  <inkml:trace contextRef="#ctx0" brushRef="#br0" timeOffset="-182835.81">17228 17690 1299 0,'-7'-18'310'0,"9"3"119"15,6 7-366-15,11 2-17 16,3 5-3-16,12 4 5 16,0 8-8-16,9 9-12 15,-7 3-9-15,3 9-7 16,-10 6-4-16,-5 8-8 16,-12-6 2-16,-5 5 0 15,-13-9 3-15,-11 4-6 16,-8-12 10-16,-11-4-3 15,-2-10 2-15,-6-10-1 16,6-16-2-16,1-9-21 16,11-6-8-16,5-11-53 15,12 4-33-15,15-3-368 16,12 8 80-16</inkml:trace>
  <inkml:trace contextRef="#ctx0" brushRef="#br0" timeOffset="-182370.73">17830 17695 1399 0,'-9'-18'404'0,"5"6"86"15,-1 5-369-15,4 5 14 16,0 1-31-16,1 1 6 15,-2 0 2-15,1 0-39 16,0 0-42-16,-1 1-16 16,-1 1-12-16,1 1-9 15,-3 7 12-15,-18 42-19 16,19-29 4-16,-1 8-16 16,4 8-4-16,-1 7-25 15,3-2 9-15,3-1-29 16,3-8 14-16,4-8-14 0,4-16 16 15,7-12-6-15,-1-11 24 16,5-16 0-16,-3-8 22 16,0-11 10-16,-8 0 23 15,-5-6 20-15,-6 9 13 16,-8 4 5-16,-3 15-1 16,-7 3-21-16,0 9-15 15,-4 4-19-15,0 8-16 16,-1 1-38-16,2 8-11 15,4 4-72-15,1 1-28 0,13 6-341 16,6 1 63-16</inkml:trace>
  <inkml:trace contextRef="#ctx0" brushRef="#br0" timeOffset="-181802.75">18156 17742 1436 0,'-1'-16'465'0,"-3"7"61"15,-1 5-407-15,3 3-23 16,2 0-63-16,-1 1-7 16,0 1-1-16,1 2-2 0,-2 18-15 15,-7 49-2-15,8-32-13 16,0 2-23-16,3-13-13 15,2-4-18-15,6-13 1 16,3-9 0-16,4-6 24 16,0-8 12-16,2-3 20 15,-1-5 14-15,-4 3 15 16,-1-2 25-16,-3 6 5 16,-4 1 10-16,-3 5-4 0,1 0-11 15,-3 5-22-15,4 3-11 16,-5 0-9-16,0 1-10 15,2 0-1-15,0 2 0 16,1 3-2-16,10 12-14 16,19 34 1-16,-20-31-14 15,0-4-2-15,4-2 1 16,0-7 16-16,4-3-4 16,-2-6 17-16,4-9 5 15,-3-5 4-15,0-8 1 16,-3-5 16-16,-5-9 10 15,-7 2 3-15,-5-1 0 16,-6 5-1-16,-4-2-14 16,-2 10-8-16,-4 1-10 0,0 6-3 15,1 4-35-15,3 6-23 16,3 7-81-16,3 7-36 16,8 10-381-16,5 3 26 15,6 10-139-15</inkml:trace>
  <inkml:trace contextRef="#ctx0" brushRef="#br0" timeOffset="-181417.95">18719 17844 1448 0,'-12'-17'361'15,"9"2"97"-15,5 3-402 16,5 5-76-16,4 0-7 15,6 2 24-15,3-2-8 16,-1 4 5-16,1 0-15 16,-3-1 0-16,-2 0-5 15,-5 0 8-15,-3-4 4 16,-3 1 15-16,-5-4 8 16,-5-1 12-16,-5-2 9 15,-4 3 1-15,-5-4-1 16,-5 4 1-16,-2 6-17 0,0 4-4 15,2 6-4-15,2 6 5 16,7 5-10-16,5 1 9 16,9 10-6-16,5 2 6 15,9 9-7-15,9-1 1 16,12-1-7-16,2-9-5 16,11-6-61-16,-5-12-37 15,9-11-371-15,-11-8 59 16</inkml:trace>
  <inkml:trace contextRef="#ctx0" brushRef="#br0" timeOffset="-181102.73">19009 17660 1554 0,'-4'9'396'0,"2"-16"123"15,7 10-422-15,2 2-36 16,6 3-15-16,0 3 7 15,-2 2-7-15,1 4-16 16,-2 4-11-16,-2 3-5 16,-2 1 0-16,1 0-8 15,-2-5 0-15,-3-3-7 16,1-8 10-16,-3-5-9 16,-3-2 8-16,-2-6-3 0,4 3 3 15,0-3-10 1,-2-7 7-16,-7-50-9 0,13 32 2 15,5-4-6-15,6 4-2 16,11 1-47-16,6 1-51 16,11 9-120-16,2 3-344 15,2 6 27-15</inkml:trace>
  <inkml:trace contextRef="#ctx0" brushRef="#br0" timeOffset="-180534.15">19958 17714 1248 0,'-7'-15'393'16,"1"3"82"-16,2 6-334 15,3 4-15-15,-1 1-44 16,2 1 3-16,0 1-19 0,0 1-12 16,2 10-19-16,6 56-6 15,-9-29-8-15,1 9-7 16,-1-9-9-16,2-4-36 16,0-11-45-16,0-10-103 15,1-10-56-15,-3-16-322 16,-2-10 20-16</inkml:trace>
  <inkml:trace contextRef="#ctx0" brushRef="#br0" timeOffset="-180384.03">19781 17391 1676 0,'6'-18'355'0,"-2"6"127"16,2 8-512-16,7 5-112 15,0 1-57-15,3 6-305 0,0 0 28 16</inkml:trace>
  <inkml:trace contextRef="#ctx0" brushRef="#br0" timeOffset="-180059.6">20177 17310 1752 0,'-7'-20'453'16,"18"7"135"-16,-11 3-459 16,-3 7-47-16,3 0-2 15,-2 1 1-15,2 1-8 16,-1 0-32-16,1 2-15 16,-3 2-19-16,1 7-10 15,-4 28 7-15,-8 52-4 16,9-25-3-16,2 16 1 15,-1 12 2 1,6-1-3-16,3-11 1 16,3-12 2-16,3-12-12 0,0-24-13 15,-4-10-42-15,-1-10-25 16,-5-2-95-16,-1-10-40 16,-3-4-409-16,-1-7 70 15</inkml:trace>
  <inkml:trace contextRef="#ctx0" brushRef="#br0" timeOffset="-179862.06">20104 17752 1537 0,'-4'-10'342'0,"1"4"158"15,5 3-432-15,6 0-18 16,5 1-5-16,11 0-2 15,8-1-38-15,10 2-107 16,1-1-60-16,5 9-360 16,-9 0 12-16</inkml:trace>
  <inkml:trace contextRef="#ctx0" brushRef="#br0" timeOffset="-179486.86">20435 17794 1514 0,'19'11'292'15,"-13"-20"143"-15,4 7-438 16,9-1-32-16,1-2 15 16,4 1 13-16,-5-1 1 15,0-2-2-15,-6 1-3 16,-1 0-1-16,-5-3 5 15,-5-2 1-15,-3 2 6 0,-4-3-2 16,-3 1 0-16,-4 1 3 16,-5 2 2-16,-5 2-5 15,-1 4 2-15,-1 3 2 16,2 5-1-16,4 4-1 16,7 4 3-16,2 9-2 15,9 3-2-15,11 10 4 16,9 1-1-16,10 6 2 15,10-8 1-15,8-3-42 16,-2-14-38-16,5-9-354 16,-7-12 63-16</inkml:trace>
  <inkml:trace contextRef="#ctx0" brushRef="#br0" timeOffset="-179138.55">20741 17694 1313 0,'1'-4'324'16,"0"2"151"-16,4 4-354 15,-5-2 12-15,2 0-3 16,0 1-5-16,0 1-41 0,2 5-26 16,8 15-34-16,15 37-11 15,-23-37-7-15,1 3 1 16,-3-9-3-16,0-2 0 15,-1-7 0-15,-2-3 3 16,1-5-2-16,-1 0 3 16,0-1-2-16,-1-2 0 15,2-12-2-15,5-47-7 16,1 34-3-16,6 2-13 16,-1 5-4-16,6 5-51 15,1 7-35-15,9 4-87 16,1 8-173-16,4 8-180 15,1 1-38-15</inkml:trace>
  <inkml:trace contextRef="#ctx0" brushRef="#br0" timeOffset="-178720.6">21344 17702 1608 0,'-9'-17'467'0,"-2"6"97"16,2 7-447-16,-1 2-7 16,2 1-49-16,-3 2 0 15,2 2-8-15,-3 3-22 16,2 0-31-16,2 6-9 16,0 0-10-16,0 3-23 15,4-1-8-15,1-1-32 16,2-2-13-16,2 2-23 15,1-4 7-15,4 0-10 16,4-2 24-16,1 0 10 16,2-4 30-16,3-1 17 15,-5-3 25-15,1-4 18 16,-1-1 21-16,-1-1 31 16,-3-1 10-16,4 0 15 15,-3 3-7-15,2-1-13 16,-2 2-29-16,5 2-11 0,1 2-14 15,1 2-11-15,0 3-17 16,3 7-51 0,-4 3-28-16,-1 3-78 0,-2 5-325 15,-7-1 77-15</inkml:trace>
  <inkml:trace contextRef="#ctx0" brushRef="#br0" timeOffset="-178371.68">21722 17406 1723 0,'-7'-32'412'0,"2"11"154"16,2 10-481-16,0 2-24 15,3 6-8-15,3-1 0 16,-1 2-14-16,-2 1-15 15,0 1-12-15,1 0-5 16,0 0-2-16,1 1-3 16,2 1-3-16,2 9 0 15,21 53 1-15,-25-16 5 16,-4 7-1-16,-2 14 5 0,0-7-2 16,-3 8 0-16,3-13-6 15,2-2-22-15,2-16-18 16,2-4-61-16,1-16-47 15,0-7-92-15,-5-12-15 16,-2-12-321-16,-5-6 68 16</inkml:trace>
  <inkml:trace contextRef="#ctx0" brushRef="#br0" timeOffset="-178186.8">21574 17688 1537 0,'2'-18'513'0,"6"8"51"16,5 0-432-16,12 1-62 16,8 2-69-16,12 4-7 15,2-4-12-15,9 5-66 16,-9 5-40-16,5 2-95 16,-11 2-340-16,1 0 56 15</inkml:trace>
  <inkml:trace contextRef="#ctx0" brushRef="#br0" timeOffset="-177947.07">22009 17656 1494 0,'-4'0'445'16,"0"-1"76"-16,1 0-418 15,0 0-8-15,0 0-43 16,2 1 5-16,1 1 5 15,0 1-14-15,0 8-30 16,1 24-10-16,2 35-5 0,-7-30-35 16,1-5-20-16,0-1-76 15,1-16-41-15,-2-9-81 16,4-15-301-16,-1-13 66 16</inkml:trace>
  <inkml:trace contextRef="#ctx0" brushRef="#br0" timeOffset="-177819.35">22110 17309 1250 0,'2'-12'413'15,"6"8"42"-15,-2 4-330 16,3 5-164-16,1 7-417 16,2 2 101-16</inkml:trace>
  <inkml:trace contextRef="#ctx0" brushRef="#br0" timeOffset="-177397.87">22322 17699 1730 0,'-6'-15'439'16,"-4"9"128"-16,2 0-482 15,1 7-72-15,1 2-14 16,-1-1 5-16,1 3 0 16,-4 4-1-16,0 2-22 15,3 4-9-15,1 5-42 16,-1 2-15-16,2 5-20 16,3-5 15-16,3 6 10 15,0-7 39-15,7-2 13 16,0-7 18-16,8-3 8 15,3-9 2-15,12-9 5 16,1-3 3-16,4-8 0 16,-3-2-2-16,-5-5-1 0,-11 4-5 15,-13-1-9-15,-9 5 1 16,-15 2 1-16,-5 6 1 16,-10 2 0-16,2 4-4 15,1 0-41 1,11 4-34-16,6 0-351 0,14 3-20 15,14 5-132-15</inkml:trace>
  <inkml:trace contextRef="#ctx0" brushRef="#br0" timeOffset="-177038.36">22496 17718 1052 0,'20'-1'545'0,"-9"2"-2"16,-6-1-244-16,-1 0-69 16,-1 1-95-16,-3-1-19 15,0 0-44-15,0 1-24 16,0 2-30-16,1 0-6 15,0 1-11-15,4 14-6 16,2 32-6-16,-7-29-17 16,3-3-15-16,-1-2-16 15,1-5-2-15,-3-1-3 16,0-6 21-16,0-6 15 16,3-1 21-16,-3 1 8 15,0-2 15-15,2-9 11 16,15-42 6-16,-11 30 8 15,4 5 8-15,1 2 0 0,-2 6-14 16,3 0-4-16,0 6-15 16,2 2-8-16,0 5-8 15,5 0 6-15,-1 5-9 16,4 4 2-16,-3 6 4 16,3 11-26-16,-3 7-55 15,-3 18-40-15,-8 0-486 16,-4 17 93-16</inkml:trace>
  <inkml:trace contextRef="#ctx0" brushRef="#br0" timeOffset="-175589.44">23361 17717 1425 0,'20'-84'409'15,"-25"64"86"-15,2 14-421 16,0 3-16-16,3 1-53 15,0 2 2-15,0 2-6 0,-1 5 5 16,1 14-4-16,0 46 0 16,1-37 0-16,4 2-19 15,0-6-8-15,-2-4-15 16,-1-11-7-16,1-4 0 16,-3-9 15-16,2-7 12 15,0-4 10-15,1-7 10 16,4-2 0-16,-1 0 12 15,4 1-5-15,-1 5 17 16,2 5 0-16,-2 1 5 16,0 5-7-16,-1 6 11 15,-2 0-16-15,0 3 7 16,1 13 3 0,3 2-32-16,-3 9-26 15,2 2-31-15,0 1-31 0,-4-7-17 16,-1-4-13-16,-2-10 17 15,1-9 27-15,1-7 28 16,-2-7 28-16,0-7 23 16,3-5 45-16,-1 1 19 15,1 1 36-15,1 1 1 16,2 5 18-16,-1 4-33 16,3 1-13-16,0 5-36 0,2 1-2 15,-1 5-22-15,4 5 1 16,-2 1-8-16,1 5 3 15,0 3-9-15,3 1 2 16,-3 2-9 0,5 2-12-16,-3-3-11 0,4 1-11 15,-4-3-9-15,2-2-4 16,-2-4 8-16,3-6 13 16,-4-6 13-16,4-6 9 15,-2-2 11-15,-2-5 21 16,-2 0 0-16,-1-2 18 15,-7 3 10-15,-1-7 19 16,-3 4-11-16,-2-1 12 16,-4 3-15-16,1 2-7 15,-3 7-16-15,-3 2-7 16,2 1-13-16,0 6-5 0,-1 6-11 16,3 7 1-1,-2 5 2-15,-1 10 0 0,3 1-4 16,1 10 5-16,5-2-1 15,8 6-5-15,2-6-12 16,8-2-16-16,2-12-23 16,10-6-76-16,0-17-37 15,14-11-345-15,-2-10 52 0</inkml:trace>
  <inkml:trace contextRef="#ctx0" brushRef="#br0" timeOffset="-175287.44">24165 17408 1582 0,'-11'-13'453'0,"1"-3"114"16,4 7-436-16,4 2-10 16,1 4-46-16,3-1 15 15,-2 3-24-15,1 0-17 16,0 0-34-16,1-1-4 15,1 2-8-15,4 2-2 16,4 4-7-16,33 48 12 0,-35-18-8 16,-4 18 0-16,-3 1 2 15,-2 9 1-15,0-9-21 16,-1 4-28-16,3-15-38 16,3-6-106-16,0-14-58 15,1-6-369-15,-4-13 42 16</inkml:trace>
  <inkml:trace contextRef="#ctx0" brushRef="#br0" timeOffset="-175125.04">24066 17596 1732 0,'9'-13'383'0,"13"-6"154"16,9 6-509-16,13 0-76 15,3-1-47-15,10 6-93 16,-8 1-348-16,3-4 44 16</inkml:trace>
  <inkml:trace contextRef="#ctx0" brushRef="#br0" timeOffset="-174705.09">24402 17419 1534 0,'-46'-57'425'15,"30"41"121"-15,8 9-404 16,3 1-26-16,3 4-20 16,2 1 4-16,0 1-29 15,0 1-22-15,1 1-35 0,6 14-15 16,16 55 1-16,-16-13 3 16,-1 5-8-16,-5 9-10 15,1-11-5-15,1 3-15 16,-3-18-12-16,5-11-7 15,-1-13-3-15,2-8 9 16,-3-11 10-16,2-9 11 16,1-7 10-16,1-9 20 15,-2-3-4-15,4-3 6 16,-3 5 0-16,-1 4-2 16,1 8-4-16,1 3 1 15,-3 4 2-15,2 2-1 16,1 5-4-16,1 2 2 15,-1 2 1-15,5 5-14 16,-1 1-28-16,-2 3-48 16,1 0-39-16,1 0-54 0,-3-5-13 15,1-3-315-15,-1-5 106 16</inkml:trace>
  <inkml:trace contextRef="#ctx0" brushRef="#br0" timeOffset="-174396.78">24584 17745 1172 0,'9'-41'408'0,"-11"37"58"16,1 0-260-16,-1 4-82 16,1-1 0-16,0 1-23 0,0 0-5 15,0 0-50-15,-1 1-11 16,2 0-25-16,0 2-18 16,2 0-16-16,1 5-29 15,3 1-24-15,27 37-21 16,-23-37 2-16,0 1 9 15,-5-4 31-15,1-3 26 16,-3-6 24-16,3-2 17 16,-6 4 5-16,1-2 17 15,1-2-8-15,-2 0 8 16,1-8-11-16,2-34-8 16,-10 36-27-16,-2 0-13 15,-3 2-19-15,-1 4-34 16,-1 0-29-16,1 10-357 15,6 4 88-15</inkml:trace>
  <inkml:trace contextRef="#ctx0" brushRef="#br0" timeOffset="-173937.06">24872 17418 1769 0,'-5'-19'445'0,"2"1"133"0,3 6-468 16,0 9-68-16,1-1 11 15,1 1 0-15,-2 3-1 16,0 0-22-16,1 0-12 16,1 1-19-16,0 4 6 15,6 27-9-15,5 51 4 16,-13-30 3-16,-3 11 3 15,0-9-12-15,0 1 8 16,-2-13-7-16,3-7-3 16,2-15-4-16,0-4-6 15,0-12-4-15,0-5 0 16,-2-7-1-16,1 5-39 16,0-2-12-16,-2-10-26 0,-10-43-17 15,5 29-18-15,-1 6 24 16,-1 7 22-16,1 2 24 15,2 6 26-15,0 10 20 16,-2 5 22-16,4 3 0 16,-2 8 9-16,2 1-7 15,4 1-7-15,3-1-22 16,10 0-47-16,5-4-28 0,14-5-354 16,5-4 73-16</inkml:trace>
  <inkml:trace contextRef="#ctx0" brushRef="#br0" timeOffset="-173122.78">24789 17027 1205 0,'-6'-11'339'0,"3"3"67"16,0 5-327-16,9 6-65 15,5 0-10-15,4 2-8 16,9 3 12-16,7 2-3 16,4-2 4-16,-3-3-6 15,2 2 14-15,-8-3 5 16,-3-3 30-16,-8 0 9 0,-4 1 37 15,-5-2-2 1,-3 1 26-16,-3-1-20 16,0 0 11-16,0 0-25 0,-1 0 8 15,0 0-37-15,0 0 5 16,0 0-23-16,1 0-1 16,0 0-22-16,0 0 14 15,1 0-16-15,0 3 13 16,1 0-4-16,6 9 6 15,29 44-9-15,-25-21 10 16,-4 2-18-16,-1 19 10 16,-3 3-6-16,-8 23 6 15,-1 0-10-15,-2 14 7 16,1-7-13-16,-2 8 0 16,5-15-5-16,-1 9 0 15,3-19 0-15,0-5 1 16,1-19-5-16,-2-6 6 0,1-18-7 15,-1-3 4-15,0-8-8 16,0-2 12-16,0-7-10 16,0 0 11-16,0-1-7 15,1-3 6-15,0 0-10 16,0 0 11-16,0 0-12 16,-1 0 5-16,2 0 0 15,0 0 2-15,0 0-4 0,0 1 10 16,0-1-10-16,0 0 7 15,0 0-7-15,0 0 6 16,0 0-10-16,0 0 10 16,0 0-7-16,0 0 11 15,0 0-12-15,0 0 14 16,0 0-7-16,0 0 11 16,0 0-9-16,0 0 6 15,-1 0-9-15,-1 1 4 16,-2 1-43-16,-36 18-69 15,-47 15-111-15,3-16-495 16,-2-5 55-16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25:50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20962 7159 597 0,'-2'-7'203'0,"1"2"57"15,1 1-150-15,-1 2-4 16,1 1-14-16,0 0-16 16,0 0-26-16,-1 0-19 15,1 0-16-15,0 1-6 16,0 1 1-16,1 1 1 15,3 10 5-15,26 51-2 16,-18-33 5-16,6 11-4 0,1-5 0 16,-2 2-5-16,1-5 6 15,2-2-2-15,-4-11 3 16,2-5-4-16,-2-9 10 16,6-11 3-16,2-11 0 15,13-26-3-15,9-12 1 16,21-25-10-16,3-4-8 15,12-11-8-15,-8 22 2 16,-2 9-8-16,-24 33-19 0,-10 17-66 16,-20 27-14-16,-24 19-131 15,-11 10-127-15,-21 13 6 16</inkml:trace>
  <inkml:trace contextRef="#ctx0" brushRef="#br0" timeOffset="368.57">21255 7170 915 0,'-18'-33'225'0,"4"12"97"0,5 11-256 16,3 4-11-1,5 4-16-15,6 6-1 0,2 3-17 16,10 10-15-16,-1 7 3 16,7 11 2-16,-1 6-8 15,2 12-4-15,-5-2 3 16,2 7 0-16,-6-9 2 16,4-4 1-16,-4-13 5 0,7-8 14 15,-2-14 19-15,15-12 31 16,8-23 14-16,35-35 1 15,18-25-17-15,47-40-83 16,6-6-100-16,31-21-323 16,-26 25 11-16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07:40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10014 7487 985 0,'-59'-6'303'16,"12"-2"76"-16,3 4-255 0,11 3-40 16,9 0-4-16,10-2-30 15,4 3-13-15,7 0-14 16,2-1-12-16,4 2-7 16,-2-1 3-16,1 0 6 15,9 3 6-15,19 2 16 16,50 10 8-16,-29-8 6 15,20-3 6-15,3-1-6 16,22-2-5-16,-1 0-10 0,25-2 6 16,-5 0-11-16,25 3-2 15,-7 0-2-15,15-1 0 16,-6 0-13-16,21 1 8 16,-18-1 0-16,28-1 1 15,-12 0-4-15,22-2 14 16,-14-1-7-16,28-2 4 15,-22-3-2-15,26-1 1 16,-28 1-12-16,28 1 0 16,-23 2-1-16,19 1 3 15,-26 2 3-15,23 1-2 16,-29 0 0-16,21 3-1 16,-23-1-2-16,18 0-7 15,-20 1-1-15,10 0-2 0,-26-2 0 16,10 1-6-16,-34-3 5 15,1 1-2-15,-30-3-2 16,-9 1-3-16,-26-3 7 16,-10 3 1-16,-18-1 0 15,-11 2 5-15,-9 1-3 16,-6 2-47-16,-5-1-93 0,-13 1-469 16,-5-14 78-16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08:09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22486 8729 1220 0,'31'-32'386'16,"-32"19"89"-16,0 4-293 15,0 2-39-15,1 3-4 0,1 1-36 16,-2 2-22-16,1 1-40 16,0 0-29-16,0 1-17 15,0 4-4-15,1 23-2 16,3 46-3-16,-3-32 10 15,0 9 1-15,2-6-1 16,2 0 4-16,-2-13 4 16,0-3-4-16,-2-14 3 15,0-5 5-15,1-7 1 0,-2-3 5 16,0-3 4-16,0 2-4 16,-2-2-1-16,2-13-1 15,-1-54-5-15,2 23-3 16,1-4 3-16,0-8-1 15,3 8 3-15,-4 3 0 16,1 11-1-16,1 6 0 16,-2 14 5-16,0 5-5 15,0 6-5-15,2 3 1 16,-2 2-6-16,-1 1-10 16,0 0 1-16,0 1-1 15,1 1-4-15,4 13 2 16,19 50 8-16,-9-19-5 0,-2-1 8 15,3 4 2-15,-2-11-6 16,5-2-13-16,-5-12-5 16,0-8-10-16,0-6 8 15,-1-6 6-15,0-9 12 16,4-8 16-16,2-7 1 16,4-12-1-16,-1-3 0 15,3-8 6-15,-5 4-3 0,-3 0 11 16,-4 8 5-16,-5 5 9 15,-7 11 0-15,1 3 2 16,1 8-6-16,-3 1-5 16,0 2-7-16,0-1-7 15,0 2-9-15,0 0-5 16,0 0-3-16,0 0-11 16,0 2-1-16,0 1 3 15,1 14 4-15,12 55-1 16,-11-32 9-16,-2 10 3 15,1-1 1-15,1 3-3 16,-2-8 6-16,3 1-2 16,0-9-3-16,1 3-40 15,2-8-62-15,-3 2-134 16,0-13-348-16,-4-20 13 16</inkml:trace>
  <inkml:trace contextRef="#ctx0" brushRef="#br0" timeOffset="738.13">22641 9562 1273 0,'0'2'328'16,"0"-1"91"-16,0 0-364 0,0 0-37 16,0 0-19-16,-1 1 0 15,0 3 10-15,-4 19 19 16,-11 45 8-16,-4-18 7 16,-2 2 0-16,-8 6-7 15,-3-9-17-15,-11 0-2 16,3-15-4-16,-11-5 15 15,5-10 6-15,-14-6 16 16,8-8 0-16,-6-8 12 16,7-6-9-16,-1-8 2 15,11-3-5-15,0-5 1 16,12 3-15-16,1-1-4 16,9 8-6-16,2 2-12 15,6 6-8-15,3 1 6 0,4 3-6 16,1 1-9-16,3 1 3 15,1 0-7-15,0-1-6 16,0 1-28-16,0 0-27 16,0 0-77-16,0 0-29 15,0 2-163-15,0 1-203 16,0 6 18-16</inkml:trace>
  <inkml:trace contextRef="#ctx0" brushRef="#br0" timeOffset="1166.48">21957 9757 835 0,'2'-3'500'0,"-2"1"-81"0,-2 0-132 16,-1 1-237-16,-2 1-33 15,-19 5 12-15,-36 18 1 16,33-5 1-16,8-1-6 15,3 1-10-15,3-5-12 16,2 2 0-16,2-4-1 16,3-4 2-16,-1-3 3 0,4 0-2 15,2-3-1-15,0-1 4 16,1 0-8-16,0 0-30 16,0 0-16-16,0 0-53 15,0 0-29-15,1 0-323 16,0 1 76-16</inkml:trace>
  <inkml:trace contextRef="#ctx0" brushRef="#br0" timeOffset="1525.52">21752 9927 1226 0,'-5'2'320'16,"2"-2"140"-16,-1 0-338 16,1 0 17-16,0 0-5 15,1 0-22-15,1 0-45 16,-1 0-27-16,0 1-25 15,2 1-17-15,2 2 7 0,6 18-3 16,21 35 4 0,-16-26-4-16,-1-3 7 0,0 5-8 15,-4-3-1-15,-3 7-119 16,-5 1 12-16,-6-25-428 16,-6-16 29-16</inkml:trace>
  <inkml:trace contextRef="#ctx0" brushRef="#br0" timeOffset="19300.87">6511 5064 743 0,'1'-3'192'15,"-1"-2"93"-15,0 1-208 16,0 0 15-16,0-1-5 15,0 1 3-15,0-1-25 16,0 1 12-16,0 0-8 0,0-1 19 16,-1 2-3-16,0 0 12 15,1-1-16-15,-3 2 6 16,2 0-18-16,0 0-8 16,-1 1-18-16,0 0-2 15,0 1-21-15,-1 1-7 16,-1 2-5-16,-4 12-4 15,-15 42-9-15,21-24 5 16,1-3-2-16,3 3 1 16,2-3 4-16,2-1-2 15,-4-10-1-15,3-2 2 16,-4-10 1-16,-1-1-2 16,0-5 4-16,-1 0-18 15,-1-1-35-15,0-1-82 16,0 0-34-16,-1-3-333 0,-7-16 33 15</inkml:trace>
  <inkml:trace contextRef="#ctx0" brushRef="#br0" timeOffset="19866.82">6855 5008 962 0,'17'-36'219'0,"-25"35"92"16,0 2-274-16,2 3-20 15,-1 0 1-15,1-1-6 16,-1 6-1-16,0-2-5 16,-3 11 11-16,1 2 11 15,-6 10 19-15,1 3 3 16,-6 20 10-16,-2 0-5 0,-6 15-5 16,0-2-16-16,-3 2-2 15,7-17-14-15,2-4-1 16,10-16-10-16,5-7 3 15,2-9-7-15,4-4 9 16,1-4-6-16,-1-5 0 16,1-2-28-16,0-1-40 15,1 0-59-15,2-1-290 16,0-1 41-16</inkml:trace>
  <inkml:trace contextRef="#ctx0" brushRef="#br0" timeOffset="20483.7">6801 5539 712 0,'-2'-1'177'0,"0"0"94"15,0 0-201-15,1-1 15 16,0 0 0-16,0-1 0 16,1 0-20-16,0 0 14 15,1 0-12-15,0-2 2 16,2 1-12-16,-1-1-2 15,0 1-25-15,1 1-8 16,2-1-8-16,-2 2-8 16,5 1-9-16,2 3 2 15,34 22-2-15,-36-4 0 16,0 2 6-16,-3 8 3 16,-3-1-2-16,-2 6 0 15,-3-4 1-15,-1 3-5 16,-4-5-3-16,0 1 4 15,-4-8-2-15,2-2-1 0,2-8 5 16,-1-4 2-16,4-3-4 16,3-2 9-16,0-4 0 15,1 1 2-15,1 0 1 16,0 0-3-16,0 0-4 16,1 0-1-16,2-1-1 0,9 0 7 15,48-13 8-15,-24 0 7 16,2 3 1-16,9-4-2 15,-4 3-6-15,3 1-11 16,-10 3-9 0,1 3-17-16,-12-1-24 0,-4 5-73 15,-5-1-317-15,-14-8 58 16</inkml:trace>
  <inkml:trace contextRef="#ctx0" brushRef="#br0" timeOffset="21695.25">5470 7607 580 0,'4'-7'378'15,"-4"2"-42"-15,1-1-39 16,-1 1-210-16,0 0 4 16,0 1-21-16,0 1-4 15,0 0-20-15,0-1 6 16,0 1-4-16,0 0 9 16,0 0-7-16,0 1 11 15,0 0-8-15,0 0 2 16,0 0-9-16,0 0 1 15,0-1-17-15,0 1 3 16,0 0-9-16,0 0 5 16,-1 0-7-16,1-1 3 15,-3 1-3-15,2 0-4 0,0 1-13 16,0 0 3-16,0 0-7 16,1 0-1-16,0 0-3 15,-2 1-5-15,2 0-12 16,0 2 3-16,0 2-4 15,2 27 6-15,5 36 7 16,-4-30 6-16,1-10 1 16,2-2-1-16,-3-11-2 15,0-5 10-15,-3-5-2 0,1 1 2 16,-1-5-2-16,-1 0 3 16,1-1-16-16,-2 0-29 15,1 0-19-15,0 0-41 16,0-1-27-16,0-2-48 15,-3 0-302-15,1-10 85 16</inkml:trace>
  <inkml:trace contextRef="#ctx0" brushRef="#br0" timeOffset="22089.4">5745 7426 759 0,'5'-6'445'0,"-3"3"-72"0,0 1-111 16,-2 2-231-16,0 0-37 15,0 0-2-15,0 1-1 16,0 1-1-16,-2 2-1 0,1 3 8 15,-3 7 5-15,-15 35 15 16,9-33 7-16,-6 14 5 16,2 4-4-16,-7 17 0 15,3 5-12-15,-1 9-4 16,6-9-4-16,0 2 1 16,6-15 1-16,1-4-1 15,4-14-3-15,1-5-1 16,2-10 2-16,-1-6-1 15,2-3-1-15,-2-2-14 16,-2 0-14-16,1 0-339 16,-1-1-37-16,1-3-116 15</inkml:trace>
  <inkml:trace contextRef="#ctx0" brushRef="#br0" timeOffset="22667.98">5819 7715 1021 0,'2'1'231'0,"0"-1"93"16,0-1-294-16,-2-1-15 15,1 0-4-15,-1-1-2 16,0-1-2-16,0 0 5 16,0 0 11-16,1-3 26 15,0-1 8-15,1 3 5 16,0-1-8-16,-1 2-13 16,1 0-27-16,1 0-9 15,2 2-7-15,7 2-3 16,34 19 0-16,-30 2 2 15,-3-1-1-15,2 9-1 16,-5-1 2-16,-3 4 4 16,-6-5 1-16,-2 3 2 15,-6-7 3-15,-1-2-1 16,-2-7-2-16,-3-2-2 0,2-4 1 16,-2-4 2-1,4-2 2-15,-1-1 10 0,3-2 4 16,5 1 6-16,1 1-1 15,1-1-2-15,0-1-10 16,2 0 1-16,6 0-9 16,27-9 0-16,40-14 5 0,-17 3 5 15,-1 2 4-15,7-4 6 16,-8 5-2-16,4 2-4 16,-13 3-7-16,-1 1-51 15,-11 7-53-15,-5-11-364 16,-10-8 63-16</inkml:trace>
  <inkml:trace contextRef="#ctx0" brushRef="#br0" timeOffset="23799.95">3667 7455 789 0,'-4'-23'394'16,"-2"3"-9"-16,-1 9-142 0,1 1-155 16,2 7-23-16,2 1-11 15,1 2-23-15,1 0-11 16,0 0-17-16,0 0-5 16,0 1 1-16,0 1-1 15,0 6 4-15,0 19 2 16,3 34 5-16,1-22-4 15,-3-4 6-15,4 5-5 16,-1-4 0-16,0-3-2 16,0-11 1-16,0-3-2 15,-1-11 0-15,-1-3 3 16,-1-3 0-16,0-2-1 16,-1 0-2-16,-1-1-11 15,1 1-28-15,-1 0-55 16,1-1-103-16,0-1-236 0,-1-4 4 15</inkml:trace>
  <inkml:trace contextRef="#ctx0" brushRef="#br0" timeOffset="24201.07">4009 7355 1155 0,'-1'-7'297'16,"1"8"85"-16,-2-1-316 15,2 0-58-15,0 0-6 16,0 0-1-16,0 0-1 16,0 2-2-16,0 0 0 15,0 1 3-15,0 9 15 16,-4 40 6-16,-7-22 12 15,-3 5 3-15,-9 27 2 16,-2 3-17-16,-2 21-5 16,-2-6-12-16,2 3 3 15,9-20-2-15,1-6-3 16,6-20 1-16,6-10 1 16,2-13-1-16,0-6 2 0,2-5 3 15,1-4-1-15,0 0-1 16,0 0-31-16,0 0-27 15,0 0-54-15,0 0-235 16,2-2-92-16,2 0-74 16</inkml:trace>
  <inkml:trace contextRef="#ctx0" brushRef="#br0" timeOffset="24781.03">4093 7693 919 0,'-5'-3'236'16,"3"-2"85"-16,2 2-239 15,-2 2-28-15,2 0 0 16,0 0-13-16,0 0-7 15,0 0-11-15,0 0 9 0,0 0 2 16,0 0 5 0,0 1-3-16,0-1-11 0,0 1-15 15,0 0-2-15,0 0-5 16,2 1-5-16,-1 1 2 16,2 1-1-16,1 2-2 15,1 11 0-15,35 34 3 16,-34-32 0-16,-2 0 0 15,-3 2-3-15,-1-1-2 0,-3 1 7 16,1-2-1-16,-3-1 4 16,4-4 2-16,-4-6 1 15,3-3-5-15,0-1 2 16,2-3-2-16,-1 0 2 16,0 0-4-16,1 0 2 15,0 0-3-15,0 0 7 16,0 0-1-16,0 0 6 15,0 0-1-15,1 0 10 16,2 0 1-16,-1-1 8 16,9 0 3-16,12-4 6 15,36-8-6-15,-28 4-10 16,-6 3-6-16,-1-2-11 16,-4 6-31-16,-6 2-90 15,-6 10-333-15,-21 1 55 16</inkml:trace>
  <inkml:trace contextRef="#ctx0" brushRef="#br0" timeOffset="25732.43">6541 8081 1254 0,'-4'-11'289'15,"0"2"118"-15,-2 4-343 16,4 0-26-16,1 3-1 15,0 2-8-15,0-1-8 16,1 0-20-16,0 1 2 0,0 0 2 16,0 0-5-16,0 0 2 15,0 1 0-15,0 1-3 16,0 9-2-16,1 16 3 16,1 43 2-16,-2-36 1 15,0 3-1-15,2-8 3 0,-1-3 0 16,3-12-2-16,-4-5 3 15,1-7-2-15,0 0 1 16,0-2-3-16,-2-1-33 16,1 1-29-16,0-2-378 15,1-4 84-15</inkml:trace>
  <inkml:trace contextRef="#ctx0" brushRef="#br0" timeOffset="26121.14">6802 7992 1088 0,'22'-22'380'0,"-26"17"31"15,-1 2-248-15,3 3-158 16,2 0-12-16,0 0-5 15,0 1-2-15,0 1-1 16,0 2 1-16,0 9 8 16,-1 39 6-16,-1-31-2 15,-4 8 10-15,-3 3-1 16,-2 15 7-16,3 6-4 0,-4 4 2 16,2 1-1-1,1-6-10-15,5-13 2 16,0-11 5-16,5-10 0 15,1-12-1-15,0-3 5 16,0-3-1-16,-2 0-1 16,0 0-3-16,0-1-21 15,0 0-22-15,0-1-70 16,2-2-317-16,10-9 64 16</inkml:trace>
  <inkml:trace contextRef="#ctx0" brushRef="#br0" timeOffset="26698.43">7048 8200 1088 0,'-7'-7'260'0,"-3"-2"98"15,2 2-307-15,4 3-28 16,1 1-2-16,0 1-10 0,3 0-7 16,0 2-8-16,-1 0 1 15,1 0 5-15,0 0 10 16,0 0 9-16,0 0 12 16,0-1 2-16,1 0-4 15,0 0-9-15,2 0-8 16,-1 0-10-16,1 0 1 15,5 1-3-15,3 1 0 16,34 12-2-16,-34 0-2 16,-4 4-3-16,0 9 0 15,-3 1 3-15,-4 7-1 16,-3-3 1-16,-5 1-2 16,-1-9 2-16,-1 0 0 15,1-9 1-15,-3 2 4 16,3-6 0-16,2-2 3 15,2-5-1-15,2 0 16 0,2-3 6 16,1-1 11-16,0 1 0 16,0 0 3-16,0 0-13 15,0-1-6-15,1 0-9 16,2-1-6-16,11-2-3 16,51-17 2-16,-30 11 0 0,8-2-3 15,-3 1 3-15,5 0 1 16,-11 3-4-16,-2 3-36 15,-12 3-32-15,-7 6-385 16,-13 2 81-16</inkml:trace>
  <inkml:trace contextRef="#ctx0" brushRef="#br0" timeOffset="29768.28">6366 9540 806 0,'0'-5'271'0,"-2"1"63"16,1 1-219-16,0-1-4 16,0 1-25-16,0 1-8 15,1 0-18-15,0 0 4 16,0-1-8-16,0 2 15 16,0 0 1-16,0 0 15 15,0 0-7-15,0 0 1 16,0 0-12-16,0 1-4 15,0 0-27-15,0 0-3 16,0 0-17-16,0 0-10 16,0 1-14-16,0 2 12 15,0 10-11-15,3 54 6 16,-2-27 3-16,2 7 5 0,3-4-14 16,0 7-108-16,1-4-190 15,3-13-222-15,-11-34-105 16</inkml:trace>
  <inkml:trace contextRef="#ctx0" brushRef="#br0" timeOffset="39648.22">17667 5942 788 0,'-53'-41'202'15,"48"33"65"-15,-1 1-221 16,3 1-24-16,-1 1-8 16,1 1-6-16,1 3-6 15,1 0-1-15,0 0 11 16,0 0 11-16,0-2 16 15,-1 1 8-15,-2-1 12 16,0 0-9-16,-2-2-2 16,-9-6-12-16,-40-24 2 15,35 27-10-15,-6-2 3 16,3 2-5-16,-3 4-3 16,3 3-6-16,-3 1-3 15,1 0-5-15,-3 2-5 16,2 0 2-16,-2 0 0 0,3-1 1 15,-1 5 4-15,3-3 6 16,-1 2 6-16,1 0 0 16,0 1 2-16,3 1-6 15,2 1 1-15,-2 2-7 16,2 3-5-16,5 0-2 16,-4 3 2-16,3-3-5 0,-1 6 0 15,2-1 5-15,-1 3-3 16,4 2-1-16,0 12 3 15,4-2-1-15,-5 11 0 16,4 0 1-16,-2 11 6 16,3-4-5-16,-4 6 3 15,3-9-1-15,-1 4 6 16,1-13-4-16,2 3-2 16,2-8 1-16,0 4 2 15,4-6-3-15,0-3-2 16,3-4 1-16,1 3 0 15,2-4-2-15,2 5-5 16,0 0 0-16,4 3 4 16,1-8-4-16,2 2-2 15,0-3 0-15,5-2 4 16,-3-5-4-16,4 5 3 0,-4-5 0 16,5 0 2-16,-1-3-2 15,3 0 2-15,-1-3 2 16,6 1 3-16,-2-5 2 15,3 1-3-15,-5-1 1 16,6-3-2-16,-2-2-1 16,5-2 0-16,-3-3 3 15,7-2 1-15,-6 2 2 16,3-2 1-16,-3 2-2 0,2 0 0 16,-4 1-5-16,0 1-4 15,-3-2-1-15,2 1 3 16,-6-5-3-16,2-1 2 15,1-5 23 1,0-3-6-16,-4-4 8 16,0-1 5-16,1-10-1 15,-6-2-9-15,1-12 1 16,1 2-4-16,1-12 2 16,-2 6 5-16,-2-6 0 15,-1 11-1-15,-9-5 8 16,-3 10-10-16,-5-7 0 15,-4 3-4-15,-6-5-6 16,-3 2-9-16,-5-14 0 16,-1 6-4-16,-9-4 0 15,-1 5-4-15,-11-12-13 0,-3 10-21 16,-26-5-72-16,-10 9-57 16,-37 0-413-16,-10 11 61 15</inkml:trace>
  <inkml:trace contextRef="#ctx0" brushRef="#br0" timeOffset="40267.08">7065 4994 750 0,'1'0'212'0,"0"0"47"15,1 0-202-15,-2 0-76 0,1 0-5 16,0 0-47-16,2 1-117 16,0 1-65-16,0 0-37 15</inkml:trace>
  <inkml:trace contextRef="#ctx0" brushRef="#br0" timeOffset="40691.68">7128 5033 882 0,'32'23'326'0,"-32"-24"48"16,-1 0-234-16,1 0-18 15,-1 0-35-15,1 0 1 16,-1 1-17-16,1 0 2 15,0 0-18-15,0 0 6 16,0 0-11-16,0-1 4 0,0 0-14 16,0 1-6-16,0 0-16 15,0 0-14-15,1 1-10 16,1 2 1-16,5 9 3 16,33 50-4-16,-21-31 8 15,2 6-6-15,-2-2 4 16,2 0-4-16,-3-10 9 15,-2-7-2-15,-7-11 3 0,1-6 20 16,0-12 14-16,-1-17 7 16,6-8 4-16,8-18-5 15,2-8-15-15,4-6-16 16,-2 9-6-16,-3 7-12 16,-7 18 2-16,-2 9-33 15,-8 14-25-15,1 6-70 16,-5 3-33-16,3 6-67 15,-4 6-284-15,-8 11 68 16</inkml:trace>
  <inkml:trace contextRef="#ctx0" brushRef="#br0" timeOffset="41321.24">7431 5007 957 0,'-37'3'396'15,"34"-9"13"-15,2 2-211 16,0 2-129-16,0 2-37 16,1-1-2-16,0 1-16 15,0 0-11-15,0 0-6 0,1 0 0 16,0 1 6-16,0 0-3 15,1 2 7-15,3 3 5 16,8 13 6-16,26 41 0 16,-22-29-3-16,4 6 2 15,0-4-8-15,4 0 0 16,-1-9-4-16,2-4 4 16,-4-11 2-16,3-4 22 15,-5-11 19-15,1-3 30 16,-5-5 3-16,5-10 12 15,-2-6-26-15,15-7-17 16,3-3-26-16,10-15-5 16,2 5-20-16,9-4 2 15,-5 8 3-15,-3 6-80 16,-14 19-81-16,-29 18-400 0,-27 17 34 16</inkml:trace>
  <inkml:trace contextRef="#ctx0" brushRef="#br0" timeOffset="48367.67">16189 8142 573 0,'6'-5'-141'16,"-2"-3"123"-16</inkml:trace>
  <inkml:trace contextRef="#ctx0" brushRef="#br0" timeOffset="52130.73">17505 8165 1141 0,'61'38'260'0,"-60"-44"107"16,1 1-320-16,-1-2-14 15,5 1 1-15,5-4 4 16,3-1-2-16,8-5 14 16,4 3 2-16,7-5 6 15,-3 0 0-15,0-2 5 16,-6 4-16-16,0-4 8 16,-10 2-1-16,-1-8 18 15,-6 2-11-15,1-7 2 16,-5-4-13-16,2-11-5 0,-1-4-21 15,1-11-2-15,0 0-8 16,3-3 3-16,-2 10 0 16,1 3 9-16,-1 10 3 15,-8 0 5-15,-1 4-10 16,-6-3-5-16,-3 4-9 16,-4-1-2-16,0 3-6 0,-3-7 0 15,-1 5-1-15,-11-3-1 16,2 2-1-16,-7 0 1 15,2 6 2-15,-5-2 7 16,10 6-1-16,0 2 3 16,4 7-1-16,1 3-4 15,6 8-7-15,-2 0-1 16,0 4-5-16,-3 3 1 16,-2 0-2-16,-6 2-4 15,0 4 1-15,-4-1 6 16,6-1-1-16,-4 4 2 15,2-2 1-15,-2 0 8 16,6 2-8-16,-7 8 0 16,3 0 2-16,0 8 2 15,3-2-7-15,-5 2 1 0,9-4 3 16,-1 2 2-16,4-4-2 16,1 5 0-16,4 1 3 15,-2 0 1-15,3-1-4 16,-1 3 4-16,3-2 0 15,0 4-1-15,-5 9-2 16,-2 4-1 0,3 2-2-16,-3 1-1 15,2 2 2-15,7-9-1 16,1 4 4-16,4-6 0 0,5 8 3 16,2-9-4-16,1 4 0 15,3-6-3-15,4 2 6 16,-5-8-4-16,6 5 2 15,1-9-2-15,0 2 2 16,0-5-5-16,4 3 8 16,0-3-2-16,3 3 2 15,2-3-4-15,4 3 4 16,2-2-4-16,8 3-1 16,1-3 4-16,9 4-1 15,0-4-2-15,8 0 5 16,-4-3-2-16,7 0 1 15,-8-6 0-15,4 0-1 16,-10-3-3-16,5-4 2 16,-8-4-3-16,6-2 7 0,-1-6-1 15,11-9-6-15,-1-8-17 16,20-30-129-16,-1-14-435 16,2-51 83-16</inkml:trace>
  <inkml:trace contextRef="#ctx0" brushRef="#br0" timeOffset="53114.75">3136 7301 825 0,'-29'-4'225'16,"2"0"87"-16,5 1-233 16,5 1 18-16,7-2-10 0,4-2 5 15,0 4-13-15,5 1 8 16,-2 0-16-16,2 1-4 16,1 0-20-16,0 0-15 15,0 0-19-15,0 0-7 16,1 1-8-16,0 1 2 15,1 4 3-15,11 15 1 16,26 32 2-16,-17-33 5 16,-1-5-2-16,3-2 0 15,-2-6 1-15,5-7 2 16,-3-8-1-16,8-10 10 16,-2-11 6-16,5-15 18 15,-4-6 0-15,7-12 13 16,-8 1-8-16,4-3-3 0,-4 12-18 15,-3 6-3 1,-8 16-22-16,-4 7-61 0,-9 13-39 16,0 6-56-1,-4 8-16-15,-1 8-176 0,-3 6-104 16,-1 11 11-16</inkml:trace>
  <inkml:trace contextRef="#ctx0" brushRef="#br0" timeOffset="53514.56">3373 7160 1240 0,'-9'-9'320'0,"2"-2"107"16,3 6-361-16,2 4-7 15,1 0-27-15,1 1-10 16,0 0-18-16,0 0 0 16,0 1-8-16,0 1 2 15,0 2 2-15,3 13 7 16,11 33-9-16,-9-29 10 16,3 0-7-16,-1 0 5 15,2-4-3-15,3-2 0 0,1-6-6 16,9-6 7-16,3-5 1 15,8-12 2-15,1-9 9 16,12-16 21-16,-3-3 4 16,8-7 7-16,-2 5-3 15,1 0-7-15,-7 15-20 16,-2 1-71-16,-6 10-62 0,1 10-377 16,-11 11 44-1</inkml:trace>
  <inkml:trace contextRef="#ctx0" brushRef="#br0" timeOffset="78866.78">19386 5987 717 0,'-20'-39'233'16,"15"34"52"-16,-3 0-183 15,4 2-13-15,-1 0-5 16,3 0-28-16,1 2 3 16,0 0-14-16,0 0 5 15,0 0-7-15,0-1 1 16,-1-1-2-16,-1 0-3 16,0 0-14-16,-1-1-1 15,0 1 1-15,-4-1-4 16,-36-19 5-16,31 17 9 15,-3 0-7-15,0 4-3 16,-4-1 18 0,3 2-34-16,-3 1 4 15,5 1 0-15,-5 0-2 16,4 2-3-16,-4-3 10 0,2 2-1 16,1 2 6-16,-2-4 3 15,0 2-1-15,2 2-6 16,-4 1 0-16,2-4-5 15,-1 8-6-15,5-3 4 16,-4 2-5-16,5-1-2 16,1-1-3-16,-1-1 3 15,0 0-7-15,2-1 9 0,1-1-1 16,1 2-3-16,-1 1 1 16,-1-2 8-16,-1 3-1 15,0-1-4-15,-1 0 6 16,-2 0-1-16,1 5-6 15,0-2-3-15,-1 3 4 16,0 1 0-16,4 3-8 16,-1-2 8-16,0 0-4 15,-2 0 0-15,2 5-1 16,1-2 1-16,1 3-2 16,0-1 1-16,5 3-1 15,1-4 2-15,-3 8-1 16,3-3-3-16,-1 6 3 15,-1-2 1-15,2 1-6 16,-1-7 8-16,1-2-3 16,1-2-3-16,-1-3-2 0,2 0 9 15,0 2-6-15,2-1-2 16,0 4 0-16,1 0 5 16,1 5-3-16,-1-1 0 15,4 6-1-15,0-6 5 16,3 2-3-16,-2-2-4 0,5 3 2 15,-1-5 6-15,-1 6-5 16,1-2 2-16,1 1 5 16,-1-8-8-16,2 4-1 15,0-5 5-15,0-2-2 16,1-1-7-16,1 4 11 16,-1-5-3-16,1 2-8 15,0 1 7-15,1-1 1 16,1-2-3-16,1 2 5 15,2-1-5-15,1-2 0 16,-2-1 1-16,2-2-1 16,-1-1-3-16,4 0 10 15,-3-2-11-15,4 0 1 16,-2-2 2-16,6 1 0 16,-3-2 2-16,4 0 6 0,-3-1-2 15,6 2-3-15,-7-2 4 16,5-1-7-16,-4 0 4 15,1 0 0-15,-6-1 2 16,4 0-7-16,-5 0 6 16,2-1-7-16,-4-1 6 15,4 0-3-15,-6-3 3 16,3 2-5-16,-3 0 7 0,0-3 0 16,-3 2 3-16,3-2-2 15,-2 0 7-15,-1-3-4 16,1-1 4-16,2 0 9 15,1-2-5-15,3-2-5 16,0 0 3-16,3-3-11 16,-1 3-1-16,2 2 5 15,-8 1 0-15,0-1-3 16,-2 3 3-16,1-2-5 16,-6 2 9-16,2-4 4 15,-1 1 1-15,-3-5 5 16,1-3-1-16,0-7-2 15,-1 3-3-15,1-4 7 16,-1 5-7-16,2 0 2 16,0 6 1-16,-4-5-4 15,3 4-3-15,-3-2 3 0,-1 0-1 16,-1-1-2 0,3 4 0-16,-4-8-2 0,0 7 4 15,0-5 3-15,1 3 0 16,-3-1-3-16,0 3 3 15,0-6-3-15,-1 3-1 16,-3-9 0-16,0-2-1 16,1 0-1-16,-3 1 3 0,-2-6-8 15,0 5-1-15,-3-3 6 16,3 3-3-16,-5-3-1 16,-3 7 2-16,-3-3 9 15,1 7-14-15,-7-3-1 16,0 6 0-16,-8-4-5 15,1 6-12-15,-15-4-19 16,-5 6-28-16,-22 4-153 16,-13 11-30-16,-28-6-381 15,-25-1-5-15</inkml:trace>
  <inkml:trace contextRef="#ctx0" brushRef="#br0" timeOffset="108343.42">18862 8909 858 0,'-61'-102'755'15,"38"81"-562"-15,1 4-11 16,3 3-32-16,4 0 16 16,10 10-33-16,-1 1 2 15,4-2-41-15,2 5-17 16,0 0-44-16,0 0-6 15,1 3-23-15,5 5 1 16,8 21-6-16,52 46 5 16,-33-29-11-16,13 10 9 15,0 1-4-15,8 13 0 16,-4-7 5-16,7 1 5 16,-14-7-10-16,-3-6 2 15,-13-19 4-15,-5-6-2 16,-11-13-4-16,-4-7 8 15,-7-5-2-15,-1-1-6 0,2 0-11 16,-2-1-54-16,-1 0-75 16,0-1-426-16,-1-2 69 15</inkml:trace>
  <inkml:trace contextRef="#ctx0" brushRef="#br0" timeOffset="108679.99">19258 8630 1507 0,'-9'-5'333'16,"4"0"136"-16,-4 5-431 16,0 3-36-16,-7 8 15 15,-2 3 1-15,-8 10 14 16,0 8-1-16,-10 13 16 15,-1 0-11-15,-11 19-1 16,1-1-15-16,-8 22-5 16,4-1-15-16,-2 14 6 15,7-15-8-15,3-1 9 16,11-26 0-16,3-8-1 16,10-22-4-16,5-6 3 0,6-12-10 15,1-2-14-15,6-7-34 16,9-8-124-16,-2-5-349 15,17-14 43-15</inkml:trace>
  <inkml:trace contextRef="#ctx0" brushRef="#br0" timeOffset="109321.71">19716 8704 1087 0,'-7'-11'319'15,"2"1"102"-15,4 8-289 16,-2-1-8-16,2 1-10 15,1 2 18-15,0 0-25 16,0 0 8-16,0 0-26 0,0 0 3 16,0 0-23-16,0 0-6 15,0 0-21-15,-1 0-4 16,1 0-18-16,0 0-6 16,0 0-11-16,0 1 1 15,0 1-4-15,-1 12 4 16,0 53-3-16,-1-26 6 15,1 2-8-15,-3 7 2 16,4-9-7-16,-1 2 10 16,2-6-8-16,-1-2 6 15,0-10-3-15,2-3 6 16,-4-6-11-16,1-5 11 16,4-6-2-16,-1-2 2 15,-2 0-3-15,0-3-19 16,0-2-30-16,0 1-87 0,0 0-48 15,0 0-94-15,2-2-304 16,11-18 54-16</inkml:trace>
  <inkml:trace contextRef="#ctx0" brushRef="#br0" timeOffset="109572.56">19785 8717 976 0,'-5'-4'232'0,"2"0"128"15,0-1-262-15,-1 2 11 16,1 0 1-16,0-1 2 16,0 2-46-16,-1 0-19 15,-2 1-28-15,-14 4-15 16,-30 18-29-16,26 0-34 15,2-4-29-15,4 2-341 16,-3-5 79-16</inkml:trace>
  <inkml:trace contextRef="#ctx0" brushRef="#br0" timeOffset="110164.7">19573 9197 1149 0,'-36'31'312'16,"35"-35"101"-16,1 4-321 15,0-1-3-15,0 1-15 16,0 0 16-16,0 0-19 15,0 0 8-15,2-1-16 0,3 0 8 16,12 0-22-16,48 1 2 16,-33-1-15-16,9 0-4 15,-2-4-15-15,4 2 2 16,-7-2-8-16,-6 0 2 16,-10 3-9-16,-8 2-69 15,-15 3-83-15,-23 1-399 16,-20 0 37-16</inkml:trace>
  <inkml:trace contextRef="#ctx0" brushRef="#br0" timeOffset="123913.3">6427 9515 595 0,'-2'-6'212'0,"0"1"19"16,0 0-145-16,0 1-51 15,1 1-7-15,-2-1 16 16,1 1 9-16,0 0 18 15,0-1-2-15,0 2-5 16,-2 0-19-16,0 1-10 16,-6 1-21-16,-10 3-4 15,-34 15-1-15,31-1-5 16,2-1-1-16,-1 0-2 16,3-3 1-16,5-1-2 0,1-5 3 15,4-5-43-15,11-4-282 16,12-9 80-16</inkml:trace>
  <inkml:trace contextRef="#ctx0" brushRef="#br0" timeOffset="124420.71">6348 9862 735 0,'-37'18'210'0,"33"-19"68"15,2-2-185-15,0 2-18 16,1 1 15-16,-1-1-5 0,1 0-3 16,1 1-17-16,-1 0-12 15,1-1-23-15,0 1-12 16,1 0-13-16,3 0-1 16,14 0 3-16,47 0-5 15,-34-1-22-15,9 3-345 16,-7 2 100-16</inkml:trace>
  <inkml:trace contextRef="#ctx0" brushRef="#br0" timeOffset="136601.6">21237 7553 740 0,'38'-70'312'0,"-38"58"47"0,1 3-186 16,-2 4 8-16,1 0-41 16,0 4-13-16,0 0-39 15,0 1-30-15,0 0-36 16,0 1-12-16,-2 2-5 15,-5 10 10-15,-30 53 7 16,1-12 5-16,-2 6 1 16,-8 21-11-16,1-6-10 0,-2 5 2 15,10-17 0 1,1 0-2-16,10-22 3 0,5 0 2 16,5-15-1-1,1-3 2-15,4-9 1 0,-1 1 1 16,3-4-1-16,-2 0-3 15,4-2-1-15,1-2-13 16,2-3-22-16,1 0-55 16,4-5-31-16,1-2-386 15,1-1 75-15</inkml:trace>
  <inkml:trace contextRef="#ctx0" brushRef="#br0" timeOffset="137540.69">21202 7950 837 0,'0'-5'251'0,"0"-4"65"16,1 1-232-16,15-32 2 16,-9 33-15-16,3 0 2 15,0-1-12-15,4 2-7 16,-1-3-15-16,6 4-11 15,-2-1-10-15,5 4-3 16,-4 3-2-16,2 1-5 16,-1 3 1-16,-4 2 0 15,-2 1-2-15,0 0-2 16,-5-1 0-16,-2 1-5 16,-1 3-3-16,-3 0 4 15,-2-1-1-15,-4 4-1 16,-3 0 5-16,-6 3-4 0,-1-1 2 15,-3 5-2-15,-1-4 1 16,-3 0 4-16,4-5 7 16,-1 1 1-16,5-5 10 15,0 0 3-15,2 1-1 16,2-1-2-16,-1-3-2 16,0 1-8-16,5-3-3 15,0 0-1-15,0 0-1 0,4-3-6 16,0 0 5-16,0 0-6 15,0 0-1-15,1 0 1 16,-2 1 4-16,0 0-2 16,1 0 3-16,-1 0 2 15,0 0-2-15,0 0 2 16,0 0 4-16,1 0 1 16,-1 0 3-16,1 0 1 15,0 1 0-15,0-1 0 16,0 0-1-16,-1 0-5 15,1 0-1-15,0-1-5 16,0 1 0-16,-1-1-3 16,1 0 2-16,0 0 3 15,1 0 3-15,0 0 5 16,0 0 7-16,0 0 4 0,0 0-1 16,1 0 15-16,3 0-2 15,26 0-2-15,42-2-4 16,-17 0-4-16,1 1-15 15,6-1-5-15,-11 2-6 16,4 2 3-16,-15-1 0 16,1 0-7-16,-14-1 7 0,-2 2-1 15,-9-1-2-15,-5 0 0 16,-7-1 8-16,-1 0-56 16,-3 0-61-16,0 0-433 15,0-1 71-15</inkml:trace>
  <inkml:trace contextRef="#ctx0" brushRef="#br0" timeOffset="147907.24">20052 15129 1116 0,'-24'-36'343'0,"21"34"95"16,3 1-298-16,-4 0-4 15,3 1-18-15,1 0 22 16,0 0-32-16,0 0-8 16,0 0-31-16,1 1 0 15,3 1-35-15,2 6-1 0,14 17-11 16,44 41-4-16,-33-36-15 15,11 9 3-15,-2-5-7 16,6 1 5-16,-9-5-2 16,2 4 4-16,-10-6-6 15,-6-3 4-15,-6-6-6 16,-6-6-14-16,-6-9-23 16,-4 0-71-16,0-4-38 0,-2-1-73 15,0-1-343-15,-1-2 77 16</inkml:trace>
  <inkml:trace contextRef="#ctx0" brushRef="#br0" timeOffset="148151.1">20458 14962 1772 0,'-3'-1'395'0,"1"-3"139"15,0 4-512-15,0 0-42 16,1 2-6-16,-2 1 12 16,-9 19 15-16,-32 58 6 15,15-27-6-15,-13 16 3 16,3-3-31-16,-12 5-66 0,12-14-38 16,2-3-110-16,16-17-294 15,8-12 52-15</inkml:trace>
  <inkml:trace contextRef="#ctx0" brushRef="#br0" timeOffset="148708.34">20897 15189 1306 0,'0'-8'359'15,"-3"1"139"-15,2 1-364 16,0 2 11-16,0 3-18 16,1 0 14-16,0 0-45 15,0 0-7-15,0 0-33 16,0 1-8-16,0 0-28 0,0-1-4 15,0 1-13-15,0 1-1 16,0 1-7-16,0 3 3 16,1 22-5-1,5 44 9-15,-7-34-4 0,1 7 4 16,-3-7-6-16,1-2 4 16,1-8-2-16,-2-5 7 15,3-10-2-15,-2-5-10 16,2-4-15-16,0-3-39 15,-1-2-38-15,0 1-88 16,1-1-49-16,-2-3-347 16,-1-19 48-16</inkml:trace>
  <inkml:trace contextRef="#ctx0" brushRef="#br0" timeOffset="148901.94">20884 15053 1387 0,'0'-7'392'16,"-3"-1"82"-16,2 4-402 16,-1 5-38-16,2-1-43 15,-3 1 2-15,1 3-8 16,-6 11-49-16,-26 46-29 0,17-24-205 16,6 4-168-16,4-2-40 15</inkml:trace>
  <inkml:trace contextRef="#ctx0" brushRef="#br0" timeOffset="149206.14">20754 15505 1316 0,'-2'-5'301'16,"1"1"138"-16,1 1-369 16,0 2-7-16,0 0 3 15,1 0 21-15,2 0-20 16,24-2-10-16,42 2-19 15,-19 5-83-15,-1 0-95 16,19-5-365-16,-4-5 16 0</inkml:trace>
  <inkml:trace contextRef="#ctx0" brushRef="#br0" timeOffset="149941.7">21995 14096 1213 0,'18'-41'323'0,"-18"34"107"16,0 4-326-16,-1 3-11 15,0 0-3-15,1 0 26 16,-2 0-14-16,2 0-10 15,0 0-24-15,0 0-21 16,0 0-25-16,0 1-13 16,-1 3-11-16,-5 22 1 15,-10 47 1-15,2-15-3 16,-4-1 4-16,-2 9 4 16,0-9-4-16,0 7 3 15,4-12 4-15,6-4-12 16,3-14-31-16,7-3-89 15,1-16-53-15,5-8-373 16,-3-16 29-16</inkml:trace>
  <inkml:trace contextRef="#ctx0" brushRef="#br0" timeOffset="150547.31">22075 14423 1062 0,'2'-4'259'0,"-1"-1"114"15,0 1-287-15,0-2 8 16,0 0 12-16,0-2 23 16,0-1-17-16,13-31-1 15,-12 34-32-15,1 0-15 16,4 0-21-16,1 1-10 16,3-1-22-16,0 0 1 15,2 3-3-15,3 1-6 16,-2 4 0-16,1-1 6 0,1 5 1 15,-3 2-3-15,-4 0-3 16,-3 7-5-16,-2 4 2 16,-6 6-1-16,-2 2-6 15,-7 8 8-15,0 0 0 16,-4 3-8-16,0-7 7 16,2 2 4-16,0-10-7 15,1-5 7-15,2-10 7 0,1-1-12 16,3-4 5-16,0-5 4 15,3 0 4-15,-1 0 8 16,3 0 3-16,0 1 1 16,1 0 6-16,0 1-14 15,0 0-9-15,0 0 1 16,3 0 0-16,20-1-5 16,45-5 3-16,-12 3 0 15,4 0-4-15,17 2-149 16,-4 3-421-16,0-15 90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11T03:10:51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12179 17455 834 0,'-7'-16'244'16,"2"0"63"-16,1 8-242 0,-1 1-5 16,1 5-26-16,-2 0 0 15,2 0-1-15,3 1 31 16,-1 0 10-16,-2 0 28 16,1-1-5-16,-1 1 9 15,-2 0-27-15,-6 0-2 16,-28-5-22-16,28 4 14 15,6 2-11-15,1 0 10 16,1-1-13-16,2 1-4 16,1-1-24-16,1 1 0 15,0 0-25-15,0 0 1 16,0 0-2-16,1 0 13 16,1-1-5-16,3 0 19 15,13-1-1-15,46-5 5 16,-29 3-10-16,13 1 0 0,4 2-11 15,14-2 0-15,-1 2-7 16,13 0 0-16,-6 0-2 16,12-1 5-16,-10 2-1 15,15 2 6-15,-12-2-1 16,13 1 5-16,-9-1-4 16,14-2 9-16,-11 2-8 15,12 0 1-15,-7 3-7 0,7 1 0 16,-12 0-10-16,16 0 7 15,-12 2-1-15,9-4 4 16,-8 0-4-16,12-2 3 16,-14 0-4-16,12-3 4 15,-7 2-5-15,13-1 6 16,-9 1-3-16,14-3 5 16,-12 2-2-16,15 1 5 15,-15-1-6-15,13 4 6 16,-10 0-7-16,10-1 4 15,-14-1-4-15,21 4 6 16,-12-4-6-16,15-3 7 16,-16 2-8-16,23 2 3 0,-15-3-4 15,15 0-1 1,-15 2-3-16,25-1 3 16,-21 0-2-16,17-3 0 0,-15 4 1 15,16-1 7-15,-18 0-5 16,16 0 4-16,-16 0 0 15,13 0 5-15,-16 3-9 16,10-2 7-16,-17 1-4 16,7 3 3-16,-18-1-5 0,11-4 0 15,-17 1-3-15,9-1 10 16,-16-3-6-16,4 2 13 16,-18 0-1-16,4 1 6 15,-17-1-10-15,0 0 8 16,-13-1-14-16,-2 0 6 15,-10 1-7-15,-2 0 6 16,-7 1-8-16,-1-2 5 16,-7 3-7-16,-1-1 5 15,-5 1-11-15,-2 0 11 16,-5-1-5-16,1 0 2 16,-2 1-4-16,-1 0 11 15,1 0-8-15,0-1 4 16,0 0 0-16,0 0 2 15,0 0-8-15,0-1 1 0,0-1-5 16,0 0 2-16,0-1-2 16,0-16 2-16,1-39 0 15,-2 22 3-15,1-8-5 16,-1-13 8-16,-1 0-5 16,-2-10 8-16,0 5-5 15,-2-5 1-15,1 11-11 16,-2-3 12-16,3 4-8 15,-3-7-1-15,1 8 0 0,0-1 8 16,2 10-8-16,-2 2 3 16,3 13 2-16,-1 1 7 15,-2 8-10-15,2 0-1 16,-3 8-2-16,1 1 5 16,1 5-3-16,1 2 2 15,0 1-2-15,0 3 1 16,2 1-7-16,1 0 7 15,0 0-2-15,0 1 0 16,1 0-4-16,0 0 9 16,-1 0-6-16,0 0 5 15,0 0-4-15,0 0 10 16,-1 1-9-16,0 0-1 16,0 0-5-16,-2 0 11 0,-2 0-11 15,-16 3 10-15,-35 4 2 16,24-4 0-16,0-3-7 15,-10-2 5-15,2 0-6 16,-9-3 2-16,4 1-1 16,-10-1 5-16,1 2 0 15,-11 0 0-15,5 2-5 16,-14 0 6-16,2-2-3 16,-11 0 0-16,6 1-3 0,-15-5 5 15,-21 1-4 1,-1-1-2-16,-5 2-1 15,-2 0 2-15,-5-2 0 16,24 3-5-16,-16-3 4 16,15 2-1-16,-20 0-1 15,14 0-2-15,-16 2 6 16,12 0-6-16,-22 0-2 16,17 0 3-16,-16-2-3 15,16 1 0-15,-19 2 2 16,17 2 4-16,-14 0 2 15,18 1 5-15,-15 0-2 16,20 2 2-16,-8-2-3 16,18-1-1-16,-10 1 0 0,19 0-1 15,-7-2-4-15,16 2 1 16,-9-1 1-16,14 0-6 16,-11 0 3-16,11 1 4 15,-12 1 3-15,10 2-5 16,-11-1 10-16,9-1-4 15,-9 1 0-15,9-2-1 16,-11 2 6-16,11-2-8 16,-10 2 3-16,7-2-1 0,-12 2 4 15,8 0-5-15,-10 1 5 16,8-1-3-16,-11 1 1 16,13 0-2-16,-9 0 5 15,12-2-9-15,-8 0 5 16,15-2-1-16,-5-3 4 15,8-1-6-15,-2-2 3 16,16 2 0-16,-4-1 6 16,9 0-12-16,2 2 6 15,11-1 4-15,1 1-4 16,9 2-6-16,8 0 11 16,6 0-3-16,4-1-3 15,10 1 0-15,1-1 3 16,4 2-3-16,4-1 2 0,-2 0-1 15,0 0-2-15,0 0-2 16,0 0 2-16,0 0-3 16,0 0 1-16,0 0 2 15,0 0 4-15,1 1-7 16,-1 0 4-16,1 1-1 16,-1 1 7-16,0 1-3 15,2 6 0-15,-1 4-4 0,3 39 8 16,-5-30-10-16,-1 7 4 15,0 2 2 1,-1 15-1-16,0 4-7 0,-5 73 7 16,3-53 1-1,-1-15 3-15,1 4-4 16,1-9-5-16,1 3 10 16,3-12-9-16,4 4 4 15,2-12-1-15,3 0 4 16,2-10-8-16,3 2 9 15,-1-6-4-15,4 0 2 16,-4-4-6-16,1 1 11 16,-2-6-8-16,4 1-1 15,-2-5 2-15,7 3 9 16,-1-3-11-16,10 1 5 0,3-1 0 16,16 1 3-16,4-2-19 15,21 2-165-15,7 1-98 16,25-9-356-16,-12-10-82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4647-674B-45E2-97B4-1E30E228595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BDEC1-A130-4A18-95C6-FEC455396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19175"/>
          </a:xfrm>
          <a:custGeom>
            <a:avLst/>
            <a:gdLst/>
            <a:ahLst/>
            <a:cxnLst/>
            <a:rect l="l" t="t" r="r" b="b"/>
            <a:pathLst>
              <a:path w="9144000" h="1019175">
                <a:moveTo>
                  <a:pt x="9144000" y="0"/>
                </a:moveTo>
                <a:lnTo>
                  <a:pt x="0" y="0"/>
                </a:lnTo>
                <a:lnTo>
                  <a:pt x="0" y="1019175"/>
                </a:lnTo>
                <a:lnTo>
                  <a:pt x="9144000" y="101917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33311"/>
            <a:ext cx="6196076" cy="5857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019175"/>
          </a:xfrm>
          <a:custGeom>
            <a:avLst/>
            <a:gdLst/>
            <a:ahLst/>
            <a:cxnLst/>
            <a:rect l="l" t="t" r="r" b="b"/>
            <a:pathLst>
              <a:path w="9144000" h="1019175">
                <a:moveTo>
                  <a:pt x="9144000" y="0"/>
                </a:moveTo>
                <a:lnTo>
                  <a:pt x="0" y="0"/>
                </a:lnTo>
                <a:lnTo>
                  <a:pt x="0" y="1019175"/>
                </a:lnTo>
                <a:lnTo>
                  <a:pt x="9144000" y="101917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8530" y="1347787"/>
            <a:ext cx="7567930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8530" y="1347787"/>
            <a:ext cx="7567930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4960" y="6736715"/>
            <a:ext cx="19050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E3E3E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nford.edu/" TargetMode="External"/><Relationship Id="rId5" Type="http://schemas.openxmlformats.org/officeDocument/2006/relationships/hyperlink" Target="https://thispersondoesnotexist.com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s://thispersondoesnotexist.com/" TargetMode="External"/><Relationship Id="rId4" Type="http://schemas.openxmlformats.org/officeDocument/2006/relationships/hyperlink" Target="http://www.stanford.ed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3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11" Type="http://schemas.openxmlformats.org/officeDocument/2006/relationships/image" Target="../media/image115.png"/><Relationship Id="rId5" Type="http://schemas.openxmlformats.org/officeDocument/2006/relationships/image" Target="../media/image111.png"/><Relationship Id="rId10" Type="http://schemas.openxmlformats.org/officeDocument/2006/relationships/customXml" Target="../ink/ink6.xml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customXml" Target="../ink/ink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customXml" Target="../ink/ink8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customXml" Target="../ink/ink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customXml" Target="../ink/ink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0.png"/><Relationship Id="rId7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customXml" Target="../ink/ink13.xml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7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.png"/><Relationship Id="rId7" Type="http://schemas.openxmlformats.org/officeDocument/2006/relationships/image" Target="../media/image15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customXml" Target="../ink/ink15.xml"/><Relationship Id="rId4" Type="http://schemas.openxmlformats.org/officeDocument/2006/relationships/image" Target="../media/image1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.png"/><Relationship Id="rId7" Type="http://schemas.openxmlformats.org/officeDocument/2006/relationships/image" Target="../media/image13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0.png"/><Relationship Id="rId9" Type="http://schemas.openxmlformats.org/officeDocument/2006/relationships/image" Target="../media/image1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3.png"/><Relationship Id="rId3" Type="http://schemas.openxmlformats.org/officeDocument/2006/relationships/image" Target="../media/image3.png"/><Relationship Id="rId7" Type="http://schemas.openxmlformats.org/officeDocument/2006/relationships/image" Target="../media/image168.png"/><Relationship Id="rId12" Type="http://schemas.openxmlformats.org/officeDocument/2006/relationships/customXml" Target="../ink/ink17.xm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1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.png"/><Relationship Id="rId7" Type="http://schemas.openxmlformats.org/officeDocument/2006/relationships/image" Target="../media/image178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10" Type="http://schemas.openxmlformats.org/officeDocument/2006/relationships/image" Target="../media/image172.png"/><Relationship Id="rId4" Type="http://schemas.openxmlformats.org/officeDocument/2006/relationships/image" Target="../media/image120.png"/><Relationship Id="rId9" Type="http://schemas.openxmlformats.org/officeDocument/2006/relationships/image" Target="../media/image17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customXml" Target="../ink/ink19.xml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0.png"/><Relationship Id="rId5" Type="http://schemas.openxmlformats.org/officeDocument/2006/relationships/customXml" Target="../ink/ink22.xml"/><Relationship Id="rId4" Type="http://schemas.openxmlformats.org/officeDocument/2006/relationships/image" Target="../media/image1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3.png"/><Relationship Id="rId7" Type="http://schemas.openxmlformats.org/officeDocument/2006/relationships/image" Target="../media/image19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Relationship Id="rId9" Type="http://schemas.openxmlformats.org/officeDocument/2006/relationships/image" Target="../media/image20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3.png"/><Relationship Id="rId4" Type="http://schemas.openxmlformats.org/officeDocument/2006/relationships/customXml" Target="../ink/ink2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3.png"/><Relationship Id="rId18" Type="http://schemas.openxmlformats.org/officeDocument/2006/relationships/image" Target="../media/image216.png"/><Relationship Id="rId3" Type="http://schemas.openxmlformats.org/officeDocument/2006/relationships/image" Target="../media/image205.png"/><Relationship Id="rId21" Type="http://schemas.openxmlformats.org/officeDocument/2006/relationships/image" Target="../media/image219.png"/><Relationship Id="rId7" Type="http://schemas.openxmlformats.org/officeDocument/2006/relationships/image" Target="../media/image209.png"/><Relationship Id="rId12" Type="http://schemas.openxmlformats.org/officeDocument/2006/relationships/image" Target="../media/image112.png"/><Relationship Id="rId17" Type="http://schemas.openxmlformats.org/officeDocument/2006/relationships/image" Target="../media/image215.png"/><Relationship Id="rId2" Type="http://schemas.openxmlformats.org/officeDocument/2006/relationships/image" Target="../media/image204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2.png"/><Relationship Id="rId24" Type="http://schemas.openxmlformats.org/officeDocument/2006/relationships/image" Target="../media/image222.png"/><Relationship Id="rId5" Type="http://schemas.openxmlformats.org/officeDocument/2006/relationships/image" Target="../media/image207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10" Type="http://schemas.openxmlformats.org/officeDocument/2006/relationships/image" Target="../media/image211.png"/><Relationship Id="rId19" Type="http://schemas.openxmlformats.org/officeDocument/2006/relationships/image" Target="../media/image217.png"/><Relationship Id="rId4" Type="http://schemas.openxmlformats.org/officeDocument/2006/relationships/image" Target="../media/image206.png"/><Relationship Id="rId9" Type="http://schemas.openxmlformats.org/officeDocument/2006/relationships/image" Target="../media/image210.png"/><Relationship Id="rId14" Type="http://schemas.openxmlformats.org/officeDocument/2006/relationships/image" Target="../media/image191.png"/><Relationship Id="rId22" Type="http://schemas.openxmlformats.org/officeDocument/2006/relationships/image" Target="../media/image2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9.png"/><Relationship Id="rId4" Type="http://schemas.openxmlformats.org/officeDocument/2006/relationships/image" Target="../media/image20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7.jp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jpg"/><Relationship Id="rId5" Type="http://schemas.openxmlformats.org/officeDocument/2006/relationships/image" Target="../media/image235.jpg"/><Relationship Id="rId4" Type="http://schemas.openxmlformats.org/officeDocument/2006/relationships/image" Target="../media/image23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202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33975"/>
            </a:xfrm>
            <a:custGeom>
              <a:avLst/>
              <a:gdLst/>
              <a:ahLst/>
              <a:cxnLst/>
              <a:rect l="l" t="t" r="r" b="b"/>
              <a:pathLst>
                <a:path w="9144000" h="5133975">
                  <a:moveTo>
                    <a:pt x="9144000" y="0"/>
                  </a:moveTo>
                  <a:lnTo>
                    <a:pt x="0" y="0"/>
                  </a:lnTo>
                  <a:lnTo>
                    <a:pt x="0" y="5133975"/>
                  </a:lnTo>
                  <a:lnTo>
                    <a:pt x="9144000" y="5133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86286"/>
              <a:ext cx="9144000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24450"/>
              <a:ext cx="9144000" cy="47625"/>
            </a:xfrm>
            <a:custGeom>
              <a:avLst/>
              <a:gdLst/>
              <a:ahLst/>
              <a:cxnLst/>
              <a:rect l="l" t="t" r="r" b="b"/>
              <a:pathLst>
                <a:path w="9144000" h="47625">
                  <a:moveTo>
                    <a:pt x="9144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4000" y="476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13300" y="5224398"/>
            <a:ext cx="4330700" cy="11174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lang="en-AU" sz="2400" spc="10" dirty="0">
                <a:solidFill>
                  <a:srgbClr val="FFFFFF"/>
                </a:solidFill>
                <a:latin typeface="Corbel"/>
                <a:cs typeface="Corbel"/>
              </a:rPr>
              <a:t>Dr. Mohammad Rezwanul Huq</a:t>
            </a:r>
          </a:p>
          <a:p>
            <a:pPr marL="12700">
              <a:lnSpc>
                <a:spcPts val="2870"/>
              </a:lnSpc>
            </a:pPr>
            <a:r>
              <a:rPr lang="en-AU" sz="2400" spc="10" dirty="0">
                <a:solidFill>
                  <a:srgbClr val="FFFFFF"/>
                </a:solidFill>
                <a:latin typeface="Corbel"/>
                <a:cs typeface="Corbel"/>
              </a:rPr>
              <a:t>Associate Professor</a:t>
            </a:r>
          </a:p>
          <a:p>
            <a:pPr marL="12700">
              <a:lnSpc>
                <a:spcPts val="2870"/>
              </a:lnSpc>
            </a:pPr>
            <a:r>
              <a:rPr lang="en-AU" sz="2400" spc="10" dirty="0">
                <a:solidFill>
                  <a:srgbClr val="FFFFFF"/>
                </a:solidFill>
                <a:latin typeface="Corbel"/>
                <a:cs typeface="Corbel"/>
              </a:rPr>
              <a:t>East West University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8D84B-8AF9-4ABB-AF8C-ED978638D2A0}"/>
              </a:ext>
            </a:extLst>
          </p:cNvPr>
          <p:cNvSpPr txBox="1"/>
          <p:nvPr/>
        </p:nvSpPr>
        <p:spPr>
          <a:xfrm>
            <a:off x="304800" y="1905000"/>
            <a:ext cx="8839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AU" sz="3200" dirty="0">
              <a:solidFill>
                <a:srgbClr val="FFFF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AU" sz="3600" dirty="0">
                <a:solidFill>
                  <a:srgbClr val="00B0F0"/>
                </a:solidFill>
                <a:latin typeface="Palatino Linotype" panose="02040502050505030304" pitchFamily="18" charset="0"/>
              </a:rPr>
              <a:t>PageRank Algorithm</a:t>
            </a:r>
            <a:endParaRPr lang="en-US" sz="3600" dirty="0">
              <a:solidFill>
                <a:srgbClr val="00B0F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3824351" cy="452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74724"/>
            <a:ext cx="361950" cy="4387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469"/>
            <a:ext cx="50393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CC0066"/>
                </a:solidFill>
                <a:latin typeface="Calibri"/>
                <a:cs typeface="Calibri"/>
              </a:rPr>
              <a:t>How </a:t>
            </a:r>
            <a:r>
              <a:rPr sz="3600" b="1" spc="15" dirty="0">
                <a:solidFill>
                  <a:srgbClr val="CC0066"/>
                </a:solidFill>
                <a:latin typeface="Calibri"/>
                <a:cs typeface="Calibri"/>
              </a:rPr>
              <a:t>to </a:t>
            </a:r>
            <a:r>
              <a:rPr sz="3600" b="1" spc="-25" dirty="0">
                <a:solidFill>
                  <a:srgbClr val="CC0066"/>
                </a:solidFill>
                <a:latin typeface="Calibri"/>
                <a:cs typeface="Calibri"/>
              </a:rPr>
              <a:t>organize </a:t>
            </a:r>
            <a:r>
              <a:rPr sz="3600" b="1" spc="10" dirty="0">
                <a:solidFill>
                  <a:srgbClr val="CC0066"/>
                </a:solidFill>
                <a:latin typeface="Calibri"/>
                <a:cs typeface="Calibri"/>
              </a:rPr>
              <a:t>the</a:t>
            </a:r>
            <a:r>
              <a:rPr sz="3600" b="1" spc="-160" dirty="0">
                <a:solidFill>
                  <a:srgbClr val="CC0066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CC0066"/>
                </a:solidFill>
                <a:latin typeface="Calibri"/>
                <a:cs typeface="Calibri"/>
              </a:rPr>
              <a:t>Web?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2018283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3506406"/>
            <a:ext cx="323850" cy="4003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8530" y="1900555"/>
            <a:ext cx="7052945" cy="4751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spc="-5" dirty="0">
                <a:latin typeface="Calibri"/>
                <a:cs typeface="Calibri"/>
              </a:rPr>
              <a:t>First try: </a:t>
            </a:r>
            <a:r>
              <a:rPr sz="3200" spc="20" dirty="0">
                <a:latin typeface="Calibri"/>
                <a:cs typeface="Calibri"/>
              </a:rPr>
              <a:t>Human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curated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spc="-25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3200" b="1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directories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20" dirty="0">
                <a:latin typeface="Calibri"/>
                <a:cs typeface="Calibri"/>
              </a:rPr>
              <a:t>Yahoo, </a:t>
            </a:r>
            <a:r>
              <a:rPr sz="2750" spc="5" dirty="0">
                <a:latin typeface="Calibri"/>
                <a:cs typeface="Calibri"/>
              </a:rPr>
              <a:t>DMOZ,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LookSmart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latin typeface="Calibri"/>
                <a:cs typeface="Calibri"/>
              </a:rPr>
              <a:t>Second </a:t>
            </a:r>
            <a:r>
              <a:rPr sz="3200" b="1" spc="-5" dirty="0">
                <a:latin typeface="Calibri"/>
                <a:cs typeface="Calibri"/>
              </a:rPr>
              <a:t>try: </a:t>
            </a:r>
            <a:r>
              <a:rPr sz="3200" b="1" spc="-3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3200" b="1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Search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5" dirty="0">
                <a:solidFill>
                  <a:srgbClr val="008000"/>
                </a:solidFill>
                <a:latin typeface="Calibri"/>
                <a:cs typeface="Calibri"/>
              </a:rPr>
              <a:t>Information </a:t>
            </a:r>
            <a:r>
              <a:rPr sz="2750" b="1" spc="-5" dirty="0">
                <a:solidFill>
                  <a:srgbClr val="008000"/>
                </a:solidFill>
                <a:latin typeface="Calibri"/>
                <a:cs typeface="Calibri"/>
              </a:rPr>
              <a:t>Retrieval</a:t>
            </a:r>
            <a:r>
              <a:rPr sz="2750" b="1" spc="19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investigates:</a:t>
            </a:r>
            <a:endParaRPr sz="2750">
              <a:latin typeface="Calibri"/>
              <a:cs typeface="Calibri"/>
            </a:endParaRPr>
          </a:p>
          <a:p>
            <a:pPr marL="307975" marR="2686685">
              <a:lnSpc>
                <a:spcPct val="100000"/>
              </a:lnSpc>
              <a:spcBef>
                <a:spcPts val="80"/>
              </a:spcBef>
            </a:pPr>
            <a:r>
              <a:rPr sz="2750" spc="-10" dirty="0">
                <a:solidFill>
                  <a:srgbClr val="0000FF"/>
                </a:solidFill>
                <a:latin typeface="Calibri"/>
                <a:cs typeface="Calibri"/>
              </a:rPr>
              <a:t>Find </a:t>
            </a:r>
            <a:r>
              <a:rPr sz="2750" spc="-15" dirty="0">
                <a:solidFill>
                  <a:srgbClr val="0000FF"/>
                </a:solidFill>
                <a:latin typeface="Calibri"/>
                <a:cs typeface="Calibri"/>
              </a:rPr>
              <a:t>relevant </a:t>
            </a:r>
            <a:r>
              <a:rPr sz="2750" spc="15" dirty="0">
                <a:solidFill>
                  <a:srgbClr val="0000FF"/>
                </a:solidFill>
                <a:latin typeface="Calibri"/>
                <a:cs typeface="Calibri"/>
              </a:rPr>
              <a:t>docs </a:t>
            </a:r>
            <a:r>
              <a:rPr sz="2750" spc="-1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2750" spc="1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750" dirty="0">
                <a:solidFill>
                  <a:srgbClr val="0000FF"/>
                </a:solidFill>
                <a:latin typeface="Calibri"/>
                <a:cs typeface="Calibri"/>
              </a:rPr>
              <a:t>small  </a:t>
            </a:r>
            <a:r>
              <a:rPr sz="2750" spc="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2750" spc="-15" dirty="0">
                <a:solidFill>
                  <a:srgbClr val="0000FF"/>
                </a:solidFill>
                <a:latin typeface="Calibri"/>
                <a:cs typeface="Calibri"/>
              </a:rPr>
              <a:t>trusted</a:t>
            </a:r>
            <a:r>
              <a:rPr sz="2750" spc="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00FF"/>
                </a:solidFill>
                <a:latin typeface="Calibri"/>
                <a:cs typeface="Calibri"/>
              </a:rPr>
              <a:t>set</a:t>
            </a:r>
            <a:endParaRPr sz="2750">
              <a:latin typeface="Calibri"/>
              <a:cs typeface="Calibri"/>
            </a:endParaRPr>
          </a:p>
          <a:p>
            <a:pPr marL="575310" lvl="1" indent="-229235">
              <a:lnSpc>
                <a:spcPct val="100000"/>
              </a:lnSpc>
              <a:spcBef>
                <a:spcPts val="660"/>
              </a:spcBef>
              <a:buClr>
                <a:srgbClr val="E66C7C"/>
              </a:buClr>
              <a:buFont typeface="Wingdings"/>
              <a:buChar char=""/>
              <a:tabLst>
                <a:tab pos="575310" algn="l"/>
              </a:tabLst>
            </a:pPr>
            <a:r>
              <a:rPr sz="2400" spc="5" dirty="0">
                <a:latin typeface="Calibri"/>
                <a:cs typeface="Calibri"/>
              </a:rPr>
              <a:t>Newspaper </a:t>
            </a:r>
            <a:r>
              <a:rPr sz="2400" spc="-5" dirty="0">
                <a:latin typeface="Calibri"/>
                <a:cs typeface="Calibri"/>
              </a:rPr>
              <a:t>articles, </a:t>
            </a:r>
            <a:r>
              <a:rPr sz="2400" dirty="0">
                <a:latin typeface="Calibri"/>
                <a:cs typeface="Calibri"/>
              </a:rPr>
              <a:t>Patents,</a:t>
            </a:r>
            <a:r>
              <a:rPr sz="2400" spc="-3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07975" marR="5080" indent="-276860">
              <a:lnSpc>
                <a:spcPct val="102400"/>
              </a:lnSpc>
              <a:spcBef>
                <a:spcPts val="59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But:</a:t>
            </a:r>
            <a:r>
              <a:rPr sz="275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Web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b="1" spc="25" dirty="0">
                <a:latin typeface="Calibri"/>
                <a:cs typeface="Calibri"/>
              </a:rPr>
              <a:t>huge</a:t>
            </a:r>
            <a:r>
              <a:rPr sz="2750" spc="25" dirty="0">
                <a:latin typeface="Calibri"/>
                <a:cs typeface="Calibri"/>
              </a:rPr>
              <a:t>, </a:t>
            </a:r>
            <a:r>
              <a:rPr sz="2750" spc="-20" dirty="0">
                <a:latin typeface="Calibri"/>
                <a:cs typeface="Calibri"/>
              </a:rPr>
              <a:t>full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untrusted </a:t>
            </a:r>
            <a:r>
              <a:rPr sz="2750" dirty="0">
                <a:latin typeface="Calibri"/>
                <a:cs typeface="Calibri"/>
              </a:rPr>
              <a:t>documents,  </a:t>
            </a:r>
            <a:r>
              <a:rPr sz="2750" spc="-5" dirty="0">
                <a:latin typeface="Calibri"/>
                <a:cs typeface="Calibri"/>
              </a:rPr>
              <a:t>random </a:t>
            </a:r>
            <a:r>
              <a:rPr sz="2750" spc="-25" dirty="0">
                <a:latin typeface="Calibri"/>
                <a:cs typeface="Calibri"/>
              </a:rPr>
              <a:t>things, </a:t>
            </a:r>
            <a:r>
              <a:rPr sz="2750" spc="-10" dirty="0">
                <a:latin typeface="Calibri"/>
                <a:cs typeface="Calibri"/>
              </a:rPr>
              <a:t>web </a:t>
            </a:r>
            <a:r>
              <a:rPr sz="2750" spc="5" dirty="0">
                <a:latin typeface="Calibri"/>
                <a:cs typeface="Calibri"/>
              </a:rPr>
              <a:t>spam,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1143000"/>
            <a:ext cx="2981325" cy="2895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10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6281801" cy="585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362" y="1347787"/>
            <a:ext cx="46450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2 </a:t>
            </a: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challenges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b="1" spc="2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b="1" spc="-43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search: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951608"/>
            <a:ext cx="323850" cy="400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620770"/>
            <a:ext cx="323850" cy="400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1833880"/>
            <a:ext cx="7822565" cy="413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(1) </a:t>
            </a:r>
            <a:r>
              <a:rPr sz="3200" b="1" spc="-25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contains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many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sources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of</a:t>
            </a:r>
            <a:r>
              <a:rPr sz="3200" b="1" spc="-30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information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spc="15" dirty="0">
                <a:solidFill>
                  <a:srgbClr val="333399"/>
                </a:solidFill>
                <a:latin typeface="Calibri"/>
                <a:cs typeface="Calibri"/>
              </a:rPr>
              <a:t>Who </a:t>
            </a:r>
            <a:r>
              <a:rPr sz="3200" b="1" spc="10" dirty="0">
                <a:solidFill>
                  <a:srgbClr val="333399"/>
                </a:solidFill>
                <a:latin typeface="Calibri"/>
                <a:cs typeface="Calibri"/>
              </a:rPr>
              <a:t>to</a:t>
            </a:r>
            <a:r>
              <a:rPr sz="3200" b="1" spc="-14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333399"/>
                </a:solidFill>
                <a:latin typeface="Calibri"/>
                <a:cs typeface="Calibri"/>
              </a:rPr>
              <a:t>“trust”?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-30" dirty="0">
                <a:solidFill>
                  <a:srgbClr val="008000"/>
                </a:solidFill>
                <a:latin typeface="Calibri"/>
                <a:cs typeface="Calibri"/>
              </a:rPr>
              <a:t>Trick: </a:t>
            </a:r>
            <a:r>
              <a:rPr sz="2750" spc="-25" dirty="0">
                <a:latin typeface="Calibri"/>
                <a:cs typeface="Calibri"/>
              </a:rPr>
              <a:t>Trustworthy </a:t>
            </a:r>
            <a:r>
              <a:rPr sz="2750" spc="-5" dirty="0">
                <a:latin typeface="Calibri"/>
                <a:cs typeface="Calibri"/>
              </a:rPr>
              <a:t>pages </a:t>
            </a:r>
            <a:r>
              <a:rPr sz="2750" spc="5" dirty="0">
                <a:latin typeface="Calibri"/>
                <a:cs typeface="Calibri"/>
              </a:rPr>
              <a:t>may </a:t>
            </a:r>
            <a:r>
              <a:rPr sz="2750" spc="-5" dirty="0">
                <a:latin typeface="Calibri"/>
                <a:cs typeface="Calibri"/>
              </a:rPr>
              <a:t>point to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each </a:t>
            </a:r>
            <a:r>
              <a:rPr sz="2750" dirty="0">
                <a:latin typeface="Calibri"/>
                <a:cs typeface="Calibri"/>
              </a:rPr>
              <a:t>other!</a:t>
            </a:r>
            <a:endParaRPr sz="2750">
              <a:latin typeface="Calibri"/>
              <a:cs typeface="Calibri"/>
            </a:endParaRPr>
          </a:p>
          <a:p>
            <a:pPr marL="12700" marR="1290320">
              <a:lnSpc>
                <a:spcPct val="101699"/>
              </a:lnSpc>
              <a:spcBef>
                <a:spcPts val="1290"/>
              </a:spcBef>
            </a:pP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(2)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What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200" b="1" spc="25" dirty="0">
                <a:solidFill>
                  <a:srgbClr val="D50092"/>
                </a:solidFill>
                <a:latin typeface="Calibri"/>
                <a:cs typeface="Calibri"/>
              </a:rPr>
              <a:t>“best”</a:t>
            </a:r>
            <a:r>
              <a:rPr sz="3200" b="1" spc="-55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answer to query  </a:t>
            </a:r>
            <a:r>
              <a:rPr sz="3200" b="1" spc="25" dirty="0">
                <a:solidFill>
                  <a:srgbClr val="D50092"/>
                </a:solidFill>
                <a:latin typeface="Calibri"/>
                <a:cs typeface="Calibri"/>
              </a:rPr>
              <a:t>“newspaper”?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15" dirty="0">
                <a:latin typeface="Calibri"/>
                <a:cs typeface="Calibri"/>
              </a:rPr>
              <a:t>No </a:t>
            </a:r>
            <a:r>
              <a:rPr sz="2750" spc="-20" dirty="0">
                <a:latin typeface="Calibri"/>
                <a:cs typeface="Calibri"/>
              </a:rPr>
              <a:t>single </a:t>
            </a:r>
            <a:r>
              <a:rPr sz="2750" spc="-10" dirty="0">
                <a:latin typeface="Calibri"/>
                <a:cs typeface="Calibri"/>
              </a:rPr>
              <a:t>right</a:t>
            </a:r>
            <a:r>
              <a:rPr sz="2750" spc="-2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answer</a:t>
            </a:r>
            <a:endParaRPr sz="2750">
              <a:latin typeface="Calibri"/>
              <a:cs typeface="Calibri"/>
            </a:endParaRPr>
          </a:p>
          <a:p>
            <a:pPr marL="307975" marR="362585" indent="-276860">
              <a:lnSpc>
                <a:spcPct val="100000"/>
              </a:lnSpc>
              <a:spcBef>
                <a:spcPts val="7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-30" dirty="0">
                <a:solidFill>
                  <a:srgbClr val="008000"/>
                </a:solidFill>
                <a:latin typeface="Calibri"/>
                <a:cs typeface="Calibri"/>
              </a:rPr>
              <a:t>Trick: </a:t>
            </a:r>
            <a:r>
              <a:rPr sz="2750" spc="-15" dirty="0">
                <a:latin typeface="Calibri"/>
                <a:cs typeface="Calibri"/>
              </a:rPr>
              <a:t>Pages </a:t>
            </a:r>
            <a:r>
              <a:rPr sz="2750" spc="-5" dirty="0">
                <a:latin typeface="Calibri"/>
                <a:cs typeface="Calibri"/>
              </a:rPr>
              <a:t>that actually </a:t>
            </a:r>
            <a:r>
              <a:rPr sz="2750" spc="15" dirty="0">
                <a:latin typeface="Calibri"/>
                <a:cs typeface="Calibri"/>
              </a:rPr>
              <a:t>know </a:t>
            </a:r>
            <a:r>
              <a:rPr sz="2750" spc="5" dirty="0">
                <a:latin typeface="Calibri"/>
                <a:cs typeface="Calibri"/>
              </a:rPr>
              <a:t>about </a:t>
            </a:r>
            <a:r>
              <a:rPr sz="2750" spc="-20" dirty="0">
                <a:latin typeface="Calibri"/>
                <a:cs typeface="Calibri"/>
              </a:rPr>
              <a:t>newspapers  </a:t>
            </a:r>
            <a:r>
              <a:rPr sz="2750" spc="-5" dirty="0">
                <a:latin typeface="Calibri"/>
                <a:cs typeface="Calibri"/>
              </a:rPr>
              <a:t>might </a:t>
            </a:r>
            <a:r>
              <a:rPr sz="2750" dirty="0">
                <a:latin typeface="Calibri"/>
                <a:cs typeface="Calibri"/>
              </a:rPr>
              <a:t>all </a:t>
            </a:r>
            <a:r>
              <a:rPr sz="2750" spc="-5" dirty="0">
                <a:latin typeface="Calibri"/>
                <a:cs typeface="Calibri"/>
              </a:rPr>
              <a:t>be </a:t>
            </a:r>
            <a:r>
              <a:rPr sz="2750" spc="-15" dirty="0">
                <a:latin typeface="Calibri"/>
                <a:cs typeface="Calibri"/>
              </a:rPr>
              <a:t>pointing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-5" dirty="0">
                <a:latin typeface="Calibri"/>
                <a:cs typeface="Calibri"/>
              </a:rPr>
              <a:t>many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newspapers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11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3238" y="2943225"/>
            <a:ext cx="3960761" cy="30003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33311"/>
            <a:ext cx="7005701" cy="5857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8530" y="1243913"/>
            <a:ext cx="7303770" cy="113474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All </a:t>
            </a:r>
            <a:r>
              <a:rPr b="1" spc="20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pages </a:t>
            </a:r>
            <a:r>
              <a:rPr b="1" spc="-5" dirty="0">
                <a:solidFill>
                  <a:srgbClr val="D50092"/>
                </a:solidFill>
                <a:latin typeface="Calibri"/>
                <a:cs typeface="Calibri"/>
              </a:rPr>
              <a:t>are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not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equally</a:t>
            </a:r>
            <a:r>
              <a:rPr b="1" spc="-48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“important”</a:t>
            </a:r>
          </a:p>
          <a:p>
            <a:pPr marL="31750">
              <a:lnSpc>
                <a:spcPct val="100000"/>
              </a:lnSpc>
              <a:spcBef>
                <a:spcPts val="740"/>
              </a:spcBef>
            </a:pPr>
            <a:r>
              <a:rPr sz="2750" u="heavy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hlinkClick r:id="rId5"/>
              </a:rPr>
              <a:t>thispersondoesnotexist.com </a:t>
            </a:r>
            <a:r>
              <a:rPr sz="2750" dirty="0"/>
              <a:t>vs.</a:t>
            </a:r>
            <a:r>
              <a:rPr sz="2750" spc="-305" dirty="0"/>
              <a:t> </a:t>
            </a:r>
            <a:r>
              <a:rPr sz="2750" u="heavy" spc="-20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hlinkClick r:id="rId6"/>
              </a:rPr>
              <a:t>www.stanford.edu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2953130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8530" y="2835274"/>
            <a:ext cx="4011929" cy="2473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latin typeface="Calibri"/>
                <a:cs typeface="Calibri"/>
              </a:rPr>
              <a:t>There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large</a:t>
            </a:r>
            <a:r>
              <a:rPr sz="3200" spc="-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diversity  </a:t>
            </a:r>
            <a:r>
              <a:rPr sz="3200" spc="10" dirty="0">
                <a:latin typeface="Calibri"/>
                <a:cs typeface="Calibri"/>
              </a:rPr>
              <a:t>in 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web-graph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30" dirty="0">
                <a:latin typeface="Calibri"/>
                <a:cs typeface="Calibri"/>
              </a:rPr>
              <a:t>node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connectivity.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  <a:spcBef>
                <a:spcPts val="65"/>
              </a:spcBef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Let’s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rank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pages</a:t>
            </a:r>
            <a:r>
              <a:rPr sz="3200" b="1" spc="-2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b="1" spc="25" dirty="0">
                <a:solidFill>
                  <a:srgbClr val="0000FF"/>
                </a:solidFill>
                <a:latin typeface="Calibri"/>
                <a:cs typeface="Calibri"/>
              </a:rPr>
              <a:t>link</a:t>
            </a:r>
            <a:r>
              <a:rPr sz="3200" b="1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structure!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6950" y="5133975"/>
            <a:ext cx="161925" cy="1809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15300" y="2895600"/>
            <a:ext cx="161925" cy="1809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12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0246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6755765" cy="14903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spc="-70" dirty="0">
                <a:solidFill>
                  <a:srgbClr val="D50092"/>
                </a:solidFill>
              </a:rPr>
              <a:t>We </a:t>
            </a:r>
            <a:r>
              <a:rPr spc="15" dirty="0">
                <a:solidFill>
                  <a:srgbClr val="D50092"/>
                </a:solidFill>
              </a:rPr>
              <a:t>will </a:t>
            </a:r>
            <a:r>
              <a:rPr spc="-5" dirty="0">
                <a:solidFill>
                  <a:srgbClr val="D50092"/>
                </a:solidFill>
              </a:rPr>
              <a:t>cover </a:t>
            </a:r>
            <a:r>
              <a:rPr spc="5" dirty="0">
                <a:solidFill>
                  <a:srgbClr val="D50092"/>
                </a:solidFill>
              </a:rPr>
              <a:t>the </a:t>
            </a:r>
            <a:r>
              <a:rPr spc="10" dirty="0">
                <a:solidFill>
                  <a:srgbClr val="D50092"/>
                </a:solidFill>
              </a:rPr>
              <a:t>following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Link</a:t>
            </a:r>
            <a:r>
              <a:rPr b="1" spc="-32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Analysis  </a:t>
            </a:r>
            <a:r>
              <a:rPr b="1" spc="-5" dirty="0">
                <a:solidFill>
                  <a:srgbClr val="D50092"/>
                </a:solidFill>
                <a:latin typeface="Calibri"/>
                <a:cs typeface="Calibri"/>
              </a:rPr>
              <a:t>approaches </a:t>
            </a:r>
            <a:r>
              <a:rPr spc="-15" dirty="0"/>
              <a:t>for </a:t>
            </a:r>
            <a:r>
              <a:rPr spc="10" dirty="0"/>
              <a:t>computing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importance  </a:t>
            </a:r>
            <a:r>
              <a:rPr spc="20" dirty="0">
                <a:solidFill>
                  <a:srgbClr val="0000FF"/>
                </a:solidFill>
              </a:rPr>
              <a:t>of nodes </a:t>
            </a:r>
            <a:r>
              <a:rPr spc="10" dirty="0">
                <a:solidFill>
                  <a:srgbClr val="0000FF"/>
                </a:solidFill>
              </a:rPr>
              <a:t>in a</a:t>
            </a:r>
            <a:r>
              <a:rPr spc="-275" dirty="0">
                <a:solidFill>
                  <a:srgbClr val="0000FF"/>
                </a:solidFill>
              </a:rPr>
              <a:t> </a:t>
            </a:r>
            <a:r>
              <a:rPr spc="10" dirty="0">
                <a:solidFill>
                  <a:srgbClr val="0000FF"/>
                </a:solidFill>
              </a:rPr>
              <a:t>graph</a:t>
            </a:r>
            <a:r>
              <a:rPr spc="10" dirty="0"/>
              <a:t>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13</a:t>
            </a:fld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580" y="2829686"/>
            <a:ext cx="5826760" cy="1551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7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10" dirty="0">
                <a:latin typeface="Calibri"/>
                <a:cs typeface="Calibri"/>
              </a:rPr>
              <a:t>PageRank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20" dirty="0">
                <a:latin typeface="Calibri"/>
                <a:cs typeface="Calibri"/>
              </a:rPr>
              <a:t>Topic-Specific (Personalized)</a:t>
            </a:r>
            <a:r>
              <a:rPr sz="2750" spc="-10" dirty="0">
                <a:latin typeface="Calibri"/>
                <a:cs typeface="Calibri"/>
              </a:rPr>
              <a:t> PageRank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20" dirty="0">
                <a:latin typeface="Calibri"/>
                <a:cs typeface="Calibri"/>
              </a:rPr>
              <a:t>Web </a:t>
            </a:r>
            <a:r>
              <a:rPr sz="2750" spc="5" dirty="0">
                <a:latin typeface="Calibri"/>
                <a:cs typeface="Calibri"/>
              </a:rPr>
              <a:t>Spam </a:t>
            </a:r>
            <a:r>
              <a:rPr sz="2750" dirty="0">
                <a:latin typeface="Calibri"/>
                <a:cs typeface="Calibri"/>
              </a:rPr>
              <a:t>Detection</a:t>
            </a:r>
            <a:r>
              <a:rPr sz="2750" spc="2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Algorithms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33975"/>
            </a:xfrm>
            <a:custGeom>
              <a:avLst/>
              <a:gdLst/>
              <a:ahLst/>
              <a:cxnLst/>
              <a:rect l="l" t="t" r="r" b="b"/>
              <a:pathLst>
                <a:path w="9144000" h="5133975">
                  <a:moveTo>
                    <a:pt x="9144000" y="0"/>
                  </a:moveTo>
                  <a:lnTo>
                    <a:pt x="0" y="0"/>
                  </a:lnTo>
                  <a:lnTo>
                    <a:pt x="0" y="5133975"/>
                  </a:lnTo>
                  <a:lnTo>
                    <a:pt x="9144000" y="5133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86286"/>
              <a:ext cx="9144000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24450"/>
              <a:ext cx="9144000" cy="47625"/>
            </a:xfrm>
            <a:custGeom>
              <a:avLst/>
              <a:gdLst/>
              <a:ahLst/>
              <a:cxnLst/>
              <a:rect l="l" t="t" r="r" b="b"/>
              <a:pathLst>
                <a:path w="9144000" h="47625">
                  <a:moveTo>
                    <a:pt x="9144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4000" y="476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228911"/>
              <a:ext cx="6310376" cy="1214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3405251" cy="452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522349"/>
            <a:ext cx="323850" cy="4006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404619"/>
            <a:ext cx="32677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Idea: </a:t>
            </a: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Links 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b="1" spc="-2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votes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962275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373879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8530" y="1912274"/>
            <a:ext cx="6545580" cy="38906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78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dirty="0">
                <a:latin typeface="Calibri"/>
                <a:cs typeface="Calibri"/>
              </a:rPr>
              <a:t>Page is </a:t>
            </a:r>
            <a:r>
              <a:rPr sz="2750" b="1" spc="5" dirty="0">
                <a:latin typeface="Calibri"/>
                <a:cs typeface="Calibri"/>
              </a:rPr>
              <a:t>more important </a:t>
            </a:r>
            <a:r>
              <a:rPr sz="2750" b="1" dirty="0">
                <a:latin typeface="Calibri"/>
                <a:cs typeface="Calibri"/>
              </a:rPr>
              <a:t>if it </a:t>
            </a:r>
            <a:r>
              <a:rPr sz="2750" b="1" spc="5" dirty="0">
                <a:latin typeface="Calibri"/>
                <a:cs typeface="Calibri"/>
              </a:rPr>
              <a:t>has more</a:t>
            </a:r>
            <a:r>
              <a:rPr sz="2750" b="1" spc="30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links</a:t>
            </a:r>
            <a:endParaRPr sz="2750">
              <a:latin typeface="Calibri"/>
              <a:cs typeface="Calibri"/>
            </a:endParaRPr>
          </a:p>
          <a:p>
            <a:pPr marL="575310" lvl="1" indent="-229235">
              <a:lnSpc>
                <a:spcPts val="2840"/>
              </a:lnSpc>
              <a:spcBef>
                <a:spcPts val="580"/>
              </a:spcBef>
              <a:buClr>
                <a:srgbClr val="E66C7C"/>
              </a:buClr>
              <a:buFont typeface="Wingdings"/>
              <a:buChar char=""/>
              <a:tabLst>
                <a:tab pos="575310" algn="l"/>
              </a:tabLst>
            </a:pPr>
            <a:r>
              <a:rPr sz="2400" spc="5" dirty="0">
                <a:latin typeface="Calibri"/>
                <a:cs typeface="Calibri"/>
              </a:rPr>
              <a:t>In-coming </a:t>
            </a:r>
            <a:r>
              <a:rPr sz="2400" dirty="0">
                <a:latin typeface="Calibri"/>
                <a:cs typeface="Calibri"/>
              </a:rPr>
              <a:t>links? </a:t>
            </a:r>
            <a:r>
              <a:rPr sz="2400" spc="5" dirty="0">
                <a:latin typeface="Calibri"/>
                <a:cs typeface="Calibri"/>
              </a:rPr>
              <a:t>Out-going</a:t>
            </a:r>
            <a:r>
              <a:rPr sz="2400" spc="-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00"/>
              </a:lnSpc>
            </a:pP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Think </a:t>
            </a:r>
            <a:r>
              <a:rPr sz="3200" b="1" spc="5" dirty="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sz="3200" b="1" spc="20" dirty="0">
                <a:solidFill>
                  <a:srgbClr val="008000"/>
                </a:solidFill>
                <a:latin typeface="Calibri"/>
                <a:cs typeface="Calibri"/>
              </a:rPr>
              <a:t>in-links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as</a:t>
            </a:r>
            <a:r>
              <a:rPr sz="3200" b="1" spc="-3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votes: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59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000" u="heavy" spc="-15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4"/>
              </a:rPr>
              <a:t>www.stanford.edu</a:t>
            </a:r>
            <a:r>
              <a:rPr sz="2000" spc="-15" dirty="0">
                <a:solidFill>
                  <a:srgbClr val="168AB9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2000" spc="5" dirty="0">
                <a:latin typeface="Calibri"/>
                <a:cs typeface="Calibri"/>
              </a:rPr>
              <a:t>has </a:t>
            </a:r>
            <a:r>
              <a:rPr sz="2000" b="1" spc="20" dirty="0">
                <a:latin typeface="Calibri"/>
                <a:cs typeface="Calibri"/>
              </a:rPr>
              <a:t>millions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in-links</a:t>
            </a:r>
            <a:endParaRPr sz="20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4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000" u="heavy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Calibri"/>
                <a:cs typeface="Calibri"/>
                <a:hlinkClick r:id="rId5"/>
              </a:rPr>
              <a:t>thispersondoesnotexist.com</a:t>
            </a:r>
            <a:r>
              <a:rPr sz="2000" dirty="0">
                <a:solidFill>
                  <a:srgbClr val="168AB9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000" spc="5" dirty="0">
                <a:latin typeface="Calibri"/>
                <a:cs typeface="Calibri"/>
              </a:rPr>
              <a:t>has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b="1" spc="30" dirty="0">
                <a:latin typeface="Calibri"/>
                <a:cs typeface="Calibri"/>
              </a:rPr>
              <a:t>few</a:t>
            </a:r>
            <a:r>
              <a:rPr sz="2000" b="1" spc="-2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thousands </a:t>
            </a:r>
            <a:r>
              <a:rPr sz="2000" spc="-10" dirty="0">
                <a:latin typeface="Calibri"/>
                <a:cs typeface="Calibri"/>
              </a:rPr>
              <a:t>in-link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Are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all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in-links</a:t>
            </a:r>
            <a:r>
              <a:rPr sz="3200" b="1" spc="-35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equal?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5" dirty="0">
                <a:latin typeface="Calibri"/>
                <a:cs typeface="Calibri"/>
              </a:rPr>
              <a:t>Links </a:t>
            </a:r>
            <a:r>
              <a:rPr sz="2750" b="1" spc="10" dirty="0">
                <a:latin typeface="Calibri"/>
                <a:cs typeface="Calibri"/>
              </a:rPr>
              <a:t>from important </a:t>
            </a:r>
            <a:r>
              <a:rPr sz="2750" b="1" spc="15" dirty="0">
                <a:latin typeface="Calibri"/>
                <a:cs typeface="Calibri"/>
              </a:rPr>
              <a:t>pages </a:t>
            </a:r>
            <a:r>
              <a:rPr sz="2750" b="1" spc="5" dirty="0">
                <a:latin typeface="Calibri"/>
                <a:cs typeface="Calibri"/>
              </a:rPr>
              <a:t>count</a:t>
            </a:r>
            <a:r>
              <a:rPr sz="2750" b="1" spc="10" dirty="0">
                <a:latin typeface="Calibri"/>
                <a:cs typeface="Calibri"/>
              </a:rPr>
              <a:t> more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20" dirty="0">
                <a:latin typeface="Calibri"/>
                <a:cs typeface="Calibri"/>
              </a:rPr>
              <a:t>Recursive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question!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0360" y="670814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E3E3E"/>
                </a:solidFill>
                <a:latin typeface="Calibri"/>
                <a:cs typeface="Calibri"/>
              </a:rPr>
              <a:t>16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672" y="6708140"/>
            <a:ext cx="523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E3E3E"/>
                </a:solidFill>
                <a:latin typeface="Calibri"/>
                <a:cs typeface="Calibri"/>
              </a:rPr>
              <a:t>4</a:t>
            </a:r>
            <a:r>
              <a:rPr sz="900" spc="25" dirty="0">
                <a:solidFill>
                  <a:srgbClr val="3E3E3E"/>
                </a:solidFill>
                <a:latin typeface="Calibri"/>
                <a:cs typeface="Calibri"/>
              </a:rPr>
              <a:t>/</a:t>
            </a:r>
            <a:r>
              <a:rPr sz="900" spc="-5" dirty="0">
                <a:solidFill>
                  <a:srgbClr val="3E3E3E"/>
                </a:solidFill>
                <a:latin typeface="Calibri"/>
                <a:cs typeface="Calibri"/>
              </a:rPr>
              <a:t>27</a:t>
            </a:r>
            <a:r>
              <a:rPr sz="900" spc="25" dirty="0">
                <a:solidFill>
                  <a:srgbClr val="3E3E3E"/>
                </a:solidFill>
                <a:latin typeface="Calibri"/>
                <a:cs typeface="Calibri"/>
              </a:rPr>
              <a:t>/</a:t>
            </a:r>
            <a:r>
              <a:rPr sz="900" spc="-5" dirty="0">
                <a:solidFill>
                  <a:srgbClr val="3E3E3E"/>
                </a:solidFill>
                <a:latin typeface="Calibri"/>
                <a:cs typeface="Calibri"/>
              </a:rPr>
              <a:t>202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6525" y="6708140"/>
            <a:ext cx="261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3E3E3E"/>
                </a:solidFill>
                <a:latin typeface="Calibri"/>
                <a:cs typeface="Calibri"/>
              </a:rPr>
              <a:t>Jure</a:t>
            </a:r>
            <a:r>
              <a:rPr sz="900" spc="15" dirty="0">
                <a:solidFill>
                  <a:srgbClr val="3E3E3E"/>
                </a:solidFill>
                <a:latin typeface="Calibri"/>
                <a:cs typeface="Calibri"/>
              </a:rPr>
              <a:t> Leskovec,</a:t>
            </a:r>
            <a:r>
              <a:rPr sz="9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Stanford</a:t>
            </a:r>
            <a:r>
              <a:rPr sz="9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3E3E3E"/>
                </a:solidFill>
                <a:latin typeface="Calibri"/>
                <a:cs typeface="Calibri"/>
              </a:rPr>
              <a:t>C246:</a:t>
            </a:r>
            <a:r>
              <a:rPr sz="9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3E3E3E"/>
                </a:solidFill>
                <a:latin typeface="Calibri"/>
                <a:cs typeface="Calibri"/>
              </a:rPr>
              <a:t>Mining</a:t>
            </a:r>
            <a:r>
              <a:rPr sz="9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Massive</a:t>
            </a:r>
            <a:r>
              <a:rPr sz="9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Datasets</a:t>
            </a:r>
            <a:endParaRPr sz="9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26BE52C-988B-4F8B-B5E7-E8F08C7C6CF3}"/>
                  </a:ext>
                </a:extLst>
              </p14:cNvPr>
              <p14:cNvContentPartPr/>
              <p14:nvPr/>
            </p14:nvContentPartPr>
            <p14:xfrm>
              <a:off x="1946880" y="1866600"/>
              <a:ext cx="7159680" cy="381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26BE52C-988B-4F8B-B5E7-E8F08C7C6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7520" y="1857240"/>
                <a:ext cx="7178400" cy="383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3252851" cy="538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438019"/>
            <a:ext cx="323850" cy="400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4455">
              <a:lnSpc>
                <a:spcPct val="100000"/>
              </a:lnSpc>
              <a:spcBef>
                <a:spcPts val="125"/>
              </a:spcBef>
            </a:pP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Web 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pages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are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important if 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people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visit</a:t>
            </a:r>
            <a:r>
              <a:rPr b="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them  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lot.</a:t>
            </a:r>
          </a:p>
          <a:p>
            <a:pPr marL="12700">
              <a:lnSpc>
                <a:spcPts val="3820"/>
              </a:lnSpc>
            </a:pP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But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20" dirty="0">
                <a:solidFill>
                  <a:srgbClr val="000000"/>
                </a:solidFill>
                <a:latin typeface="Calibri"/>
                <a:cs typeface="Calibri"/>
              </a:rPr>
              <a:t>can’t</a:t>
            </a:r>
            <a:r>
              <a:rPr b="0" spc="-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watch</a:t>
            </a:r>
            <a:r>
              <a:rPr b="0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everybody</a:t>
            </a:r>
            <a:r>
              <a:rPr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b="0" spc="-1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Web.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933954"/>
            <a:ext cx="323850" cy="4006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906520"/>
            <a:ext cx="323850" cy="400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8530" y="2816224"/>
            <a:ext cx="7541259" cy="2948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1036955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latin typeface="Calibri"/>
                <a:cs typeface="Calibri"/>
              </a:rPr>
              <a:t>A </a:t>
            </a:r>
            <a:r>
              <a:rPr sz="3200" spc="20" dirty="0">
                <a:latin typeface="Calibri"/>
                <a:cs typeface="Calibri"/>
              </a:rPr>
              <a:t>good </a:t>
            </a:r>
            <a:r>
              <a:rPr sz="3200" spc="-5" dirty="0">
                <a:latin typeface="Calibri"/>
                <a:cs typeface="Calibri"/>
              </a:rPr>
              <a:t>surrogate</a:t>
            </a:r>
            <a:r>
              <a:rPr sz="3200" spc="-5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 </a:t>
            </a:r>
            <a:r>
              <a:rPr sz="3200" spc="5" dirty="0">
                <a:latin typeface="Calibri"/>
                <a:cs typeface="Calibri"/>
              </a:rPr>
              <a:t>visiting </a:t>
            </a:r>
            <a:r>
              <a:rPr sz="3200" spc="10" dirty="0">
                <a:latin typeface="Calibri"/>
                <a:cs typeface="Calibri"/>
              </a:rPr>
              <a:t>pages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to  </a:t>
            </a:r>
            <a:r>
              <a:rPr sz="3200" spc="20" dirty="0">
                <a:latin typeface="Calibri"/>
                <a:cs typeface="Calibri"/>
              </a:rPr>
              <a:t>assume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people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follow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links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randomly.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10" dirty="0">
                <a:latin typeface="Calibri"/>
                <a:cs typeface="Calibri"/>
              </a:rPr>
              <a:t>Leads </a:t>
            </a:r>
            <a:r>
              <a:rPr sz="3200" spc="-5" dirty="0">
                <a:latin typeface="Calibri"/>
                <a:cs typeface="Calibri"/>
              </a:rPr>
              <a:t>to </a:t>
            </a:r>
            <a:r>
              <a:rPr sz="3200" i="1" spc="5" dirty="0">
                <a:solidFill>
                  <a:srgbClr val="FF0000"/>
                </a:solidFill>
                <a:latin typeface="Calibri"/>
                <a:cs typeface="Calibri"/>
              </a:rPr>
              <a:t>random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surfer</a:t>
            </a:r>
            <a:r>
              <a:rPr sz="3200" i="1" spc="-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model:</a:t>
            </a:r>
            <a:endParaRPr sz="3200">
              <a:latin typeface="Calibri"/>
              <a:cs typeface="Calibri"/>
            </a:endParaRPr>
          </a:p>
          <a:p>
            <a:pPr marL="307975" marR="278765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5" dirty="0">
                <a:latin typeface="Calibri"/>
                <a:cs typeface="Calibri"/>
              </a:rPr>
              <a:t>Start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5" dirty="0">
                <a:latin typeface="Calibri"/>
                <a:cs typeface="Calibri"/>
              </a:rPr>
              <a:t>random page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follow </a:t>
            </a:r>
            <a:r>
              <a:rPr sz="2750" spc="-5" dirty="0">
                <a:latin typeface="Calibri"/>
                <a:cs typeface="Calibri"/>
              </a:rPr>
              <a:t>random </a:t>
            </a:r>
            <a:r>
              <a:rPr sz="2750" spc="25" dirty="0">
                <a:latin typeface="Calibri"/>
                <a:cs typeface="Calibri"/>
              </a:rPr>
              <a:t>out-  </a:t>
            </a:r>
            <a:r>
              <a:rPr sz="2750" spc="-15" dirty="0">
                <a:latin typeface="Calibri"/>
                <a:cs typeface="Calibri"/>
              </a:rPr>
              <a:t>links </a:t>
            </a:r>
            <a:r>
              <a:rPr sz="2750" spc="-30" dirty="0">
                <a:latin typeface="Calibri"/>
                <a:cs typeface="Calibri"/>
              </a:rPr>
              <a:t>repeatedly, </a:t>
            </a:r>
            <a:r>
              <a:rPr sz="2750" spc="-5" dirty="0">
                <a:latin typeface="Calibri"/>
                <a:cs typeface="Calibri"/>
              </a:rPr>
              <a:t>from whatever </a:t>
            </a:r>
            <a:r>
              <a:rPr sz="2750" dirty="0">
                <a:latin typeface="Calibri"/>
                <a:cs typeface="Calibri"/>
              </a:rPr>
              <a:t>page </a:t>
            </a:r>
            <a:r>
              <a:rPr sz="2750" spc="25" dirty="0">
                <a:latin typeface="Calibri"/>
                <a:cs typeface="Calibri"/>
              </a:rPr>
              <a:t>you </a:t>
            </a:r>
            <a:r>
              <a:rPr sz="2750" spc="15" dirty="0">
                <a:latin typeface="Calibri"/>
                <a:cs typeface="Calibri"/>
              </a:rPr>
              <a:t>are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at.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i="1" dirty="0">
                <a:solidFill>
                  <a:srgbClr val="FF0000"/>
                </a:solidFill>
                <a:latin typeface="Calibri"/>
                <a:cs typeface="Calibri"/>
              </a:rPr>
              <a:t>PageRank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spc="-15" dirty="0">
                <a:latin typeface="Calibri"/>
                <a:cs typeface="Calibri"/>
              </a:rPr>
              <a:t>limiting probability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20" dirty="0">
                <a:latin typeface="Calibri"/>
                <a:cs typeface="Calibri"/>
              </a:rPr>
              <a:t>being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-3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page.</a:t>
            </a:r>
            <a:endParaRPr sz="275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A1CA65-1C8F-4856-997A-C1546C9709CD}"/>
                  </a:ext>
                </a:extLst>
              </p14:cNvPr>
              <p14:cNvContentPartPr/>
              <p14:nvPr/>
            </p14:nvContentPartPr>
            <p14:xfrm>
              <a:off x="3306960" y="5837760"/>
              <a:ext cx="5632560" cy="97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A1CA65-1C8F-4856-997A-C1546C970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7600" y="5828400"/>
                <a:ext cx="5651280" cy="99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3252851" cy="538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7881620" cy="14903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29"/>
              </a:lnSpc>
              <a:spcBef>
                <a:spcPts val="240"/>
              </a:spcBef>
            </a:pPr>
            <a:r>
              <a:rPr b="1" spc="5" dirty="0">
                <a:latin typeface="Calibri"/>
                <a:cs typeface="Calibri"/>
              </a:rPr>
              <a:t>Solve </a:t>
            </a:r>
            <a:r>
              <a:rPr b="1" spc="10" dirty="0">
                <a:latin typeface="Calibri"/>
                <a:cs typeface="Calibri"/>
              </a:rPr>
              <a:t>the </a:t>
            </a:r>
            <a:r>
              <a:rPr b="1" spc="-5" dirty="0">
                <a:latin typeface="Calibri"/>
                <a:cs typeface="Calibri"/>
              </a:rPr>
              <a:t>recursive </a:t>
            </a:r>
            <a:r>
              <a:rPr b="1" spc="10" dirty="0">
                <a:latin typeface="Calibri"/>
                <a:cs typeface="Calibri"/>
              </a:rPr>
              <a:t>equation: </a:t>
            </a:r>
            <a:r>
              <a:rPr spc="5" dirty="0"/>
              <a:t>“importance </a:t>
            </a:r>
            <a:r>
              <a:rPr spc="20" dirty="0"/>
              <a:t>of </a:t>
            </a:r>
            <a:r>
              <a:rPr spc="10" dirty="0"/>
              <a:t>a  </a:t>
            </a:r>
            <a:r>
              <a:rPr spc="20" dirty="0"/>
              <a:t>page</a:t>
            </a:r>
            <a:r>
              <a:rPr spc="-85" dirty="0"/>
              <a:t> </a:t>
            </a:r>
            <a:r>
              <a:rPr spc="10" dirty="0"/>
              <a:t>=</a:t>
            </a:r>
            <a:r>
              <a:rPr spc="-10" dirty="0"/>
              <a:t> </a:t>
            </a:r>
            <a:r>
              <a:rPr dirty="0"/>
              <a:t>its</a:t>
            </a:r>
            <a:r>
              <a:rPr spc="-40" dirty="0"/>
              <a:t> </a:t>
            </a:r>
            <a:r>
              <a:rPr spc="5" dirty="0"/>
              <a:t>share</a:t>
            </a:r>
            <a:r>
              <a:rPr spc="-80" dirty="0"/>
              <a:t> </a:t>
            </a:r>
            <a:r>
              <a:rPr spc="20" dirty="0"/>
              <a:t>of</a:t>
            </a:r>
            <a:r>
              <a:rPr spc="-60" dirty="0"/>
              <a:t> </a:t>
            </a:r>
            <a:r>
              <a:rPr spc="10" dirty="0"/>
              <a:t>the</a:t>
            </a:r>
            <a:r>
              <a:rPr spc="-10" dirty="0"/>
              <a:t> </a:t>
            </a:r>
            <a:r>
              <a:rPr spc="5" dirty="0"/>
              <a:t>importance</a:t>
            </a:r>
            <a:r>
              <a:rPr spc="-155" dirty="0"/>
              <a:t> </a:t>
            </a:r>
            <a:r>
              <a:rPr spc="20" dirty="0"/>
              <a:t>of</a:t>
            </a:r>
            <a:r>
              <a:rPr spc="-65" dirty="0"/>
              <a:t> </a:t>
            </a:r>
            <a:r>
              <a:rPr spc="5" dirty="0"/>
              <a:t>each</a:t>
            </a:r>
            <a:r>
              <a:rPr spc="-25" dirty="0"/>
              <a:t> </a:t>
            </a:r>
            <a:r>
              <a:rPr spc="20" dirty="0"/>
              <a:t>of</a:t>
            </a:r>
            <a:r>
              <a:rPr spc="-60" dirty="0"/>
              <a:t> </a:t>
            </a:r>
            <a:r>
              <a:rPr dirty="0"/>
              <a:t>its  predecessor</a:t>
            </a:r>
            <a:r>
              <a:rPr spc="-130" dirty="0"/>
              <a:t> </a:t>
            </a:r>
            <a:r>
              <a:rPr spc="10" dirty="0"/>
              <a:t>pages”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383404"/>
            <a:ext cx="323850" cy="400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2911474"/>
            <a:ext cx="7795895" cy="2872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7975" marR="99250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25" dirty="0">
                <a:latin typeface="Calibri"/>
                <a:cs typeface="Calibri"/>
              </a:rPr>
              <a:t>Equivalent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the random-surfer </a:t>
            </a:r>
            <a:r>
              <a:rPr sz="2750" spc="-15" dirty="0">
                <a:latin typeface="Calibri"/>
                <a:cs typeface="Calibri"/>
              </a:rPr>
              <a:t>definition </a:t>
            </a:r>
            <a:r>
              <a:rPr sz="2750" spc="25" dirty="0">
                <a:latin typeface="Calibri"/>
                <a:cs typeface="Calibri"/>
              </a:rPr>
              <a:t>of  </a:t>
            </a:r>
            <a:r>
              <a:rPr sz="2750" spc="-10" dirty="0">
                <a:latin typeface="Calibri"/>
                <a:cs typeface="Calibri"/>
              </a:rPr>
              <a:t>PageRank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FB5CC"/>
              </a:buClr>
              <a:buFont typeface="Wingdings"/>
              <a:buChar char=""/>
            </a:pPr>
            <a:endParaRPr sz="3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spc="-35" dirty="0">
                <a:latin typeface="Calibri"/>
                <a:cs typeface="Calibri"/>
              </a:rPr>
              <a:t>Technically, </a:t>
            </a:r>
            <a:r>
              <a:rPr sz="3200" i="1" dirty="0">
                <a:solidFill>
                  <a:srgbClr val="FF0066"/>
                </a:solidFill>
                <a:latin typeface="Calibri"/>
                <a:cs typeface="Calibri"/>
              </a:rPr>
              <a:t>importance </a:t>
            </a:r>
            <a:r>
              <a:rPr sz="3200" spc="10" dirty="0">
                <a:latin typeface="Calibri"/>
                <a:cs typeface="Calibri"/>
              </a:rPr>
              <a:t>=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20" dirty="0">
                <a:latin typeface="Calibri"/>
                <a:cs typeface="Calibri"/>
              </a:rPr>
              <a:t>principal  </a:t>
            </a:r>
            <a:r>
              <a:rPr sz="3200" spc="-10" dirty="0">
                <a:latin typeface="Calibri"/>
                <a:cs typeface="Calibri"/>
              </a:rPr>
              <a:t>eigenvector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transition matrix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-5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3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15" dirty="0">
                <a:latin typeface="Calibri"/>
                <a:cs typeface="Calibri"/>
              </a:rPr>
              <a:t>A </a:t>
            </a:r>
            <a:r>
              <a:rPr sz="2750" spc="-35" dirty="0">
                <a:latin typeface="Calibri"/>
                <a:cs typeface="Calibri"/>
              </a:rPr>
              <a:t>few </a:t>
            </a:r>
            <a:r>
              <a:rPr sz="2750" spc="-15" dirty="0">
                <a:latin typeface="Calibri"/>
                <a:cs typeface="Calibri"/>
              </a:rPr>
              <a:t>fix-ups</a:t>
            </a:r>
            <a:r>
              <a:rPr sz="2750" spc="3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needed</a:t>
            </a:r>
            <a:endParaRPr sz="275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309DA2-C218-4AFB-9879-74BBF59E4C19}"/>
                  </a:ext>
                </a:extLst>
              </p14:cNvPr>
              <p14:cNvContentPartPr/>
              <p14:nvPr/>
            </p14:nvContentPartPr>
            <p14:xfrm>
              <a:off x="2596680" y="1836360"/>
              <a:ext cx="3107520" cy="7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309DA2-C218-4AFB-9879-74BBF59E4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320" y="1827000"/>
                <a:ext cx="3126240" cy="9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662801" cy="5857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77028" y="2114452"/>
            <a:ext cx="1095375" cy="276225"/>
          </a:xfrm>
          <a:custGeom>
            <a:avLst/>
            <a:gdLst/>
            <a:ahLst/>
            <a:cxnLst/>
            <a:rect l="l" t="t" r="r" b="b"/>
            <a:pathLst>
              <a:path w="1095375" h="276225">
                <a:moveTo>
                  <a:pt x="930355" y="89983"/>
                </a:moveTo>
                <a:lnTo>
                  <a:pt x="24257" y="219426"/>
                </a:lnTo>
                <a:lnTo>
                  <a:pt x="0" y="251811"/>
                </a:lnTo>
                <a:lnTo>
                  <a:pt x="3827" y="262495"/>
                </a:lnTo>
                <a:lnTo>
                  <a:pt x="11191" y="270607"/>
                </a:lnTo>
                <a:lnTo>
                  <a:pt x="21056" y="275385"/>
                </a:lnTo>
                <a:lnTo>
                  <a:pt x="32385" y="276068"/>
                </a:lnTo>
                <a:lnTo>
                  <a:pt x="938444" y="146631"/>
                </a:lnTo>
                <a:lnTo>
                  <a:pt x="982991" y="111357"/>
                </a:lnTo>
                <a:lnTo>
                  <a:pt x="930355" y="89983"/>
                </a:lnTo>
                <a:close/>
              </a:path>
              <a:path w="1095375" h="276225">
                <a:moveTo>
                  <a:pt x="1045278" y="75027"/>
                </a:moveTo>
                <a:lnTo>
                  <a:pt x="1035050" y="75027"/>
                </a:lnTo>
                <a:lnTo>
                  <a:pt x="1046378" y="75709"/>
                </a:lnTo>
                <a:lnTo>
                  <a:pt x="1056243" y="80488"/>
                </a:lnTo>
                <a:lnTo>
                  <a:pt x="1063607" y="88600"/>
                </a:lnTo>
                <a:lnTo>
                  <a:pt x="1067435" y="99284"/>
                </a:lnTo>
                <a:lnTo>
                  <a:pt x="1066752" y="110613"/>
                </a:lnTo>
                <a:lnTo>
                  <a:pt x="1061974" y="120477"/>
                </a:lnTo>
                <a:lnTo>
                  <a:pt x="1053861" y="127841"/>
                </a:lnTo>
                <a:lnTo>
                  <a:pt x="1043178" y="131669"/>
                </a:lnTo>
                <a:lnTo>
                  <a:pt x="938444" y="146631"/>
                </a:lnTo>
                <a:lnTo>
                  <a:pt x="865759" y="204186"/>
                </a:lnTo>
                <a:lnTo>
                  <a:pt x="858454" y="212850"/>
                </a:lnTo>
                <a:lnTo>
                  <a:pt x="855138" y="223299"/>
                </a:lnTo>
                <a:lnTo>
                  <a:pt x="855989" y="234225"/>
                </a:lnTo>
                <a:lnTo>
                  <a:pt x="861187" y="244318"/>
                </a:lnTo>
                <a:lnTo>
                  <a:pt x="869832" y="251678"/>
                </a:lnTo>
                <a:lnTo>
                  <a:pt x="880252" y="255002"/>
                </a:lnTo>
                <a:lnTo>
                  <a:pt x="891172" y="254158"/>
                </a:lnTo>
                <a:lnTo>
                  <a:pt x="901319" y="249017"/>
                </a:lnTo>
                <a:lnTo>
                  <a:pt x="1095248" y="95347"/>
                </a:lnTo>
                <a:lnTo>
                  <a:pt x="1045278" y="75027"/>
                </a:lnTo>
                <a:close/>
              </a:path>
              <a:path w="1095375" h="276225">
                <a:moveTo>
                  <a:pt x="982991" y="111357"/>
                </a:moveTo>
                <a:lnTo>
                  <a:pt x="938444" y="146631"/>
                </a:lnTo>
                <a:lnTo>
                  <a:pt x="1043178" y="131669"/>
                </a:lnTo>
                <a:lnTo>
                  <a:pt x="1048495" y="129764"/>
                </a:lnTo>
                <a:lnTo>
                  <a:pt x="1028319" y="129764"/>
                </a:lnTo>
                <a:lnTo>
                  <a:pt x="982991" y="111357"/>
                </a:lnTo>
                <a:close/>
              </a:path>
              <a:path w="1095375" h="276225">
                <a:moveTo>
                  <a:pt x="1021334" y="80996"/>
                </a:moveTo>
                <a:lnTo>
                  <a:pt x="982991" y="111357"/>
                </a:lnTo>
                <a:lnTo>
                  <a:pt x="1028319" y="129764"/>
                </a:lnTo>
                <a:lnTo>
                  <a:pt x="1021334" y="80996"/>
                </a:lnTo>
                <a:close/>
              </a:path>
              <a:path w="1095375" h="276225">
                <a:moveTo>
                  <a:pt x="1056704" y="80996"/>
                </a:moveTo>
                <a:lnTo>
                  <a:pt x="1021334" y="80996"/>
                </a:lnTo>
                <a:lnTo>
                  <a:pt x="1028319" y="129764"/>
                </a:lnTo>
                <a:lnTo>
                  <a:pt x="1048495" y="129764"/>
                </a:lnTo>
                <a:lnTo>
                  <a:pt x="1053861" y="127841"/>
                </a:lnTo>
                <a:lnTo>
                  <a:pt x="1061974" y="120477"/>
                </a:lnTo>
                <a:lnTo>
                  <a:pt x="1066752" y="110613"/>
                </a:lnTo>
                <a:lnTo>
                  <a:pt x="1067435" y="99284"/>
                </a:lnTo>
                <a:lnTo>
                  <a:pt x="1063607" y="88600"/>
                </a:lnTo>
                <a:lnTo>
                  <a:pt x="1056704" y="80996"/>
                </a:lnTo>
                <a:close/>
              </a:path>
              <a:path w="1095375" h="276225">
                <a:moveTo>
                  <a:pt x="1035050" y="75027"/>
                </a:moveTo>
                <a:lnTo>
                  <a:pt x="930355" y="89983"/>
                </a:lnTo>
                <a:lnTo>
                  <a:pt x="982991" y="111357"/>
                </a:lnTo>
                <a:lnTo>
                  <a:pt x="1021334" y="80996"/>
                </a:lnTo>
                <a:lnTo>
                  <a:pt x="1056704" y="80996"/>
                </a:lnTo>
                <a:lnTo>
                  <a:pt x="1056243" y="80488"/>
                </a:lnTo>
                <a:lnTo>
                  <a:pt x="1046378" y="75709"/>
                </a:lnTo>
                <a:lnTo>
                  <a:pt x="1035050" y="75027"/>
                </a:lnTo>
                <a:close/>
              </a:path>
              <a:path w="1095375" h="276225">
                <a:moveTo>
                  <a:pt x="854876" y="0"/>
                </a:moveTo>
                <a:lnTo>
                  <a:pt x="844169" y="2240"/>
                </a:lnTo>
                <a:lnTo>
                  <a:pt x="835080" y="8362"/>
                </a:lnTo>
                <a:lnTo>
                  <a:pt x="828801" y="17877"/>
                </a:lnTo>
                <a:lnTo>
                  <a:pt x="826670" y="29013"/>
                </a:lnTo>
                <a:lnTo>
                  <a:pt x="828897" y="39721"/>
                </a:lnTo>
                <a:lnTo>
                  <a:pt x="834981" y="48809"/>
                </a:lnTo>
                <a:lnTo>
                  <a:pt x="844423" y="55088"/>
                </a:lnTo>
                <a:lnTo>
                  <a:pt x="930355" y="89983"/>
                </a:lnTo>
                <a:lnTo>
                  <a:pt x="1035050" y="75027"/>
                </a:lnTo>
                <a:lnTo>
                  <a:pt x="1045278" y="75027"/>
                </a:lnTo>
                <a:lnTo>
                  <a:pt x="866013" y="2129"/>
                </a:lnTo>
                <a:lnTo>
                  <a:pt x="85487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3797" y="2750264"/>
            <a:ext cx="1019175" cy="256540"/>
          </a:xfrm>
          <a:custGeom>
            <a:avLst/>
            <a:gdLst/>
            <a:ahLst/>
            <a:cxnLst/>
            <a:rect l="l" t="t" r="r" b="b"/>
            <a:pathLst>
              <a:path w="1019175" h="256539">
                <a:moveTo>
                  <a:pt x="224932" y="0"/>
                </a:moveTo>
                <a:lnTo>
                  <a:pt x="213989" y="125"/>
                </a:lnTo>
                <a:lnTo>
                  <a:pt x="203580" y="4619"/>
                </a:lnTo>
                <a:lnTo>
                  <a:pt x="0" y="145335"/>
                </a:lnTo>
                <a:lnTo>
                  <a:pt x="222630" y="253285"/>
                </a:lnTo>
                <a:lnTo>
                  <a:pt x="233640" y="256097"/>
                </a:lnTo>
                <a:lnTo>
                  <a:pt x="244506" y="254539"/>
                </a:lnTo>
                <a:lnTo>
                  <a:pt x="253992" y="249052"/>
                </a:lnTo>
                <a:lnTo>
                  <a:pt x="260857" y="240077"/>
                </a:lnTo>
                <a:lnTo>
                  <a:pt x="263687" y="229068"/>
                </a:lnTo>
                <a:lnTo>
                  <a:pt x="262159" y="218201"/>
                </a:lnTo>
                <a:lnTo>
                  <a:pt x="256678" y="208716"/>
                </a:lnTo>
                <a:lnTo>
                  <a:pt x="247650" y="201850"/>
                </a:lnTo>
                <a:lnTo>
                  <a:pt x="180838" y="169465"/>
                </a:lnTo>
                <a:lnTo>
                  <a:pt x="58674" y="169465"/>
                </a:lnTo>
                <a:lnTo>
                  <a:pt x="47462" y="168108"/>
                </a:lnTo>
                <a:lnTo>
                  <a:pt x="37941" y="162702"/>
                </a:lnTo>
                <a:lnTo>
                  <a:pt x="31134" y="154106"/>
                </a:lnTo>
                <a:lnTo>
                  <a:pt x="28066" y="143176"/>
                </a:lnTo>
                <a:lnTo>
                  <a:pt x="29424" y="131909"/>
                </a:lnTo>
                <a:lnTo>
                  <a:pt x="34829" y="122380"/>
                </a:lnTo>
                <a:lnTo>
                  <a:pt x="43426" y="115566"/>
                </a:lnTo>
                <a:lnTo>
                  <a:pt x="54355" y="112442"/>
                </a:lnTo>
                <a:lnTo>
                  <a:pt x="159810" y="104342"/>
                </a:lnTo>
                <a:lnTo>
                  <a:pt x="236092" y="51609"/>
                </a:lnTo>
                <a:lnTo>
                  <a:pt x="243957" y="43469"/>
                </a:lnTo>
                <a:lnTo>
                  <a:pt x="247951" y="33258"/>
                </a:lnTo>
                <a:lnTo>
                  <a:pt x="247826" y="22284"/>
                </a:lnTo>
                <a:lnTo>
                  <a:pt x="243331" y="11858"/>
                </a:lnTo>
                <a:lnTo>
                  <a:pt x="235138" y="3994"/>
                </a:lnTo>
                <a:lnTo>
                  <a:pt x="224932" y="0"/>
                </a:lnTo>
                <a:close/>
              </a:path>
              <a:path w="1019175" h="256539">
                <a:moveTo>
                  <a:pt x="159810" y="104342"/>
                </a:moveTo>
                <a:lnTo>
                  <a:pt x="54355" y="112442"/>
                </a:lnTo>
                <a:lnTo>
                  <a:pt x="28066" y="143176"/>
                </a:lnTo>
                <a:lnTo>
                  <a:pt x="31134" y="154106"/>
                </a:lnTo>
                <a:lnTo>
                  <a:pt x="37941" y="162702"/>
                </a:lnTo>
                <a:lnTo>
                  <a:pt x="47462" y="168108"/>
                </a:lnTo>
                <a:lnTo>
                  <a:pt x="58674" y="169465"/>
                </a:lnTo>
                <a:lnTo>
                  <a:pt x="123045" y="164512"/>
                </a:lnTo>
                <a:lnTo>
                  <a:pt x="72771" y="164512"/>
                </a:lnTo>
                <a:lnTo>
                  <a:pt x="68961" y="115236"/>
                </a:lnTo>
                <a:lnTo>
                  <a:pt x="144052" y="115236"/>
                </a:lnTo>
                <a:lnTo>
                  <a:pt x="159810" y="104342"/>
                </a:lnTo>
                <a:close/>
              </a:path>
              <a:path w="1019175" h="256539">
                <a:moveTo>
                  <a:pt x="164102" y="161353"/>
                </a:moveTo>
                <a:lnTo>
                  <a:pt x="58674" y="169465"/>
                </a:lnTo>
                <a:lnTo>
                  <a:pt x="180838" y="169465"/>
                </a:lnTo>
                <a:lnTo>
                  <a:pt x="164102" y="161353"/>
                </a:lnTo>
                <a:close/>
              </a:path>
              <a:path w="1019175" h="256539">
                <a:moveTo>
                  <a:pt x="68961" y="115236"/>
                </a:moveTo>
                <a:lnTo>
                  <a:pt x="72771" y="164512"/>
                </a:lnTo>
                <a:lnTo>
                  <a:pt x="113101" y="136632"/>
                </a:lnTo>
                <a:lnTo>
                  <a:pt x="68961" y="115236"/>
                </a:lnTo>
                <a:close/>
              </a:path>
              <a:path w="1019175" h="256539">
                <a:moveTo>
                  <a:pt x="113101" y="136632"/>
                </a:moveTo>
                <a:lnTo>
                  <a:pt x="72771" y="164512"/>
                </a:lnTo>
                <a:lnTo>
                  <a:pt x="123045" y="164512"/>
                </a:lnTo>
                <a:lnTo>
                  <a:pt x="164102" y="161353"/>
                </a:lnTo>
                <a:lnTo>
                  <a:pt x="113101" y="136632"/>
                </a:lnTo>
                <a:close/>
              </a:path>
              <a:path w="1019175" h="256539">
                <a:moveTo>
                  <a:pt x="988567" y="40687"/>
                </a:moveTo>
                <a:lnTo>
                  <a:pt x="159810" y="104342"/>
                </a:lnTo>
                <a:lnTo>
                  <a:pt x="113101" y="136632"/>
                </a:lnTo>
                <a:lnTo>
                  <a:pt x="164102" y="161353"/>
                </a:lnTo>
                <a:lnTo>
                  <a:pt x="992886" y="97583"/>
                </a:lnTo>
                <a:lnTo>
                  <a:pt x="1019175" y="66976"/>
                </a:lnTo>
                <a:lnTo>
                  <a:pt x="1016125" y="56046"/>
                </a:lnTo>
                <a:lnTo>
                  <a:pt x="1009348" y="47450"/>
                </a:lnTo>
                <a:lnTo>
                  <a:pt x="999833" y="42044"/>
                </a:lnTo>
                <a:lnTo>
                  <a:pt x="988567" y="40687"/>
                </a:lnTo>
                <a:close/>
              </a:path>
              <a:path w="1019175" h="256539">
                <a:moveTo>
                  <a:pt x="144052" y="115236"/>
                </a:moveTo>
                <a:lnTo>
                  <a:pt x="68961" y="115236"/>
                </a:lnTo>
                <a:lnTo>
                  <a:pt x="113101" y="136632"/>
                </a:lnTo>
                <a:lnTo>
                  <a:pt x="144052" y="1152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33747" y="3571747"/>
            <a:ext cx="656590" cy="808990"/>
          </a:xfrm>
          <a:custGeom>
            <a:avLst/>
            <a:gdLst/>
            <a:ahLst/>
            <a:cxnLst/>
            <a:rect l="l" t="t" r="r" b="b"/>
            <a:pathLst>
              <a:path w="656589" h="808989">
                <a:moveTo>
                  <a:pt x="71140" y="88347"/>
                </a:moveTo>
                <a:lnTo>
                  <a:pt x="79561" y="144427"/>
                </a:lnTo>
                <a:lnTo>
                  <a:pt x="605281" y="797940"/>
                </a:lnTo>
                <a:lnTo>
                  <a:pt x="614019" y="805205"/>
                </a:lnTo>
                <a:lnTo>
                  <a:pt x="624506" y="808434"/>
                </a:lnTo>
                <a:lnTo>
                  <a:pt x="635446" y="807495"/>
                </a:lnTo>
                <a:lnTo>
                  <a:pt x="645540" y="802258"/>
                </a:lnTo>
                <a:lnTo>
                  <a:pt x="652805" y="793523"/>
                </a:lnTo>
                <a:lnTo>
                  <a:pt x="656034" y="783050"/>
                </a:lnTo>
                <a:lnTo>
                  <a:pt x="655095" y="772148"/>
                </a:lnTo>
                <a:lnTo>
                  <a:pt x="649859" y="762126"/>
                </a:lnTo>
                <a:lnTo>
                  <a:pt x="124125" y="108598"/>
                </a:lnTo>
                <a:lnTo>
                  <a:pt x="71140" y="88347"/>
                </a:lnTo>
                <a:close/>
              </a:path>
              <a:path w="656589" h="808989">
                <a:moveTo>
                  <a:pt x="0" y="0"/>
                </a:moveTo>
                <a:lnTo>
                  <a:pt x="36829" y="244728"/>
                </a:lnTo>
                <a:lnTo>
                  <a:pt x="69341" y="268731"/>
                </a:lnTo>
                <a:lnTo>
                  <a:pt x="80021" y="264884"/>
                </a:lnTo>
                <a:lnTo>
                  <a:pt x="88106" y="257476"/>
                </a:lnTo>
                <a:lnTo>
                  <a:pt x="92809" y="247568"/>
                </a:lnTo>
                <a:lnTo>
                  <a:pt x="93344" y="236219"/>
                </a:lnTo>
                <a:lnTo>
                  <a:pt x="79561" y="144427"/>
                </a:lnTo>
                <a:lnTo>
                  <a:pt x="13335" y="62102"/>
                </a:lnTo>
                <a:lnTo>
                  <a:pt x="8098" y="52028"/>
                </a:lnTo>
                <a:lnTo>
                  <a:pt x="27747" y="16734"/>
                </a:lnTo>
                <a:lnTo>
                  <a:pt x="38687" y="15795"/>
                </a:lnTo>
                <a:lnTo>
                  <a:pt x="41304" y="15795"/>
                </a:lnTo>
                <a:lnTo>
                  <a:pt x="0" y="0"/>
                </a:lnTo>
                <a:close/>
              </a:path>
              <a:path w="656589" h="808989">
                <a:moveTo>
                  <a:pt x="38687" y="15795"/>
                </a:moveTo>
                <a:lnTo>
                  <a:pt x="27747" y="16734"/>
                </a:lnTo>
                <a:lnTo>
                  <a:pt x="17652" y="21971"/>
                </a:lnTo>
                <a:lnTo>
                  <a:pt x="10388" y="30688"/>
                </a:lnTo>
                <a:lnTo>
                  <a:pt x="7159" y="41132"/>
                </a:lnTo>
                <a:lnTo>
                  <a:pt x="8098" y="52028"/>
                </a:lnTo>
                <a:lnTo>
                  <a:pt x="13335" y="62102"/>
                </a:lnTo>
                <a:lnTo>
                  <a:pt x="79561" y="144427"/>
                </a:lnTo>
                <a:lnTo>
                  <a:pt x="71140" y="88347"/>
                </a:lnTo>
                <a:lnTo>
                  <a:pt x="25400" y="70865"/>
                </a:lnTo>
                <a:lnTo>
                  <a:pt x="63880" y="40004"/>
                </a:lnTo>
                <a:lnTo>
                  <a:pt x="68945" y="40004"/>
                </a:lnTo>
                <a:lnTo>
                  <a:pt x="57912" y="26288"/>
                </a:lnTo>
                <a:lnTo>
                  <a:pt x="49174" y="19024"/>
                </a:lnTo>
                <a:lnTo>
                  <a:pt x="38687" y="15795"/>
                </a:lnTo>
                <a:close/>
              </a:path>
              <a:path w="656589" h="808989">
                <a:moveTo>
                  <a:pt x="41304" y="15795"/>
                </a:moveTo>
                <a:lnTo>
                  <a:pt x="38687" y="15795"/>
                </a:lnTo>
                <a:lnTo>
                  <a:pt x="49174" y="19024"/>
                </a:lnTo>
                <a:lnTo>
                  <a:pt x="57912" y="26288"/>
                </a:lnTo>
                <a:lnTo>
                  <a:pt x="124125" y="108598"/>
                </a:lnTo>
                <a:lnTo>
                  <a:pt x="210819" y="141731"/>
                </a:lnTo>
                <a:lnTo>
                  <a:pt x="222003" y="143654"/>
                </a:lnTo>
                <a:lnTo>
                  <a:pt x="232663" y="141208"/>
                </a:lnTo>
                <a:lnTo>
                  <a:pt x="241609" y="134927"/>
                </a:lnTo>
                <a:lnTo>
                  <a:pt x="247650" y="125349"/>
                </a:lnTo>
                <a:lnTo>
                  <a:pt x="249570" y="114145"/>
                </a:lnTo>
                <a:lnTo>
                  <a:pt x="247110" y="103441"/>
                </a:lnTo>
                <a:lnTo>
                  <a:pt x="240791" y="94452"/>
                </a:lnTo>
                <a:lnTo>
                  <a:pt x="231139" y="88391"/>
                </a:lnTo>
                <a:lnTo>
                  <a:pt x="41304" y="15795"/>
                </a:lnTo>
                <a:close/>
              </a:path>
              <a:path w="656589" h="808989">
                <a:moveTo>
                  <a:pt x="68945" y="40004"/>
                </a:moveTo>
                <a:lnTo>
                  <a:pt x="63880" y="40004"/>
                </a:lnTo>
                <a:lnTo>
                  <a:pt x="71140" y="88347"/>
                </a:lnTo>
                <a:lnTo>
                  <a:pt x="124125" y="108598"/>
                </a:lnTo>
                <a:lnTo>
                  <a:pt x="68945" y="40004"/>
                </a:lnTo>
                <a:close/>
              </a:path>
              <a:path w="656589" h="808989">
                <a:moveTo>
                  <a:pt x="63880" y="40004"/>
                </a:moveTo>
                <a:lnTo>
                  <a:pt x="25400" y="70865"/>
                </a:lnTo>
                <a:lnTo>
                  <a:pt x="71140" y="88347"/>
                </a:lnTo>
                <a:lnTo>
                  <a:pt x="63880" y="400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9924" y="3581272"/>
            <a:ext cx="626110" cy="768350"/>
          </a:xfrm>
          <a:custGeom>
            <a:avLst/>
            <a:gdLst/>
            <a:ahLst/>
            <a:cxnLst/>
            <a:rect l="l" t="t" r="r" b="b"/>
            <a:pathLst>
              <a:path w="626110" h="768350">
                <a:moveTo>
                  <a:pt x="554311" y="88275"/>
                </a:moveTo>
                <a:lnTo>
                  <a:pt x="501186" y="108506"/>
                </a:lnTo>
                <a:lnTo>
                  <a:pt x="6175" y="721868"/>
                </a:lnTo>
                <a:lnTo>
                  <a:pt x="938" y="731942"/>
                </a:lnTo>
                <a:lnTo>
                  <a:pt x="0" y="742838"/>
                </a:lnTo>
                <a:lnTo>
                  <a:pt x="3228" y="753282"/>
                </a:lnTo>
                <a:lnTo>
                  <a:pt x="10493" y="762000"/>
                </a:lnTo>
                <a:lnTo>
                  <a:pt x="20514" y="767238"/>
                </a:lnTo>
                <a:lnTo>
                  <a:pt x="31416" y="768191"/>
                </a:lnTo>
                <a:lnTo>
                  <a:pt x="41890" y="765000"/>
                </a:lnTo>
                <a:lnTo>
                  <a:pt x="50625" y="757808"/>
                </a:lnTo>
                <a:lnTo>
                  <a:pt x="545772" y="144417"/>
                </a:lnTo>
                <a:lnTo>
                  <a:pt x="554311" y="88275"/>
                </a:lnTo>
                <a:close/>
              </a:path>
              <a:path w="626110" h="768350">
                <a:moveTo>
                  <a:pt x="623155" y="15779"/>
                </a:moveTo>
                <a:lnTo>
                  <a:pt x="586867" y="15779"/>
                </a:lnTo>
                <a:lnTo>
                  <a:pt x="597806" y="16732"/>
                </a:lnTo>
                <a:lnTo>
                  <a:pt x="607901" y="21971"/>
                </a:lnTo>
                <a:lnTo>
                  <a:pt x="615112" y="30688"/>
                </a:lnTo>
                <a:lnTo>
                  <a:pt x="618347" y="41132"/>
                </a:lnTo>
                <a:lnTo>
                  <a:pt x="617438" y="52028"/>
                </a:lnTo>
                <a:lnTo>
                  <a:pt x="612219" y="62102"/>
                </a:lnTo>
                <a:lnTo>
                  <a:pt x="545772" y="144417"/>
                </a:lnTo>
                <a:lnTo>
                  <a:pt x="531828" y="236093"/>
                </a:lnTo>
                <a:lnTo>
                  <a:pt x="532362" y="247441"/>
                </a:lnTo>
                <a:lnTo>
                  <a:pt x="537051" y="257349"/>
                </a:lnTo>
                <a:lnTo>
                  <a:pt x="545097" y="264757"/>
                </a:lnTo>
                <a:lnTo>
                  <a:pt x="555704" y="268604"/>
                </a:lnTo>
                <a:lnTo>
                  <a:pt x="567054" y="268071"/>
                </a:lnTo>
                <a:lnTo>
                  <a:pt x="576976" y="263382"/>
                </a:lnTo>
                <a:lnTo>
                  <a:pt x="584422" y="255335"/>
                </a:lnTo>
                <a:lnTo>
                  <a:pt x="588343" y="244728"/>
                </a:lnTo>
                <a:lnTo>
                  <a:pt x="623155" y="15779"/>
                </a:lnTo>
                <a:close/>
              </a:path>
              <a:path w="626110" h="768350">
                <a:moveTo>
                  <a:pt x="617958" y="39877"/>
                </a:moveTo>
                <a:lnTo>
                  <a:pt x="561673" y="39877"/>
                </a:lnTo>
                <a:lnTo>
                  <a:pt x="600027" y="70865"/>
                </a:lnTo>
                <a:lnTo>
                  <a:pt x="554311" y="88275"/>
                </a:lnTo>
                <a:lnTo>
                  <a:pt x="545772" y="144417"/>
                </a:lnTo>
                <a:lnTo>
                  <a:pt x="612219" y="62102"/>
                </a:lnTo>
                <a:lnTo>
                  <a:pt x="617438" y="52028"/>
                </a:lnTo>
                <a:lnTo>
                  <a:pt x="618347" y="41132"/>
                </a:lnTo>
                <a:lnTo>
                  <a:pt x="617958" y="39877"/>
                </a:lnTo>
                <a:close/>
              </a:path>
              <a:path w="626110" h="768350">
                <a:moveTo>
                  <a:pt x="625554" y="0"/>
                </a:moveTo>
                <a:lnTo>
                  <a:pt x="394287" y="88010"/>
                </a:lnTo>
                <a:lnTo>
                  <a:pt x="384686" y="94053"/>
                </a:lnTo>
                <a:lnTo>
                  <a:pt x="378348" y="103012"/>
                </a:lnTo>
                <a:lnTo>
                  <a:pt x="375820" y="113710"/>
                </a:lnTo>
                <a:lnTo>
                  <a:pt x="377650" y="124968"/>
                </a:lnTo>
                <a:lnTo>
                  <a:pt x="383764" y="134548"/>
                </a:lnTo>
                <a:lnTo>
                  <a:pt x="392747" y="140842"/>
                </a:lnTo>
                <a:lnTo>
                  <a:pt x="403421" y="143327"/>
                </a:lnTo>
                <a:lnTo>
                  <a:pt x="414607" y="141477"/>
                </a:lnTo>
                <a:lnTo>
                  <a:pt x="501186" y="108506"/>
                </a:lnTo>
                <a:lnTo>
                  <a:pt x="567642" y="26162"/>
                </a:lnTo>
                <a:lnTo>
                  <a:pt x="576379" y="18970"/>
                </a:lnTo>
                <a:lnTo>
                  <a:pt x="586867" y="15779"/>
                </a:lnTo>
                <a:lnTo>
                  <a:pt x="623155" y="15779"/>
                </a:lnTo>
                <a:lnTo>
                  <a:pt x="625554" y="0"/>
                </a:lnTo>
                <a:close/>
              </a:path>
              <a:path w="626110" h="768350">
                <a:moveTo>
                  <a:pt x="586867" y="15779"/>
                </a:moveTo>
                <a:lnTo>
                  <a:pt x="576379" y="18970"/>
                </a:lnTo>
                <a:lnTo>
                  <a:pt x="567642" y="26162"/>
                </a:lnTo>
                <a:lnTo>
                  <a:pt x="501186" y="108506"/>
                </a:lnTo>
                <a:lnTo>
                  <a:pt x="554311" y="88275"/>
                </a:lnTo>
                <a:lnTo>
                  <a:pt x="561673" y="39877"/>
                </a:lnTo>
                <a:lnTo>
                  <a:pt x="617958" y="39877"/>
                </a:lnTo>
                <a:lnTo>
                  <a:pt x="615112" y="30688"/>
                </a:lnTo>
                <a:lnTo>
                  <a:pt x="607901" y="21971"/>
                </a:lnTo>
                <a:lnTo>
                  <a:pt x="597806" y="16732"/>
                </a:lnTo>
                <a:lnTo>
                  <a:pt x="586867" y="15779"/>
                </a:lnTo>
                <a:close/>
              </a:path>
              <a:path w="626110" h="768350">
                <a:moveTo>
                  <a:pt x="561673" y="39877"/>
                </a:moveTo>
                <a:lnTo>
                  <a:pt x="554311" y="88275"/>
                </a:lnTo>
                <a:lnTo>
                  <a:pt x="600027" y="70865"/>
                </a:lnTo>
                <a:lnTo>
                  <a:pt x="561673" y="3987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754" y="2733548"/>
            <a:ext cx="362585" cy="1509395"/>
          </a:xfrm>
          <a:custGeom>
            <a:avLst/>
            <a:gdLst/>
            <a:ahLst/>
            <a:cxnLst/>
            <a:rect l="l" t="t" r="r" b="b"/>
            <a:pathLst>
              <a:path w="362584" h="1509395">
                <a:moveTo>
                  <a:pt x="108610" y="111915"/>
                </a:moveTo>
                <a:lnTo>
                  <a:pt x="88375" y="164890"/>
                </a:lnTo>
                <a:lnTo>
                  <a:pt x="305841" y="1485391"/>
                </a:lnTo>
                <a:lnTo>
                  <a:pt x="338734" y="1508887"/>
                </a:lnTo>
                <a:lnTo>
                  <a:pt x="349299" y="1504874"/>
                </a:lnTo>
                <a:lnTo>
                  <a:pt x="357245" y="1497361"/>
                </a:lnTo>
                <a:lnTo>
                  <a:pt x="361809" y="1487420"/>
                </a:lnTo>
                <a:lnTo>
                  <a:pt x="362229" y="1476120"/>
                </a:lnTo>
                <a:lnTo>
                  <a:pt x="144758" y="155589"/>
                </a:lnTo>
                <a:lnTo>
                  <a:pt x="108610" y="111915"/>
                </a:lnTo>
                <a:close/>
              </a:path>
              <a:path w="362584" h="1509395">
                <a:moveTo>
                  <a:pt x="90170" y="0"/>
                </a:moveTo>
                <a:lnTo>
                  <a:pt x="1867" y="231139"/>
                </a:lnTo>
                <a:lnTo>
                  <a:pt x="0" y="242325"/>
                </a:lnTo>
                <a:lnTo>
                  <a:pt x="2483" y="252999"/>
                </a:lnTo>
                <a:lnTo>
                  <a:pt x="8786" y="261983"/>
                </a:lnTo>
                <a:lnTo>
                  <a:pt x="18377" y="268097"/>
                </a:lnTo>
                <a:lnTo>
                  <a:pt x="29563" y="269946"/>
                </a:lnTo>
                <a:lnTo>
                  <a:pt x="40232" y="267462"/>
                </a:lnTo>
                <a:lnTo>
                  <a:pt x="49193" y="261167"/>
                </a:lnTo>
                <a:lnTo>
                  <a:pt x="55258" y="251587"/>
                </a:lnTo>
                <a:lnTo>
                  <a:pt x="88375" y="164890"/>
                </a:lnTo>
                <a:lnTo>
                  <a:pt x="71196" y="60578"/>
                </a:lnTo>
                <a:lnTo>
                  <a:pt x="71603" y="49279"/>
                </a:lnTo>
                <a:lnTo>
                  <a:pt x="76168" y="39338"/>
                </a:lnTo>
                <a:lnTo>
                  <a:pt x="84133" y="31825"/>
                </a:lnTo>
                <a:lnTo>
                  <a:pt x="94742" y="27812"/>
                </a:lnTo>
                <a:lnTo>
                  <a:pt x="113187" y="27812"/>
                </a:lnTo>
                <a:lnTo>
                  <a:pt x="90170" y="0"/>
                </a:lnTo>
                <a:close/>
              </a:path>
              <a:path w="362584" h="1509395">
                <a:moveTo>
                  <a:pt x="113187" y="27812"/>
                </a:moveTo>
                <a:lnTo>
                  <a:pt x="94742" y="27812"/>
                </a:lnTo>
                <a:lnTo>
                  <a:pt x="106081" y="28162"/>
                </a:lnTo>
                <a:lnTo>
                  <a:pt x="116040" y="32702"/>
                </a:lnTo>
                <a:lnTo>
                  <a:pt x="123560" y="40671"/>
                </a:lnTo>
                <a:lnTo>
                  <a:pt x="127584" y="51307"/>
                </a:lnTo>
                <a:lnTo>
                  <a:pt x="144758" y="155589"/>
                </a:lnTo>
                <a:lnTo>
                  <a:pt x="203924" y="227075"/>
                </a:lnTo>
                <a:lnTo>
                  <a:pt x="212742" y="234225"/>
                </a:lnTo>
                <a:lnTo>
                  <a:pt x="223245" y="237315"/>
                </a:lnTo>
                <a:lnTo>
                  <a:pt x="234137" y="236237"/>
                </a:lnTo>
                <a:lnTo>
                  <a:pt x="244119" y="230886"/>
                </a:lnTo>
                <a:lnTo>
                  <a:pt x="251269" y="222077"/>
                </a:lnTo>
                <a:lnTo>
                  <a:pt x="254359" y="211566"/>
                </a:lnTo>
                <a:lnTo>
                  <a:pt x="253281" y="200650"/>
                </a:lnTo>
                <a:lnTo>
                  <a:pt x="247929" y="190626"/>
                </a:lnTo>
                <a:lnTo>
                  <a:pt x="113187" y="27812"/>
                </a:lnTo>
                <a:close/>
              </a:path>
              <a:path w="362584" h="1509395">
                <a:moveTo>
                  <a:pt x="94742" y="27812"/>
                </a:moveTo>
                <a:lnTo>
                  <a:pt x="84133" y="31825"/>
                </a:lnTo>
                <a:lnTo>
                  <a:pt x="76168" y="39338"/>
                </a:lnTo>
                <a:lnTo>
                  <a:pt x="71603" y="49279"/>
                </a:lnTo>
                <a:lnTo>
                  <a:pt x="71196" y="60578"/>
                </a:lnTo>
                <a:lnTo>
                  <a:pt x="88375" y="164890"/>
                </a:lnTo>
                <a:lnTo>
                  <a:pt x="108610" y="111915"/>
                </a:lnTo>
                <a:lnTo>
                  <a:pt x="77368" y="74167"/>
                </a:lnTo>
                <a:lnTo>
                  <a:pt x="126085" y="66166"/>
                </a:lnTo>
                <a:lnTo>
                  <a:pt x="130031" y="66166"/>
                </a:lnTo>
                <a:lnTo>
                  <a:pt x="127584" y="51307"/>
                </a:lnTo>
                <a:lnTo>
                  <a:pt x="123560" y="40671"/>
                </a:lnTo>
                <a:lnTo>
                  <a:pt x="116040" y="32702"/>
                </a:lnTo>
                <a:lnTo>
                  <a:pt x="106081" y="28162"/>
                </a:lnTo>
                <a:lnTo>
                  <a:pt x="94742" y="27812"/>
                </a:lnTo>
                <a:close/>
              </a:path>
              <a:path w="362584" h="1509395">
                <a:moveTo>
                  <a:pt x="130031" y="66166"/>
                </a:moveTo>
                <a:lnTo>
                  <a:pt x="126085" y="66166"/>
                </a:lnTo>
                <a:lnTo>
                  <a:pt x="108610" y="111915"/>
                </a:lnTo>
                <a:lnTo>
                  <a:pt x="144758" y="155589"/>
                </a:lnTo>
                <a:lnTo>
                  <a:pt x="130031" y="66166"/>
                </a:lnTo>
                <a:close/>
              </a:path>
              <a:path w="362584" h="1509395">
                <a:moveTo>
                  <a:pt x="126085" y="66166"/>
                </a:moveTo>
                <a:lnTo>
                  <a:pt x="77368" y="74167"/>
                </a:lnTo>
                <a:lnTo>
                  <a:pt x="108610" y="111915"/>
                </a:lnTo>
                <a:lnTo>
                  <a:pt x="126085" y="6616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23900" y="1257300"/>
            <a:ext cx="7696200" cy="5257800"/>
            <a:chOff x="723900" y="1257300"/>
            <a:chExt cx="7696200" cy="5257800"/>
          </a:xfrm>
        </p:grpSpPr>
        <p:sp>
          <p:nvSpPr>
            <p:cNvPr id="9" name="object 9"/>
            <p:cNvSpPr/>
            <p:nvPr/>
          </p:nvSpPr>
          <p:spPr>
            <a:xfrm>
              <a:off x="2000123" y="3857497"/>
              <a:ext cx="3185795" cy="2178050"/>
            </a:xfrm>
            <a:custGeom>
              <a:avLst/>
              <a:gdLst/>
              <a:ahLst/>
              <a:cxnLst/>
              <a:rect l="l" t="t" r="r" b="b"/>
              <a:pathLst>
                <a:path w="3185795" h="2178050">
                  <a:moveTo>
                    <a:pt x="2940685" y="1276350"/>
                  </a:moveTo>
                  <a:lnTo>
                    <a:pt x="2693924" y="1295654"/>
                  </a:lnTo>
                  <a:lnTo>
                    <a:pt x="2667635" y="1326261"/>
                  </a:lnTo>
                  <a:lnTo>
                    <a:pt x="2670746" y="1337195"/>
                  </a:lnTo>
                  <a:lnTo>
                    <a:pt x="2677566" y="1345793"/>
                  </a:lnTo>
                  <a:lnTo>
                    <a:pt x="2687091" y="1351203"/>
                  </a:lnTo>
                  <a:lnTo>
                    <a:pt x="2698369" y="1352562"/>
                  </a:lnTo>
                  <a:lnTo>
                    <a:pt x="2791015" y="1345361"/>
                  </a:lnTo>
                  <a:lnTo>
                    <a:pt x="2418550" y="1603324"/>
                  </a:lnTo>
                  <a:lnTo>
                    <a:pt x="2338070" y="1300975"/>
                  </a:lnTo>
                  <a:lnTo>
                    <a:pt x="2657449" y="1179715"/>
                  </a:lnTo>
                  <a:lnTo>
                    <a:pt x="2599055" y="1251966"/>
                  </a:lnTo>
                  <a:lnTo>
                    <a:pt x="2593733" y="1262049"/>
                  </a:lnTo>
                  <a:lnTo>
                    <a:pt x="2613317" y="1297419"/>
                  </a:lnTo>
                  <a:lnTo>
                    <a:pt x="2624213" y="1298384"/>
                  </a:lnTo>
                  <a:lnTo>
                    <a:pt x="2634653" y="1295171"/>
                  </a:lnTo>
                  <a:lnTo>
                    <a:pt x="2643378" y="1287907"/>
                  </a:lnTo>
                  <a:lnTo>
                    <a:pt x="2799080" y="1095502"/>
                  </a:lnTo>
                  <a:lnTo>
                    <a:pt x="2748457" y="1087056"/>
                  </a:lnTo>
                  <a:lnTo>
                    <a:pt x="2554986" y="1054735"/>
                  </a:lnTo>
                  <a:lnTo>
                    <a:pt x="2543606" y="1055141"/>
                  </a:lnTo>
                  <a:lnTo>
                    <a:pt x="2533624" y="1059675"/>
                  </a:lnTo>
                  <a:lnTo>
                    <a:pt x="2526106" y="1067612"/>
                  </a:lnTo>
                  <a:lnTo>
                    <a:pt x="2522093" y="1078230"/>
                  </a:lnTo>
                  <a:lnTo>
                    <a:pt x="2522436" y="1089596"/>
                  </a:lnTo>
                  <a:lnTo>
                    <a:pt x="2526982" y="1099540"/>
                  </a:lnTo>
                  <a:lnTo>
                    <a:pt x="2534945" y="1107059"/>
                  </a:lnTo>
                  <a:lnTo>
                    <a:pt x="2545588" y="1111123"/>
                  </a:lnTo>
                  <a:lnTo>
                    <a:pt x="2637078" y="1126388"/>
                  </a:lnTo>
                  <a:lnTo>
                    <a:pt x="2323300" y="1245501"/>
                  </a:lnTo>
                  <a:lnTo>
                    <a:pt x="2269642" y="1043914"/>
                  </a:lnTo>
                  <a:lnTo>
                    <a:pt x="2269642" y="1265872"/>
                  </a:lnTo>
                  <a:lnTo>
                    <a:pt x="1594535" y="1522133"/>
                  </a:lnTo>
                  <a:lnTo>
                    <a:pt x="1509204" y="844867"/>
                  </a:lnTo>
                  <a:lnTo>
                    <a:pt x="2166048" y="876719"/>
                  </a:lnTo>
                  <a:lnTo>
                    <a:pt x="2269642" y="1265872"/>
                  </a:lnTo>
                  <a:lnTo>
                    <a:pt x="2269642" y="1043914"/>
                  </a:lnTo>
                  <a:lnTo>
                    <a:pt x="2225916" y="879627"/>
                  </a:lnTo>
                  <a:lnTo>
                    <a:pt x="2827909" y="908812"/>
                  </a:lnTo>
                  <a:lnTo>
                    <a:pt x="2839123" y="907110"/>
                  </a:lnTo>
                  <a:lnTo>
                    <a:pt x="2848508" y="901420"/>
                  </a:lnTo>
                  <a:lnTo>
                    <a:pt x="2855087" y="892632"/>
                  </a:lnTo>
                  <a:lnTo>
                    <a:pt x="2857881" y="881634"/>
                  </a:lnTo>
                  <a:lnTo>
                    <a:pt x="2856166" y="870419"/>
                  </a:lnTo>
                  <a:lnTo>
                    <a:pt x="2850477" y="861034"/>
                  </a:lnTo>
                  <a:lnTo>
                    <a:pt x="2841688" y="854456"/>
                  </a:lnTo>
                  <a:lnTo>
                    <a:pt x="2830703" y="851662"/>
                  </a:lnTo>
                  <a:lnTo>
                    <a:pt x="2210473" y="821613"/>
                  </a:lnTo>
                  <a:lnTo>
                    <a:pt x="2031606" y="149580"/>
                  </a:lnTo>
                  <a:lnTo>
                    <a:pt x="2097405" y="215011"/>
                  </a:lnTo>
                  <a:lnTo>
                    <a:pt x="2106866" y="221284"/>
                  </a:lnTo>
                  <a:lnTo>
                    <a:pt x="2117636" y="223342"/>
                  </a:lnTo>
                  <a:lnTo>
                    <a:pt x="2128380" y="221195"/>
                  </a:lnTo>
                  <a:lnTo>
                    <a:pt x="2137791" y="214884"/>
                  </a:lnTo>
                  <a:lnTo>
                    <a:pt x="2144077" y="205435"/>
                  </a:lnTo>
                  <a:lnTo>
                    <a:pt x="2146173" y="194703"/>
                  </a:lnTo>
                  <a:lnTo>
                    <a:pt x="2144077" y="183959"/>
                  </a:lnTo>
                  <a:lnTo>
                    <a:pt x="2137791" y="174498"/>
                  </a:lnTo>
                  <a:lnTo>
                    <a:pt x="1988921" y="26504"/>
                  </a:lnTo>
                  <a:lnTo>
                    <a:pt x="1962277" y="0"/>
                  </a:lnTo>
                  <a:lnTo>
                    <a:pt x="1896745" y="238633"/>
                  </a:lnTo>
                  <a:lnTo>
                    <a:pt x="1895944" y="249974"/>
                  </a:lnTo>
                  <a:lnTo>
                    <a:pt x="1899424" y="260375"/>
                  </a:lnTo>
                  <a:lnTo>
                    <a:pt x="1906549" y="268693"/>
                  </a:lnTo>
                  <a:lnTo>
                    <a:pt x="1916684" y="273812"/>
                  </a:lnTo>
                  <a:lnTo>
                    <a:pt x="1928012" y="274599"/>
                  </a:lnTo>
                  <a:lnTo>
                    <a:pt x="1938413" y="271068"/>
                  </a:lnTo>
                  <a:lnTo>
                    <a:pt x="1946732" y="263906"/>
                  </a:lnTo>
                  <a:lnTo>
                    <a:pt x="1951863" y="253746"/>
                  </a:lnTo>
                  <a:lnTo>
                    <a:pt x="1976412" y="164363"/>
                  </a:lnTo>
                  <a:lnTo>
                    <a:pt x="2150605" y="818718"/>
                  </a:lnTo>
                  <a:lnTo>
                    <a:pt x="1501940" y="787285"/>
                  </a:lnTo>
                  <a:lnTo>
                    <a:pt x="1439418" y="290982"/>
                  </a:lnTo>
                  <a:lnTo>
                    <a:pt x="1495806" y="364617"/>
                  </a:lnTo>
                  <a:lnTo>
                    <a:pt x="1504378" y="372046"/>
                  </a:lnTo>
                  <a:lnTo>
                    <a:pt x="1514767" y="375526"/>
                  </a:lnTo>
                  <a:lnTo>
                    <a:pt x="1525714" y="374891"/>
                  </a:lnTo>
                  <a:lnTo>
                    <a:pt x="1535938" y="369951"/>
                  </a:lnTo>
                  <a:lnTo>
                    <a:pt x="1543354" y="361378"/>
                  </a:lnTo>
                  <a:lnTo>
                    <a:pt x="1546821" y="350989"/>
                  </a:lnTo>
                  <a:lnTo>
                    <a:pt x="1546148" y="340042"/>
                  </a:lnTo>
                  <a:lnTo>
                    <a:pt x="1541145" y="329819"/>
                  </a:lnTo>
                  <a:lnTo>
                    <a:pt x="1412151" y="161290"/>
                  </a:lnTo>
                  <a:lnTo>
                    <a:pt x="1390777" y="133350"/>
                  </a:lnTo>
                  <a:lnTo>
                    <a:pt x="1293749" y="361061"/>
                  </a:lnTo>
                  <a:lnTo>
                    <a:pt x="1291437" y="372148"/>
                  </a:lnTo>
                  <a:lnTo>
                    <a:pt x="1293533" y="382892"/>
                  </a:lnTo>
                  <a:lnTo>
                    <a:pt x="1299514" y="392087"/>
                  </a:lnTo>
                  <a:lnTo>
                    <a:pt x="1308862" y="398526"/>
                  </a:lnTo>
                  <a:lnTo>
                    <a:pt x="1319936" y="400837"/>
                  </a:lnTo>
                  <a:lnTo>
                    <a:pt x="1330680" y="398741"/>
                  </a:lnTo>
                  <a:lnTo>
                    <a:pt x="1339875" y="392760"/>
                  </a:lnTo>
                  <a:lnTo>
                    <a:pt x="1346327" y="383413"/>
                  </a:lnTo>
                  <a:lnTo>
                    <a:pt x="1382674" y="298157"/>
                  </a:lnTo>
                  <a:lnTo>
                    <a:pt x="1443977" y="784479"/>
                  </a:lnTo>
                  <a:lnTo>
                    <a:pt x="981329" y="762050"/>
                  </a:lnTo>
                  <a:lnTo>
                    <a:pt x="1065720" y="269595"/>
                  </a:lnTo>
                  <a:lnTo>
                    <a:pt x="1098296" y="356616"/>
                  </a:lnTo>
                  <a:lnTo>
                    <a:pt x="1104315" y="366217"/>
                  </a:lnTo>
                  <a:lnTo>
                    <a:pt x="1113231" y="372554"/>
                  </a:lnTo>
                  <a:lnTo>
                    <a:pt x="1123886" y="375094"/>
                  </a:lnTo>
                  <a:lnTo>
                    <a:pt x="1135126" y="373253"/>
                  </a:lnTo>
                  <a:lnTo>
                    <a:pt x="1144727" y="367296"/>
                  </a:lnTo>
                  <a:lnTo>
                    <a:pt x="1151077" y="358381"/>
                  </a:lnTo>
                  <a:lnTo>
                    <a:pt x="1153642" y="347738"/>
                  </a:lnTo>
                  <a:lnTo>
                    <a:pt x="1151890" y="336550"/>
                  </a:lnTo>
                  <a:lnTo>
                    <a:pt x="1075397" y="132461"/>
                  </a:lnTo>
                  <a:lnTo>
                    <a:pt x="1065022" y="104775"/>
                  </a:lnTo>
                  <a:lnTo>
                    <a:pt x="906018" y="294386"/>
                  </a:lnTo>
                  <a:lnTo>
                    <a:pt x="900582" y="304342"/>
                  </a:lnTo>
                  <a:lnTo>
                    <a:pt x="899452" y="315239"/>
                  </a:lnTo>
                  <a:lnTo>
                    <a:pt x="902487" y="325767"/>
                  </a:lnTo>
                  <a:lnTo>
                    <a:pt x="909574" y="334645"/>
                  </a:lnTo>
                  <a:lnTo>
                    <a:pt x="919518" y="340080"/>
                  </a:lnTo>
                  <a:lnTo>
                    <a:pt x="930414" y="341210"/>
                  </a:lnTo>
                  <a:lnTo>
                    <a:pt x="940943" y="338175"/>
                  </a:lnTo>
                  <a:lnTo>
                    <a:pt x="949833" y="331089"/>
                  </a:lnTo>
                  <a:lnTo>
                    <a:pt x="1009434" y="260032"/>
                  </a:lnTo>
                  <a:lnTo>
                    <a:pt x="923836" y="759269"/>
                  </a:lnTo>
                  <a:lnTo>
                    <a:pt x="163525" y="722414"/>
                  </a:lnTo>
                  <a:lnTo>
                    <a:pt x="173355" y="717296"/>
                  </a:lnTo>
                  <a:lnTo>
                    <a:pt x="245872" y="679577"/>
                  </a:lnTo>
                  <a:lnTo>
                    <a:pt x="254736" y="672477"/>
                  </a:lnTo>
                  <a:lnTo>
                    <a:pt x="259969" y="662863"/>
                  </a:lnTo>
                  <a:lnTo>
                    <a:pt x="261188" y="651992"/>
                  </a:lnTo>
                  <a:lnTo>
                    <a:pt x="258064" y="641096"/>
                  </a:lnTo>
                  <a:lnTo>
                    <a:pt x="250952" y="632218"/>
                  </a:lnTo>
                  <a:lnTo>
                    <a:pt x="241338" y="626960"/>
                  </a:lnTo>
                  <a:lnTo>
                    <a:pt x="230466" y="625729"/>
                  </a:lnTo>
                  <a:lnTo>
                    <a:pt x="219583" y="628904"/>
                  </a:lnTo>
                  <a:lnTo>
                    <a:pt x="0" y="743077"/>
                  </a:lnTo>
                  <a:lnTo>
                    <a:pt x="207518" y="877951"/>
                  </a:lnTo>
                  <a:lnTo>
                    <a:pt x="218046" y="882154"/>
                  </a:lnTo>
                  <a:lnTo>
                    <a:pt x="228968" y="881951"/>
                  </a:lnTo>
                  <a:lnTo>
                    <a:pt x="251015" y="848106"/>
                  </a:lnTo>
                  <a:lnTo>
                    <a:pt x="160769" y="779449"/>
                  </a:lnTo>
                  <a:lnTo>
                    <a:pt x="914107" y="816000"/>
                  </a:lnTo>
                  <a:lnTo>
                    <a:pt x="762508" y="1700276"/>
                  </a:lnTo>
                  <a:lnTo>
                    <a:pt x="762850" y="1711655"/>
                  </a:lnTo>
                  <a:lnTo>
                    <a:pt x="767372" y="1721662"/>
                  </a:lnTo>
                  <a:lnTo>
                    <a:pt x="775309" y="1729232"/>
                  </a:lnTo>
                  <a:lnTo>
                    <a:pt x="785876" y="1733321"/>
                  </a:lnTo>
                  <a:lnTo>
                    <a:pt x="797191" y="1732991"/>
                  </a:lnTo>
                  <a:lnTo>
                    <a:pt x="807186" y="1728495"/>
                  </a:lnTo>
                  <a:lnTo>
                    <a:pt x="814781" y="1720557"/>
                  </a:lnTo>
                  <a:lnTo>
                    <a:pt x="818896" y="1709928"/>
                  </a:lnTo>
                  <a:lnTo>
                    <a:pt x="971600" y="818781"/>
                  </a:lnTo>
                  <a:lnTo>
                    <a:pt x="1451229" y="842048"/>
                  </a:lnTo>
                  <a:lnTo>
                    <a:pt x="1539595" y="1542986"/>
                  </a:lnTo>
                  <a:lnTo>
                    <a:pt x="971042" y="1758797"/>
                  </a:lnTo>
                  <a:lnTo>
                    <a:pt x="961453" y="1764855"/>
                  </a:lnTo>
                  <a:lnTo>
                    <a:pt x="955167" y="1773796"/>
                  </a:lnTo>
                  <a:lnTo>
                    <a:pt x="952677" y="1784464"/>
                  </a:lnTo>
                  <a:lnTo>
                    <a:pt x="954532" y="1795653"/>
                  </a:lnTo>
                  <a:lnTo>
                    <a:pt x="960564" y="1805254"/>
                  </a:lnTo>
                  <a:lnTo>
                    <a:pt x="969518" y="1811578"/>
                  </a:lnTo>
                  <a:lnTo>
                    <a:pt x="980173" y="1814080"/>
                  </a:lnTo>
                  <a:lnTo>
                    <a:pt x="991362" y="1812226"/>
                  </a:lnTo>
                  <a:lnTo>
                    <a:pt x="1546948" y="1601304"/>
                  </a:lnTo>
                  <a:lnTo>
                    <a:pt x="1598676" y="2011629"/>
                  </a:lnTo>
                  <a:lnTo>
                    <a:pt x="1602257" y="2022386"/>
                  </a:lnTo>
                  <a:lnTo>
                    <a:pt x="1609471" y="2030628"/>
                  </a:lnTo>
                  <a:lnTo>
                    <a:pt x="1619250" y="2035568"/>
                  </a:lnTo>
                  <a:lnTo>
                    <a:pt x="1630553" y="2036406"/>
                  </a:lnTo>
                  <a:lnTo>
                    <a:pt x="1641297" y="2032800"/>
                  </a:lnTo>
                  <a:lnTo>
                    <a:pt x="1649552" y="2025586"/>
                  </a:lnTo>
                  <a:lnTo>
                    <a:pt x="1654492" y="2015807"/>
                  </a:lnTo>
                  <a:lnTo>
                    <a:pt x="1655318" y="2004479"/>
                  </a:lnTo>
                  <a:lnTo>
                    <a:pt x="1601889" y="1580451"/>
                  </a:lnTo>
                  <a:lnTo>
                    <a:pt x="2284412" y="1321333"/>
                  </a:lnTo>
                  <a:lnTo>
                    <a:pt x="2368677" y="1637855"/>
                  </a:lnTo>
                  <a:lnTo>
                    <a:pt x="1784096" y="2042718"/>
                  </a:lnTo>
                  <a:lnTo>
                    <a:pt x="1776222" y="2050910"/>
                  </a:lnTo>
                  <a:lnTo>
                    <a:pt x="1772234" y="2061121"/>
                  </a:lnTo>
                  <a:lnTo>
                    <a:pt x="1772361" y="2072068"/>
                  </a:lnTo>
                  <a:lnTo>
                    <a:pt x="1776857" y="2082482"/>
                  </a:lnTo>
                  <a:lnTo>
                    <a:pt x="1785048" y="2090356"/>
                  </a:lnTo>
                  <a:lnTo>
                    <a:pt x="1795246" y="2094331"/>
                  </a:lnTo>
                  <a:lnTo>
                    <a:pt x="1806194" y="2094204"/>
                  </a:lnTo>
                  <a:lnTo>
                    <a:pt x="1816608" y="2089708"/>
                  </a:lnTo>
                  <a:lnTo>
                    <a:pt x="2384298" y="1696542"/>
                  </a:lnTo>
                  <a:lnTo>
                    <a:pt x="2498598" y="2125840"/>
                  </a:lnTo>
                  <a:lnTo>
                    <a:pt x="2503614" y="2136013"/>
                  </a:lnTo>
                  <a:lnTo>
                    <a:pt x="2511869" y="2143214"/>
                  </a:lnTo>
                  <a:lnTo>
                    <a:pt x="2522207" y="2146795"/>
                  </a:lnTo>
                  <a:lnTo>
                    <a:pt x="2533523" y="2146096"/>
                  </a:lnTo>
                  <a:lnTo>
                    <a:pt x="2543670" y="2141080"/>
                  </a:lnTo>
                  <a:lnTo>
                    <a:pt x="2550858" y="2132825"/>
                  </a:lnTo>
                  <a:lnTo>
                    <a:pt x="2554414" y="2122462"/>
                  </a:lnTo>
                  <a:lnTo>
                    <a:pt x="2553716" y="2111133"/>
                  </a:lnTo>
                  <a:lnTo>
                    <a:pt x="2434171" y="1662010"/>
                  </a:lnTo>
                  <a:lnTo>
                    <a:pt x="2823349" y="1392478"/>
                  </a:lnTo>
                  <a:lnTo>
                    <a:pt x="2784094" y="1476502"/>
                  </a:lnTo>
                  <a:lnTo>
                    <a:pt x="2781465" y="1487500"/>
                  </a:lnTo>
                  <a:lnTo>
                    <a:pt x="2783205" y="1498307"/>
                  </a:lnTo>
                  <a:lnTo>
                    <a:pt x="2788843" y="1507705"/>
                  </a:lnTo>
                  <a:lnTo>
                    <a:pt x="2797937" y="1514475"/>
                  </a:lnTo>
                  <a:lnTo>
                    <a:pt x="2808986" y="1517116"/>
                  </a:lnTo>
                  <a:lnTo>
                    <a:pt x="2819819" y="1515414"/>
                  </a:lnTo>
                  <a:lnTo>
                    <a:pt x="2829204" y="1509788"/>
                  </a:lnTo>
                  <a:lnTo>
                    <a:pt x="2835910" y="1500632"/>
                  </a:lnTo>
                  <a:lnTo>
                    <a:pt x="2938703" y="1280579"/>
                  </a:lnTo>
                  <a:lnTo>
                    <a:pt x="2940685" y="1276350"/>
                  </a:lnTo>
                  <a:close/>
                </a:path>
                <a:path w="3185795" h="2178050">
                  <a:moveTo>
                    <a:pt x="3185668" y="1428750"/>
                  </a:moveTo>
                  <a:lnTo>
                    <a:pt x="2965450" y="1541526"/>
                  </a:lnTo>
                  <a:lnTo>
                    <a:pt x="2956534" y="1548612"/>
                  </a:lnTo>
                  <a:lnTo>
                    <a:pt x="2951226" y="1558201"/>
                  </a:lnTo>
                  <a:lnTo>
                    <a:pt x="2949905" y="1569072"/>
                  </a:lnTo>
                  <a:lnTo>
                    <a:pt x="2953004" y="1580007"/>
                  </a:lnTo>
                  <a:lnTo>
                    <a:pt x="2960078" y="1588846"/>
                  </a:lnTo>
                  <a:lnTo>
                    <a:pt x="2969666" y="1594142"/>
                  </a:lnTo>
                  <a:lnTo>
                    <a:pt x="2980537" y="1595475"/>
                  </a:lnTo>
                  <a:lnTo>
                    <a:pt x="2991485" y="1592453"/>
                  </a:lnTo>
                  <a:lnTo>
                    <a:pt x="3074073" y="1550123"/>
                  </a:lnTo>
                  <a:lnTo>
                    <a:pt x="2700274" y="2133892"/>
                  </a:lnTo>
                  <a:lnTo>
                    <a:pt x="2696095" y="2144484"/>
                  </a:lnTo>
                  <a:lnTo>
                    <a:pt x="2696349" y="2155431"/>
                  </a:lnTo>
                  <a:lnTo>
                    <a:pt x="2700718" y="2165477"/>
                  </a:lnTo>
                  <a:lnTo>
                    <a:pt x="2708910" y="2173363"/>
                  </a:lnTo>
                  <a:lnTo>
                    <a:pt x="2719425" y="2177478"/>
                  </a:lnTo>
                  <a:lnTo>
                    <a:pt x="2730347" y="2177224"/>
                  </a:lnTo>
                  <a:lnTo>
                    <a:pt x="2740393" y="2172868"/>
                  </a:lnTo>
                  <a:lnTo>
                    <a:pt x="2748280" y="2164715"/>
                  </a:lnTo>
                  <a:lnTo>
                    <a:pt x="3122218" y="1580832"/>
                  </a:lnTo>
                  <a:lnTo>
                    <a:pt x="3118358" y="1673606"/>
                  </a:lnTo>
                  <a:lnTo>
                    <a:pt x="3120136" y="1684870"/>
                  </a:lnTo>
                  <a:lnTo>
                    <a:pt x="3125863" y="1694205"/>
                  </a:lnTo>
                  <a:lnTo>
                    <a:pt x="3134652" y="1700707"/>
                  </a:lnTo>
                  <a:lnTo>
                    <a:pt x="3145663" y="1703451"/>
                  </a:lnTo>
                  <a:lnTo>
                    <a:pt x="3156851" y="1701647"/>
                  </a:lnTo>
                  <a:lnTo>
                    <a:pt x="3166186" y="1695881"/>
                  </a:lnTo>
                  <a:lnTo>
                    <a:pt x="3172676" y="1687042"/>
                  </a:lnTo>
                  <a:lnTo>
                    <a:pt x="3175381" y="1676019"/>
                  </a:lnTo>
                  <a:lnTo>
                    <a:pt x="3184842" y="1448384"/>
                  </a:lnTo>
                  <a:lnTo>
                    <a:pt x="3185668" y="142875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1257300"/>
              <a:ext cx="7696200" cy="5257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25216" y="2152586"/>
            <a:ext cx="53086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B  38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6626" y="2304986"/>
            <a:ext cx="53086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1925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C  34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4676" y="4418329"/>
            <a:ext cx="387985" cy="640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0"/>
              </a:spcBef>
            </a:pPr>
            <a:r>
              <a:rPr sz="2000" b="1" spc="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5" dirty="0">
                <a:latin typeface="Arial"/>
                <a:cs typeface="Arial"/>
              </a:rPr>
              <a:t>8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6744" y="4450651"/>
            <a:ext cx="38798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F  3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2963" y="4281487"/>
            <a:ext cx="387985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D  3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34402" y="2020506"/>
            <a:ext cx="38798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A  3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4991" y="5670232"/>
            <a:ext cx="3879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3826" y="5944870"/>
            <a:ext cx="3879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3875" y="6035992"/>
            <a:ext cx="3879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69760" y="5987097"/>
            <a:ext cx="3879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90231" y="5899150"/>
            <a:ext cx="3879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latin typeface="Arial"/>
                <a:cs typeface="Arial"/>
              </a:rPr>
              <a:t>1</a:t>
            </a:r>
            <a:r>
              <a:rPr sz="2000" b="1" spc="35" dirty="0">
                <a:latin typeface="Arial"/>
                <a:cs typeface="Arial"/>
              </a:rPr>
              <a:t>.</a:t>
            </a:r>
            <a:r>
              <a:rPr sz="2000" b="1" spc="15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9A8F02-010D-44F0-9842-891EA92401C1}"/>
                  </a:ext>
                </a:extLst>
              </p14:cNvPr>
              <p14:cNvContentPartPr/>
              <p14:nvPr/>
            </p14:nvContentPartPr>
            <p14:xfrm>
              <a:off x="3693600" y="2400840"/>
              <a:ext cx="3870000" cy="600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9A8F02-010D-44F0-9842-891EA92401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4240" y="2391480"/>
                <a:ext cx="3888720" cy="61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7320026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6133465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25"/>
              </a:spcBef>
            </a:pPr>
            <a:r>
              <a:rPr spc="-5" dirty="0"/>
              <a:t>Each </a:t>
            </a:r>
            <a:r>
              <a:rPr spc="-15" dirty="0"/>
              <a:t>link’s </a:t>
            </a:r>
            <a:r>
              <a:rPr spc="-5" dirty="0"/>
              <a:t>vote </a:t>
            </a:r>
            <a:r>
              <a:rPr spc="5" dirty="0"/>
              <a:t>is </a:t>
            </a:r>
            <a:r>
              <a:rPr spc="15" dirty="0"/>
              <a:t>proportional</a:t>
            </a:r>
            <a:r>
              <a:rPr spc="-550" dirty="0"/>
              <a:t> </a:t>
            </a:r>
            <a:r>
              <a:rPr spc="-10" dirty="0"/>
              <a:t>to </a:t>
            </a:r>
            <a:r>
              <a:rPr spc="5" dirty="0"/>
              <a:t>the</a:t>
            </a:r>
          </a:p>
          <a:p>
            <a:pPr marL="12700">
              <a:lnSpc>
                <a:spcPts val="3835"/>
              </a:lnSpc>
            </a:pPr>
            <a:r>
              <a:rPr b="1" spc="5" dirty="0">
                <a:solidFill>
                  <a:srgbClr val="008000"/>
                </a:solidFill>
                <a:latin typeface="Calibri"/>
                <a:cs typeface="Calibri"/>
              </a:rPr>
              <a:t>importance </a:t>
            </a:r>
            <a:r>
              <a:rPr spc="20" dirty="0"/>
              <a:t>of </a:t>
            </a:r>
            <a:r>
              <a:rPr dirty="0"/>
              <a:t>its source</a:t>
            </a:r>
            <a:r>
              <a:rPr spc="-310" dirty="0"/>
              <a:t> </a:t>
            </a:r>
            <a:r>
              <a:rPr spc="15" dirty="0"/>
              <a:t>page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771520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078604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3130" y="2654045"/>
            <a:ext cx="7138034" cy="18249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829"/>
              </a:lnSpc>
              <a:spcBef>
                <a:spcPts val="265"/>
              </a:spcBef>
            </a:pPr>
            <a:r>
              <a:rPr sz="3200" spc="10" dirty="0">
                <a:latin typeface="Calibri"/>
                <a:cs typeface="Calibri"/>
              </a:rPr>
              <a:t>If </a:t>
            </a:r>
            <a:r>
              <a:rPr sz="3200" spc="20" dirty="0">
                <a:latin typeface="Calibri"/>
                <a:cs typeface="Calibri"/>
              </a:rPr>
              <a:t>page </a:t>
            </a:r>
            <a:r>
              <a:rPr sz="3200" b="1" i="1" spc="5" dirty="0">
                <a:solidFill>
                  <a:srgbClr val="FF0000"/>
                </a:solidFill>
                <a:latin typeface="Calibri"/>
                <a:cs typeface="Calibri"/>
              </a:rPr>
              <a:t>j </a:t>
            </a:r>
            <a:r>
              <a:rPr sz="3200" spc="5" dirty="0">
                <a:latin typeface="Calibri"/>
                <a:cs typeface="Calibri"/>
              </a:rPr>
              <a:t>with importance </a:t>
            </a:r>
            <a:r>
              <a:rPr sz="3200" b="1" i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150" b="1" i="1" spc="-7" baseline="-19841" dirty="0">
                <a:solidFill>
                  <a:srgbClr val="0000FF"/>
                </a:solidFill>
                <a:latin typeface="Calibri"/>
                <a:cs typeface="Calibri"/>
              </a:rPr>
              <a:t>j </a:t>
            </a:r>
            <a:r>
              <a:rPr sz="3200" spc="25" dirty="0">
                <a:latin typeface="Calibri"/>
                <a:cs typeface="Calibri"/>
              </a:rPr>
              <a:t>has </a:t>
            </a:r>
            <a:r>
              <a:rPr sz="3200" b="1" i="1" spc="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b="1" i="1" spc="-1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out-links,  </a:t>
            </a:r>
            <a:r>
              <a:rPr sz="3200" spc="5" dirty="0">
                <a:latin typeface="Calibri"/>
                <a:cs typeface="Calibri"/>
              </a:rPr>
              <a:t>each </a:t>
            </a:r>
            <a:r>
              <a:rPr sz="3200" spc="15" dirty="0">
                <a:latin typeface="Calibri"/>
                <a:cs typeface="Calibri"/>
              </a:rPr>
              <a:t>link </a:t>
            </a:r>
            <a:r>
              <a:rPr sz="3200" spc="-10" dirty="0">
                <a:latin typeface="Calibri"/>
                <a:cs typeface="Calibri"/>
              </a:rPr>
              <a:t>gets </a:t>
            </a:r>
            <a:r>
              <a:rPr sz="3200" b="1" i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150" b="1" i="1" baseline="-19841" dirty="0">
                <a:solidFill>
                  <a:srgbClr val="0000FF"/>
                </a:solidFill>
                <a:latin typeface="Calibri"/>
                <a:cs typeface="Calibri"/>
              </a:rPr>
              <a:t>j </a:t>
            </a:r>
            <a:r>
              <a:rPr sz="3200" b="1" i="1" spc="10" dirty="0">
                <a:solidFill>
                  <a:srgbClr val="0000FF"/>
                </a:solidFill>
                <a:latin typeface="Calibri"/>
                <a:cs typeface="Calibri"/>
              </a:rPr>
              <a:t>/ </a:t>
            </a:r>
            <a:r>
              <a:rPr sz="3200" b="1" i="1" spc="1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b="1" i="1" spc="-1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votes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495"/>
              </a:spcBef>
            </a:pPr>
            <a:r>
              <a:rPr sz="3200" spc="-10" dirty="0">
                <a:latin typeface="Calibri"/>
                <a:cs typeface="Calibri"/>
              </a:rPr>
              <a:t>Page </a:t>
            </a:r>
            <a:r>
              <a:rPr sz="3200" b="1" i="1" spc="-65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200" spc="-65" dirty="0">
                <a:latin typeface="Calibri"/>
                <a:cs typeface="Calibri"/>
              </a:rPr>
              <a:t>’s </a:t>
            </a:r>
            <a:r>
              <a:rPr sz="3200" spc="25" dirty="0">
                <a:latin typeface="Calibri"/>
                <a:cs typeface="Calibri"/>
              </a:rPr>
              <a:t>own </a:t>
            </a:r>
            <a:r>
              <a:rPr sz="3200" spc="5" dirty="0">
                <a:latin typeface="Calibri"/>
                <a:cs typeface="Calibri"/>
              </a:rPr>
              <a:t>importance is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25" dirty="0">
                <a:latin typeface="Calibri"/>
                <a:cs typeface="Calibri"/>
              </a:rPr>
              <a:t>sum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46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8530" y="4447285"/>
            <a:ext cx="32067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latin typeface="Calibri"/>
                <a:cs typeface="Calibri"/>
              </a:rPr>
              <a:t>votes </a:t>
            </a:r>
            <a:r>
              <a:rPr sz="3200" spc="2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in-links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19675" y="4457636"/>
            <a:ext cx="1833880" cy="2014855"/>
            <a:chOff x="5019675" y="4457636"/>
            <a:chExt cx="1833880" cy="20148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9267" y="5600577"/>
              <a:ext cx="453571" cy="6056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43575" y="5608294"/>
              <a:ext cx="397510" cy="549910"/>
            </a:xfrm>
            <a:custGeom>
              <a:avLst/>
              <a:gdLst/>
              <a:ahLst/>
              <a:cxnLst/>
              <a:rect l="l" t="t" r="r" b="b"/>
              <a:pathLst>
                <a:path w="397510" h="549910">
                  <a:moveTo>
                    <a:pt x="14859" y="454952"/>
                  </a:moveTo>
                  <a:lnTo>
                    <a:pt x="0" y="549617"/>
                  </a:lnTo>
                  <a:lnTo>
                    <a:pt x="79072" y="507695"/>
                  </a:lnTo>
                  <a:lnTo>
                    <a:pt x="39624" y="507695"/>
                  </a:lnTo>
                  <a:lnTo>
                    <a:pt x="33147" y="503110"/>
                  </a:lnTo>
                  <a:lnTo>
                    <a:pt x="26797" y="498525"/>
                  </a:lnTo>
                  <a:lnTo>
                    <a:pt x="25273" y="489597"/>
                  </a:lnTo>
                  <a:lnTo>
                    <a:pt x="38137" y="471586"/>
                  </a:lnTo>
                  <a:lnTo>
                    <a:pt x="14859" y="454952"/>
                  </a:lnTo>
                  <a:close/>
                </a:path>
                <a:path w="397510" h="549910">
                  <a:moveTo>
                    <a:pt x="38137" y="471586"/>
                  </a:moveTo>
                  <a:lnTo>
                    <a:pt x="25273" y="489597"/>
                  </a:lnTo>
                  <a:lnTo>
                    <a:pt x="26797" y="498525"/>
                  </a:lnTo>
                  <a:lnTo>
                    <a:pt x="33147" y="503110"/>
                  </a:lnTo>
                  <a:lnTo>
                    <a:pt x="39624" y="507695"/>
                  </a:lnTo>
                  <a:lnTo>
                    <a:pt x="48513" y="506209"/>
                  </a:lnTo>
                  <a:lnTo>
                    <a:pt x="61380" y="488195"/>
                  </a:lnTo>
                  <a:lnTo>
                    <a:pt x="38137" y="471586"/>
                  </a:lnTo>
                  <a:close/>
                </a:path>
                <a:path w="397510" h="549910">
                  <a:moveTo>
                    <a:pt x="61380" y="488195"/>
                  </a:moveTo>
                  <a:lnTo>
                    <a:pt x="48513" y="506209"/>
                  </a:lnTo>
                  <a:lnTo>
                    <a:pt x="39624" y="507695"/>
                  </a:lnTo>
                  <a:lnTo>
                    <a:pt x="79072" y="507695"/>
                  </a:lnTo>
                  <a:lnTo>
                    <a:pt x="84582" y="504774"/>
                  </a:lnTo>
                  <a:lnTo>
                    <a:pt x="61380" y="488195"/>
                  </a:lnTo>
                  <a:close/>
                </a:path>
                <a:path w="397510" h="549910">
                  <a:moveTo>
                    <a:pt x="382777" y="0"/>
                  </a:moveTo>
                  <a:lnTo>
                    <a:pt x="373888" y="1485"/>
                  </a:lnTo>
                  <a:lnTo>
                    <a:pt x="38137" y="471586"/>
                  </a:lnTo>
                  <a:lnTo>
                    <a:pt x="61380" y="488195"/>
                  </a:lnTo>
                  <a:lnTo>
                    <a:pt x="397128" y="18097"/>
                  </a:lnTo>
                  <a:lnTo>
                    <a:pt x="395604" y="9182"/>
                  </a:lnTo>
                  <a:lnTo>
                    <a:pt x="389254" y="4584"/>
                  </a:lnTo>
                  <a:lnTo>
                    <a:pt x="382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0225" y="5591174"/>
              <a:ext cx="842962" cy="5000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65343" y="5617756"/>
              <a:ext cx="645160" cy="314325"/>
            </a:xfrm>
            <a:custGeom>
              <a:avLst/>
              <a:gdLst/>
              <a:ahLst/>
              <a:cxnLst/>
              <a:rect l="l" t="t" r="r" b="b"/>
              <a:pathLst>
                <a:path w="645160" h="314325">
                  <a:moveTo>
                    <a:pt x="561304" y="288030"/>
                  </a:moveTo>
                  <a:lnTo>
                    <a:pt x="549148" y="313905"/>
                  </a:lnTo>
                  <a:lnTo>
                    <a:pt x="644906" y="311556"/>
                  </a:lnTo>
                  <a:lnTo>
                    <a:pt x="633803" y="297472"/>
                  </a:lnTo>
                  <a:lnTo>
                    <a:pt x="581406" y="297472"/>
                  </a:lnTo>
                  <a:lnTo>
                    <a:pt x="561304" y="288030"/>
                  </a:lnTo>
                  <a:close/>
                </a:path>
                <a:path w="645160" h="314325">
                  <a:moveTo>
                    <a:pt x="573446" y="262184"/>
                  </a:moveTo>
                  <a:lnTo>
                    <a:pt x="561304" y="288030"/>
                  </a:lnTo>
                  <a:lnTo>
                    <a:pt x="581406" y="297472"/>
                  </a:lnTo>
                  <a:lnTo>
                    <a:pt x="589915" y="294398"/>
                  </a:lnTo>
                  <a:lnTo>
                    <a:pt x="593217" y="287261"/>
                  </a:lnTo>
                  <a:lnTo>
                    <a:pt x="596646" y="280123"/>
                  </a:lnTo>
                  <a:lnTo>
                    <a:pt x="593471" y="271614"/>
                  </a:lnTo>
                  <a:lnTo>
                    <a:pt x="573446" y="262184"/>
                  </a:lnTo>
                  <a:close/>
                </a:path>
                <a:path w="645160" h="314325">
                  <a:moveTo>
                    <a:pt x="585597" y="236321"/>
                  </a:moveTo>
                  <a:lnTo>
                    <a:pt x="573446" y="262184"/>
                  </a:lnTo>
                  <a:lnTo>
                    <a:pt x="593471" y="271614"/>
                  </a:lnTo>
                  <a:lnTo>
                    <a:pt x="596646" y="280123"/>
                  </a:lnTo>
                  <a:lnTo>
                    <a:pt x="593217" y="287261"/>
                  </a:lnTo>
                  <a:lnTo>
                    <a:pt x="589915" y="294398"/>
                  </a:lnTo>
                  <a:lnTo>
                    <a:pt x="581406" y="297472"/>
                  </a:lnTo>
                  <a:lnTo>
                    <a:pt x="633803" y="297472"/>
                  </a:lnTo>
                  <a:lnTo>
                    <a:pt x="585597" y="236321"/>
                  </a:lnTo>
                  <a:close/>
                </a:path>
                <a:path w="645160" h="314325">
                  <a:moveTo>
                    <a:pt x="15240" y="0"/>
                  </a:moveTo>
                  <a:lnTo>
                    <a:pt x="6731" y="3060"/>
                  </a:lnTo>
                  <a:lnTo>
                    <a:pt x="3429" y="10210"/>
                  </a:lnTo>
                  <a:lnTo>
                    <a:pt x="0" y="17348"/>
                  </a:lnTo>
                  <a:lnTo>
                    <a:pt x="3048" y="25857"/>
                  </a:lnTo>
                  <a:lnTo>
                    <a:pt x="561304" y="288030"/>
                  </a:lnTo>
                  <a:lnTo>
                    <a:pt x="573446" y="26218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9750" y="5591174"/>
              <a:ext cx="452437" cy="88106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75122" y="5617946"/>
              <a:ext cx="266700" cy="692785"/>
            </a:xfrm>
            <a:custGeom>
              <a:avLst/>
              <a:gdLst/>
              <a:ahLst/>
              <a:cxnLst/>
              <a:rect l="l" t="t" r="r" b="b"/>
              <a:pathLst>
                <a:path w="266700" h="692785">
                  <a:moveTo>
                    <a:pt x="212290" y="616239"/>
                  </a:moveTo>
                  <a:lnTo>
                    <a:pt x="185292" y="625741"/>
                  </a:lnTo>
                  <a:lnTo>
                    <a:pt x="254253" y="692365"/>
                  </a:lnTo>
                  <a:lnTo>
                    <a:pt x="260691" y="641083"/>
                  </a:lnTo>
                  <a:lnTo>
                    <a:pt x="227711" y="641083"/>
                  </a:lnTo>
                  <a:lnTo>
                    <a:pt x="219582" y="637171"/>
                  </a:lnTo>
                  <a:lnTo>
                    <a:pt x="217042" y="629729"/>
                  </a:lnTo>
                  <a:lnTo>
                    <a:pt x="212290" y="616239"/>
                  </a:lnTo>
                  <a:close/>
                </a:path>
                <a:path w="266700" h="692785">
                  <a:moveTo>
                    <a:pt x="239220" y="606761"/>
                  </a:moveTo>
                  <a:lnTo>
                    <a:pt x="212290" y="616239"/>
                  </a:lnTo>
                  <a:lnTo>
                    <a:pt x="217042" y="629729"/>
                  </a:lnTo>
                  <a:lnTo>
                    <a:pt x="219582" y="637171"/>
                  </a:lnTo>
                  <a:lnTo>
                    <a:pt x="227711" y="641083"/>
                  </a:lnTo>
                  <a:lnTo>
                    <a:pt x="242697" y="635838"/>
                  </a:lnTo>
                  <a:lnTo>
                    <a:pt x="246506" y="627684"/>
                  </a:lnTo>
                  <a:lnTo>
                    <a:pt x="243966" y="620242"/>
                  </a:lnTo>
                  <a:lnTo>
                    <a:pt x="239220" y="606761"/>
                  </a:lnTo>
                  <a:close/>
                </a:path>
                <a:path w="266700" h="692785">
                  <a:moveTo>
                    <a:pt x="266191" y="597268"/>
                  </a:moveTo>
                  <a:lnTo>
                    <a:pt x="239220" y="606761"/>
                  </a:lnTo>
                  <a:lnTo>
                    <a:pt x="243966" y="620242"/>
                  </a:lnTo>
                  <a:lnTo>
                    <a:pt x="246506" y="627684"/>
                  </a:lnTo>
                  <a:lnTo>
                    <a:pt x="242697" y="635838"/>
                  </a:lnTo>
                  <a:lnTo>
                    <a:pt x="227711" y="641083"/>
                  </a:lnTo>
                  <a:lnTo>
                    <a:pt x="260691" y="641083"/>
                  </a:lnTo>
                  <a:lnTo>
                    <a:pt x="266191" y="597268"/>
                  </a:lnTo>
                  <a:close/>
                </a:path>
                <a:path w="266700" h="692785">
                  <a:moveTo>
                    <a:pt x="18795" y="0"/>
                  </a:moveTo>
                  <a:lnTo>
                    <a:pt x="3937" y="5232"/>
                  </a:lnTo>
                  <a:lnTo>
                    <a:pt x="0" y="13398"/>
                  </a:lnTo>
                  <a:lnTo>
                    <a:pt x="2539" y="20840"/>
                  </a:lnTo>
                  <a:lnTo>
                    <a:pt x="212290" y="616239"/>
                  </a:lnTo>
                  <a:lnTo>
                    <a:pt x="239220" y="606761"/>
                  </a:lnTo>
                  <a:lnTo>
                    <a:pt x="29590" y="11341"/>
                  </a:lnTo>
                  <a:lnTo>
                    <a:pt x="26924" y="3898"/>
                  </a:lnTo>
                  <a:lnTo>
                    <a:pt x="18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6875" y="5476874"/>
              <a:ext cx="366712" cy="3571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5676" y="5507100"/>
              <a:ext cx="254000" cy="2539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0675" y="5010149"/>
              <a:ext cx="357187" cy="6619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56173" y="5037073"/>
              <a:ext cx="174625" cy="473709"/>
            </a:xfrm>
            <a:custGeom>
              <a:avLst/>
              <a:gdLst/>
              <a:ahLst/>
              <a:cxnLst/>
              <a:rect l="l" t="t" r="r" b="b"/>
              <a:pathLst>
                <a:path w="174625" h="473710">
                  <a:moveTo>
                    <a:pt x="119580" y="395608"/>
                  </a:moveTo>
                  <a:lnTo>
                    <a:pt x="92328" y="404113"/>
                  </a:lnTo>
                  <a:lnTo>
                    <a:pt x="158876" y="473201"/>
                  </a:lnTo>
                  <a:lnTo>
                    <a:pt x="167284" y="421004"/>
                  </a:lnTo>
                  <a:lnTo>
                    <a:pt x="134238" y="421004"/>
                  </a:lnTo>
                  <a:lnTo>
                    <a:pt x="126237" y="416687"/>
                  </a:lnTo>
                  <a:lnTo>
                    <a:pt x="123825" y="409194"/>
                  </a:lnTo>
                  <a:lnTo>
                    <a:pt x="119580" y="395608"/>
                  </a:lnTo>
                  <a:close/>
                </a:path>
                <a:path w="174625" h="473710">
                  <a:moveTo>
                    <a:pt x="146881" y="387087"/>
                  </a:moveTo>
                  <a:lnTo>
                    <a:pt x="119580" y="395608"/>
                  </a:lnTo>
                  <a:lnTo>
                    <a:pt x="123825" y="409194"/>
                  </a:lnTo>
                  <a:lnTo>
                    <a:pt x="126237" y="416687"/>
                  </a:lnTo>
                  <a:lnTo>
                    <a:pt x="134238" y="421004"/>
                  </a:lnTo>
                  <a:lnTo>
                    <a:pt x="149351" y="416178"/>
                  </a:lnTo>
                  <a:lnTo>
                    <a:pt x="153542" y="408178"/>
                  </a:lnTo>
                  <a:lnTo>
                    <a:pt x="151129" y="400684"/>
                  </a:lnTo>
                  <a:lnTo>
                    <a:pt x="146881" y="387087"/>
                  </a:lnTo>
                  <a:close/>
                </a:path>
                <a:path w="174625" h="473710">
                  <a:moveTo>
                    <a:pt x="174116" y="378587"/>
                  </a:moveTo>
                  <a:lnTo>
                    <a:pt x="146881" y="387087"/>
                  </a:lnTo>
                  <a:lnTo>
                    <a:pt x="151129" y="400684"/>
                  </a:lnTo>
                  <a:lnTo>
                    <a:pt x="153542" y="408178"/>
                  </a:lnTo>
                  <a:lnTo>
                    <a:pt x="149351" y="416178"/>
                  </a:lnTo>
                  <a:lnTo>
                    <a:pt x="134238" y="421004"/>
                  </a:lnTo>
                  <a:lnTo>
                    <a:pt x="167284" y="421004"/>
                  </a:lnTo>
                  <a:lnTo>
                    <a:pt x="174116" y="378587"/>
                  </a:lnTo>
                  <a:close/>
                </a:path>
                <a:path w="174625" h="473710">
                  <a:moveTo>
                    <a:pt x="19176" y="0"/>
                  </a:moveTo>
                  <a:lnTo>
                    <a:pt x="11684" y="2286"/>
                  </a:lnTo>
                  <a:lnTo>
                    <a:pt x="4190" y="4699"/>
                  </a:lnTo>
                  <a:lnTo>
                    <a:pt x="0" y="12700"/>
                  </a:lnTo>
                  <a:lnTo>
                    <a:pt x="2286" y="20193"/>
                  </a:lnTo>
                  <a:lnTo>
                    <a:pt x="119580" y="395608"/>
                  </a:lnTo>
                  <a:lnTo>
                    <a:pt x="146881" y="387087"/>
                  </a:lnTo>
                  <a:lnTo>
                    <a:pt x="29590" y="11683"/>
                  </a:lnTo>
                  <a:lnTo>
                    <a:pt x="27177" y="4190"/>
                  </a:lnTo>
                  <a:lnTo>
                    <a:pt x="19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0700" y="4991099"/>
              <a:ext cx="595312" cy="7191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48273" y="5017769"/>
              <a:ext cx="397510" cy="530860"/>
            </a:xfrm>
            <a:custGeom>
              <a:avLst/>
              <a:gdLst/>
              <a:ahLst/>
              <a:cxnLst/>
              <a:rect l="l" t="t" r="r" b="b"/>
              <a:pathLst>
                <a:path w="397510" h="530860">
                  <a:moveTo>
                    <a:pt x="16637" y="436117"/>
                  </a:moveTo>
                  <a:lnTo>
                    <a:pt x="0" y="530605"/>
                  </a:lnTo>
                  <a:lnTo>
                    <a:pt x="81222" y="489330"/>
                  </a:lnTo>
                  <a:lnTo>
                    <a:pt x="40386" y="489330"/>
                  </a:lnTo>
                  <a:lnTo>
                    <a:pt x="27686" y="479932"/>
                  </a:lnTo>
                  <a:lnTo>
                    <a:pt x="26415" y="470915"/>
                  </a:lnTo>
                  <a:lnTo>
                    <a:pt x="31114" y="464692"/>
                  </a:lnTo>
                  <a:lnTo>
                    <a:pt x="39641" y="453180"/>
                  </a:lnTo>
                  <a:lnTo>
                    <a:pt x="16637" y="436117"/>
                  </a:lnTo>
                  <a:close/>
                </a:path>
                <a:path w="397510" h="530860">
                  <a:moveTo>
                    <a:pt x="39641" y="453180"/>
                  </a:moveTo>
                  <a:lnTo>
                    <a:pt x="31114" y="464692"/>
                  </a:lnTo>
                  <a:lnTo>
                    <a:pt x="26415" y="470915"/>
                  </a:lnTo>
                  <a:lnTo>
                    <a:pt x="27686" y="479932"/>
                  </a:lnTo>
                  <a:lnTo>
                    <a:pt x="40386" y="489330"/>
                  </a:lnTo>
                  <a:lnTo>
                    <a:pt x="49402" y="487933"/>
                  </a:lnTo>
                  <a:lnTo>
                    <a:pt x="62555" y="470175"/>
                  </a:lnTo>
                  <a:lnTo>
                    <a:pt x="39641" y="453180"/>
                  </a:lnTo>
                  <a:close/>
                </a:path>
                <a:path w="397510" h="530860">
                  <a:moveTo>
                    <a:pt x="62555" y="470175"/>
                  </a:moveTo>
                  <a:lnTo>
                    <a:pt x="49402" y="487933"/>
                  </a:lnTo>
                  <a:lnTo>
                    <a:pt x="40386" y="489330"/>
                  </a:lnTo>
                  <a:lnTo>
                    <a:pt x="81222" y="489330"/>
                  </a:lnTo>
                  <a:lnTo>
                    <a:pt x="85471" y="487171"/>
                  </a:lnTo>
                  <a:lnTo>
                    <a:pt x="62555" y="470175"/>
                  </a:lnTo>
                  <a:close/>
                </a:path>
                <a:path w="397510" h="530860">
                  <a:moveTo>
                    <a:pt x="383286" y="0"/>
                  </a:moveTo>
                  <a:lnTo>
                    <a:pt x="374268" y="1396"/>
                  </a:lnTo>
                  <a:lnTo>
                    <a:pt x="39641" y="453180"/>
                  </a:lnTo>
                  <a:lnTo>
                    <a:pt x="62555" y="470175"/>
                  </a:lnTo>
                  <a:lnTo>
                    <a:pt x="392556" y="24637"/>
                  </a:lnTo>
                  <a:lnTo>
                    <a:pt x="397255" y="18414"/>
                  </a:lnTo>
                  <a:lnTo>
                    <a:pt x="395859" y="9397"/>
                  </a:lnTo>
                  <a:lnTo>
                    <a:pt x="389509" y="4698"/>
                  </a:lnTo>
                  <a:lnTo>
                    <a:pt x="3832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4100" y="4886388"/>
              <a:ext cx="719137" cy="5667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89344" y="4912994"/>
              <a:ext cx="521334" cy="378460"/>
            </a:xfrm>
            <a:custGeom>
              <a:avLst/>
              <a:gdLst/>
              <a:ahLst/>
              <a:cxnLst/>
              <a:rect l="l" t="t" r="r" b="b"/>
              <a:pathLst>
                <a:path w="521334" h="378460">
                  <a:moveTo>
                    <a:pt x="443021" y="339763"/>
                  </a:moveTo>
                  <a:lnTo>
                    <a:pt x="426338" y="362965"/>
                  </a:lnTo>
                  <a:lnTo>
                    <a:pt x="520953" y="378205"/>
                  </a:lnTo>
                  <a:lnTo>
                    <a:pt x="507540" y="352678"/>
                  </a:lnTo>
                  <a:lnTo>
                    <a:pt x="461009" y="352678"/>
                  </a:lnTo>
                  <a:lnTo>
                    <a:pt x="443021" y="339763"/>
                  </a:lnTo>
                  <a:close/>
                </a:path>
                <a:path w="521334" h="378460">
                  <a:moveTo>
                    <a:pt x="459706" y="316556"/>
                  </a:moveTo>
                  <a:lnTo>
                    <a:pt x="443021" y="339763"/>
                  </a:lnTo>
                  <a:lnTo>
                    <a:pt x="461009" y="352678"/>
                  </a:lnTo>
                  <a:lnTo>
                    <a:pt x="470026" y="351281"/>
                  </a:lnTo>
                  <a:lnTo>
                    <a:pt x="474599" y="344804"/>
                  </a:lnTo>
                  <a:lnTo>
                    <a:pt x="479171" y="338454"/>
                  </a:lnTo>
                  <a:lnTo>
                    <a:pt x="477647" y="329564"/>
                  </a:lnTo>
                  <a:lnTo>
                    <a:pt x="471297" y="324865"/>
                  </a:lnTo>
                  <a:lnTo>
                    <a:pt x="459706" y="316556"/>
                  </a:lnTo>
                  <a:close/>
                </a:path>
                <a:path w="521334" h="378460">
                  <a:moveTo>
                    <a:pt x="476376" y="293369"/>
                  </a:moveTo>
                  <a:lnTo>
                    <a:pt x="459706" y="316556"/>
                  </a:lnTo>
                  <a:lnTo>
                    <a:pt x="471297" y="324865"/>
                  </a:lnTo>
                  <a:lnTo>
                    <a:pt x="477647" y="329564"/>
                  </a:lnTo>
                  <a:lnTo>
                    <a:pt x="479171" y="338454"/>
                  </a:lnTo>
                  <a:lnTo>
                    <a:pt x="474599" y="344804"/>
                  </a:lnTo>
                  <a:lnTo>
                    <a:pt x="470026" y="351281"/>
                  </a:lnTo>
                  <a:lnTo>
                    <a:pt x="461009" y="352678"/>
                  </a:lnTo>
                  <a:lnTo>
                    <a:pt x="507540" y="352678"/>
                  </a:lnTo>
                  <a:lnTo>
                    <a:pt x="476376" y="293369"/>
                  </a:lnTo>
                  <a:close/>
                </a:path>
                <a:path w="521334" h="378460">
                  <a:moveTo>
                    <a:pt x="18160" y="0"/>
                  </a:moveTo>
                  <a:lnTo>
                    <a:pt x="9143" y="1396"/>
                  </a:lnTo>
                  <a:lnTo>
                    <a:pt x="4571" y="7873"/>
                  </a:lnTo>
                  <a:lnTo>
                    <a:pt x="0" y="14223"/>
                  </a:lnTo>
                  <a:lnTo>
                    <a:pt x="1396" y="23240"/>
                  </a:lnTo>
                  <a:lnTo>
                    <a:pt x="7874" y="27812"/>
                  </a:lnTo>
                  <a:lnTo>
                    <a:pt x="443021" y="339763"/>
                  </a:lnTo>
                  <a:lnTo>
                    <a:pt x="459706" y="316556"/>
                  </a:lnTo>
                  <a:lnTo>
                    <a:pt x="18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34100" y="4686236"/>
              <a:ext cx="719137" cy="3381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9725" y="4784216"/>
              <a:ext cx="520700" cy="161290"/>
            </a:xfrm>
            <a:custGeom>
              <a:avLst/>
              <a:gdLst/>
              <a:ahLst/>
              <a:cxnLst/>
              <a:rect l="l" t="t" r="r" b="b"/>
              <a:pathLst>
                <a:path w="520700" h="161289">
                  <a:moveTo>
                    <a:pt x="433980" y="27643"/>
                  </a:moveTo>
                  <a:lnTo>
                    <a:pt x="4699" y="132968"/>
                  </a:lnTo>
                  <a:lnTo>
                    <a:pt x="0" y="140715"/>
                  </a:lnTo>
                  <a:lnTo>
                    <a:pt x="1904" y="148335"/>
                  </a:lnTo>
                  <a:lnTo>
                    <a:pt x="3810" y="156082"/>
                  </a:lnTo>
                  <a:lnTo>
                    <a:pt x="11557" y="160781"/>
                  </a:lnTo>
                  <a:lnTo>
                    <a:pt x="440779" y="55474"/>
                  </a:lnTo>
                  <a:lnTo>
                    <a:pt x="433980" y="27643"/>
                  </a:lnTo>
                  <a:close/>
                </a:path>
                <a:path w="520700" h="161289">
                  <a:moveTo>
                    <a:pt x="519204" y="22351"/>
                  </a:moveTo>
                  <a:lnTo>
                    <a:pt x="455549" y="22351"/>
                  </a:lnTo>
                  <a:lnTo>
                    <a:pt x="463296" y="27050"/>
                  </a:lnTo>
                  <a:lnTo>
                    <a:pt x="465074" y="34797"/>
                  </a:lnTo>
                  <a:lnTo>
                    <a:pt x="466978" y="42417"/>
                  </a:lnTo>
                  <a:lnTo>
                    <a:pt x="462279" y="50164"/>
                  </a:lnTo>
                  <a:lnTo>
                    <a:pt x="440779" y="55474"/>
                  </a:lnTo>
                  <a:lnTo>
                    <a:pt x="447548" y="83184"/>
                  </a:lnTo>
                  <a:lnTo>
                    <a:pt x="519204" y="22351"/>
                  </a:lnTo>
                  <a:close/>
                </a:path>
                <a:path w="520700" h="161289">
                  <a:moveTo>
                    <a:pt x="455549" y="22351"/>
                  </a:moveTo>
                  <a:lnTo>
                    <a:pt x="433980" y="27643"/>
                  </a:lnTo>
                  <a:lnTo>
                    <a:pt x="440779" y="55474"/>
                  </a:lnTo>
                  <a:lnTo>
                    <a:pt x="462279" y="50164"/>
                  </a:lnTo>
                  <a:lnTo>
                    <a:pt x="466978" y="42417"/>
                  </a:lnTo>
                  <a:lnTo>
                    <a:pt x="465074" y="34797"/>
                  </a:lnTo>
                  <a:lnTo>
                    <a:pt x="463296" y="27050"/>
                  </a:lnTo>
                  <a:lnTo>
                    <a:pt x="455549" y="22351"/>
                  </a:lnTo>
                  <a:close/>
                </a:path>
                <a:path w="520700" h="161289">
                  <a:moveTo>
                    <a:pt x="427227" y="0"/>
                  </a:moveTo>
                  <a:lnTo>
                    <a:pt x="433980" y="27643"/>
                  </a:lnTo>
                  <a:lnTo>
                    <a:pt x="455549" y="22351"/>
                  </a:lnTo>
                  <a:lnTo>
                    <a:pt x="519204" y="22351"/>
                  </a:lnTo>
                  <a:lnTo>
                    <a:pt x="520700" y="21081"/>
                  </a:lnTo>
                  <a:lnTo>
                    <a:pt x="427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1675" y="4533836"/>
              <a:ext cx="490537" cy="51911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29375" y="4652898"/>
              <a:ext cx="292100" cy="321310"/>
            </a:xfrm>
            <a:custGeom>
              <a:avLst/>
              <a:gdLst/>
              <a:ahLst/>
              <a:cxnLst/>
              <a:rect l="l" t="t" r="r" b="b"/>
              <a:pathLst>
                <a:path w="292100" h="321310">
                  <a:moveTo>
                    <a:pt x="68106" y="53982"/>
                  </a:moveTo>
                  <a:lnTo>
                    <a:pt x="46916" y="73180"/>
                  </a:lnTo>
                  <a:lnTo>
                    <a:pt x="270890" y="320294"/>
                  </a:lnTo>
                  <a:lnTo>
                    <a:pt x="279908" y="320801"/>
                  </a:lnTo>
                  <a:lnTo>
                    <a:pt x="291591" y="310133"/>
                  </a:lnTo>
                  <a:lnTo>
                    <a:pt x="292100" y="301117"/>
                  </a:lnTo>
                  <a:lnTo>
                    <a:pt x="68106" y="53982"/>
                  </a:lnTo>
                  <a:close/>
                </a:path>
                <a:path w="292100" h="321310">
                  <a:moveTo>
                    <a:pt x="0" y="0"/>
                  </a:moveTo>
                  <a:lnTo>
                    <a:pt x="25781" y="92328"/>
                  </a:lnTo>
                  <a:lnTo>
                    <a:pt x="46916" y="73180"/>
                  </a:lnTo>
                  <a:lnTo>
                    <a:pt x="32003" y="56768"/>
                  </a:lnTo>
                  <a:lnTo>
                    <a:pt x="32512" y="47751"/>
                  </a:lnTo>
                  <a:lnTo>
                    <a:pt x="44196" y="37083"/>
                  </a:lnTo>
                  <a:lnTo>
                    <a:pt x="86757" y="37083"/>
                  </a:lnTo>
                  <a:lnTo>
                    <a:pt x="89281" y="34798"/>
                  </a:lnTo>
                  <a:lnTo>
                    <a:pt x="0" y="0"/>
                  </a:lnTo>
                  <a:close/>
                </a:path>
                <a:path w="292100" h="321310">
                  <a:moveTo>
                    <a:pt x="44196" y="37083"/>
                  </a:moveTo>
                  <a:lnTo>
                    <a:pt x="32512" y="47751"/>
                  </a:lnTo>
                  <a:lnTo>
                    <a:pt x="32003" y="56768"/>
                  </a:lnTo>
                  <a:lnTo>
                    <a:pt x="46916" y="73180"/>
                  </a:lnTo>
                  <a:lnTo>
                    <a:pt x="68106" y="53982"/>
                  </a:lnTo>
                  <a:lnTo>
                    <a:pt x="53212" y="37592"/>
                  </a:lnTo>
                  <a:lnTo>
                    <a:pt x="44196" y="37083"/>
                  </a:lnTo>
                  <a:close/>
                </a:path>
                <a:path w="292100" h="321310">
                  <a:moveTo>
                    <a:pt x="86757" y="37083"/>
                  </a:moveTo>
                  <a:lnTo>
                    <a:pt x="44196" y="37083"/>
                  </a:lnTo>
                  <a:lnTo>
                    <a:pt x="53212" y="37592"/>
                  </a:lnTo>
                  <a:lnTo>
                    <a:pt x="68106" y="53982"/>
                  </a:lnTo>
                  <a:lnTo>
                    <a:pt x="86757" y="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72100" y="4457636"/>
              <a:ext cx="347662" cy="5667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27344" y="4576698"/>
              <a:ext cx="159385" cy="368935"/>
            </a:xfrm>
            <a:custGeom>
              <a:avLst/>
              <a:gdLst/>
              <a:ahLst/>
              <a:cxnLst/>
              <a:rect l="l" t="t" r="r" b="b"/>
              <a:pathLst>
                <a:path w="159385" h="368935">
                  <a:moveTo>
                    <a:pt x="105845" y="75146"/>
                  </a:moveTo>
                  <a:lnTo>
                    <a:pt x="0" y="354838"/>
                  </a:lnTo>
                  <a:lnTo>
                    <a:pt x="3809" y="363093"/>
                  </a:lnTo>
                  <a:lnTo>
                    <a:pt x="18541" y="368681"/>
                  </a:lnTo>
                  <a:lnTo>
                    <a:pt x="26796" y="364870"/>
                  </a:lnTo>
                  <a:lnTo>
                    <a:pt x="132598" y="85279"/>
                  </a:lnTo>
                  <a:lnTo>
                    <a:pt x="105845" y="75146"/>
                  </a:lnTo>
                  <a:close/>
                </a:path>
                <a:path w="159385" h="368935">
                  <a:moveTo>
                    <a:pt x="154734" y="50673"/>
                  </a:moveTo>
                  <a:lnTo>
                    <a:pt x="121919" y="50673"/>
                  </a:lnTo>
                  <a:lnTo>
                    <a:pt x="136651" y="56261"/>
                  </a:lnTo>
                  <a:lnTo>
                    <a:pt x="140462" y="64515"/>
                  </a:lnTo>
                  <a:lnTo>
                    <a:pt x="132598" y="85279"/>
                  </a:lnTo>
                  <a:lnTo>
                    <a:pt x="159257" y="95376"/>
                  </a:lnTo>
                  <a:lnTo>
                    <a:pt x="154734" y="50673"/>
                  </a:lnTo>
                  <a:close/>
                </a:path>
                <a:path w="159385" h="368935">
                  <a:moveTo>
                    <a:pt x="121919" y="50673"/>
                  </a:moveTo>
                  <a:lnTo>
                    <a:pt x="113664" y="54482"/>
                  </a:lnTo>
                  <a:lnTo>
                    <a:pt x="105845" y="75146"/>
                  </a:lnTo>
                  <a:lnTo>
                    <a:pt x="132598" y="85279"/>
                  </a:lnTo>
                  <a:lnTo>
                    <a:pt x="140462" y="64515"/>
                  </a:lnTo>
                  <a:lnTo>
                    <a:pt x="136651" y="56261"/>
                  </a:lnTo>
                  <a:lnTo>
                    <a:pt x="121919" y="50673"/>
                  </a:lnTo>
                  <a:close/>
                </a:path>
                <a:path w="159385" h="368935">
                  <a:moveTo>
                    <a:pt x="149605" y="0"/>
                  </a:moveTo>
                  <a:lnTo>
                    <a:pt x="79120" y="65024"/>
                  </a:lnTo>
                  <a:lnTo>
                    <a:pt x="105845" y="75146"/>
                  </a:lnTo>
                  <a:lnTo>
                    <a:pt x="113664" y="54482"/>
                  </a:lnTo>
                  <a:lnTo>
                    <a:pt x="121919" y="50673"/>
                  </a:lnTo>
                  <a:lnTo>
                    <a:pt x="154734" y="50673"/>
                  </a:lnTo>
                  <a:lnTo>
                    <a:pt x="1496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9675" y="4533836"/>
              <a:ext cx="490537" cy="5191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67376" y="4652898"/>
              <a:ext cx="292100" cy="321310"/>
            </a:xfrm>
            <a:custGeom>
              <a:avLst/>
              <a:gdLst/>
              <a:ahLst/>
              <a:cxnLst/>
              <a:rect l="l" t="t" r="r" b="b"/>
              <a:pathLst>
                <a:path w="292100" h="321310">
                  <a:moveTo>
                    <a:pt x="68106" y="53982"/>
                  </a:moveTo>
                  <a:lnTo>
                    <a:pt x="46916" y="73180"/>
                  </a:lnTo>
                  <a:lnTo>
                    <a:pt x="270890" y="320294"/>
                  </a:lnTo>
                  <a:lnTo>
                    <a:pt x="279908" y="320801"/>
                  </a:lnTo>
                  <a:lnTo>
                    <a:pt x="291591" y="310133"/>
                  </a:lnTo>
                  <a:lnTo>
                    <a:pt x="292100" y="301117"/>
                  </a:lnTo>
                  <a:lnTo>
                    <a:pt x="68106" y="53982"/>
                  </a:lnTo>
                  <a:close/>
                </a:path>
                <a:path w="292100" h="321310">
                  <a:moveTo>
                    <a:pt x="0" y="0"/>
                  </a:moveTo>
                  <a:lnTo>
                    <a:pt x="25781" y="92328"/>
                  </a:lnTo>
                  <a:lnTo>
                    <a:pt x="46916" y="73180"/>
                  </a:lnTo>
                  <a:lnTo>
                    <a:pt x="32003" y="56768"/>
                  </a:lnTo>
                  <a:lnTo>
                    <a:pt x="32512" y="47751"/>
                  </a:lnTo>
                  <a:lnTo>
                    <a:pt x="44196" y="37083"/>
                  </a:lnTo>
                  <a:lnTo>
                    <a:pt x="86757" y="37083"/>
                  </a:lnTo>
                  <a:lnTo>
                    <a:pt x="89281" y="34798"/>
                  </a:lnTo>
                  <a:lnTo>
                    <a:pt x="0" y="0"/>
                  </a:lnTo>
                  <a:close/>
                </a:path>
                <a:path w="292100" h="321310">
                  <a:moveTo>
                    <a:pt x="44196" y="37083"/>
                  </a:moveTo>
                  <a:lnTo>
                    <a:pt x="32512" y="47751"/>
                  </a:lnTo>
                  <a:lnTo>
                    <a:pt x="32003" y="56768"/>
                  </a:lnTo>
                  <a:lnTo>
                    <a:pt x="46916" y="73180"/>
                  </a:lnTo>
                  <a:lnTo>
                    <a:pt x="68106" y="53982"/>
                  </a:lnTo>
                  <a:lnTo>
                    <a:pt x="53212" y="37592"/>
                  </a:lnTo>
                  <a:lnTo>
                    <a:pt x="44196" y="37083"/>
                  </a:lnTo>
                  <a:close/>
                </a:path>
                <a:path w="292100" h="321310">
                  <a:moveTo>
                    <a:pt x="86757" y="37083"/>
                  </a:moveTo>
                  <a:lnTo>
                    <a:pt x="44196" y="37083"/>
                  </a:lnTo>
                  <a:lnTo>
                    <a:pt x="53212" y="37592"/>
                  </a:lnTo>
                  <a:lnTo>
                    <a:pt x="68106" y="53982"/>
                  </a:lnTo>
                  <a:lnTo>
                    <a:pt x="86757" y="37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19800" y="4771961"/>
              <a:ext cx="357187" cy="3571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53125" y="4676838"/>
              <a:ext cx="500062" cy="5953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6950" y="4800599"/>
              <a:ext cx="247650" cy="2476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57800" y="4771961"/>
              <a:ext cx="357187" cy="3571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19700" y="4676838"/>
              <a:ext cx="442912" cy="5953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14950" y="4800599"/>
              <a:ext cx="247650" cy="2476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403850" y="4761166"/>
            <a:ext cx="81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57725" y="4514786"/>
            <a:ext cx="2424430" cy="2343785"/>
            <a:chOff x="4657725" y="4514786"/>
            <a:chExt cx="2424430" cy="2343785"/>
          </a:xfrm>
        </p:grpSpPr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2700" y="5924549"/>
              <a:ext cx="442912" cy="69056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417817" y="5951118"/>
              <a:ext cx="247650" cy="502284"/>
            </a:xfrm>
            <a:custGeom>
              <a:avLst/>
              <a:gdLst/>
              <a:ahLst/>
              <a:cxnLst/>
              <a:rect l="l" t="t" r="r" b="b"/>
              <a:pathLst>
                <a:path w="247650" h="502285">
                  <a:moveTo>
                    <a:pt x="195471" y="430591"/>
                  </a:moveTo>
                  <a:lnTo>
                    <a:pt x="169672" y="442747"/>
                  </a:lnTo>
                  <a:lnTo>
                    <a:pt x="244856" y="502069"/>
                  </a:lnTo>
                  <a:lnTo>
                    <a:pt x="246009" y="453720"/>
                  </a:lnTo>
                  <a:lnTo>
                    <a:pt x="213487" y="453720"/>
                  </a:lnTo>
                  <a:lnTo>
                    <a:pt x="204978" y="450659"/>
                  </a:lnTo>
                  <a:lnTo>
                    <a:pt x="201549" y="443509"/>
                  </a:lnTo>
                  <a:lnTo>
                    <a:pt x="195471" y="430591"/>
                  </a:lnTo>
                  <a:close/>
                </a:path>
                <a:path w="247650" h="502285">
                  <a:moveTo>
                    <a:pt x="221361" y="418394"/>
                  </a:moveTo>
                  <a:lnTo>
                    <a:pt x="195471" y="430591"/>
                  </a:lnTo>
                  <a:lnTo>
                    <a:pt x="201549" y="443509"/>
                  </a:lnTo>
                  <a:lnTo>
                    <a:pt x="204978" y="450659"/>
                  </a:lnTo>
                  <a:lnTo>
                    <a:pt x="213487" y="453720"/>
                  </a:lnTo>
                  <a:lnTo>
                    <a:pt x="227711" y="447001"/>
                  </a:lnTo>
                  <a:lnTo>
                    <a:pt x="230759" y="438480"/>
                  </a:lnTo>
                  <a:lnTo>
                    <a:pt x="227457" y="431342"/>
                  </a:lnTo>
                  <a:lnTo>
                    <a:pt x="221361" y="418394"/>
                  </a:lnTo>
                  <a:close/>
                </a:path>
                <a:path w="247650" h="502285">
                  <a:moveTo>
                    <a:pt x="247141" y="406247"/>
                  </a:moveTo>
                  <a:lnTo>
                    <a:pt x="221361" y="418394"/>
                  </a:lnTo>
                  <a:lnTo>
                    <a:pt x="227457" y="431342"/>
                  </a:lnTo>
                  <a:lnTo>
                    <a:pt x="230759" y="438480"/>
                  </a:lnTo>
                  <a:lnTo>
                    <a:pt x="227711" y="447001"/>
                  </a:lnTo>
                  <a:lnTo>
                    <a:pt x="213487" y="453720"/>
                  </a:lnTo>
                  <a:lnTo>
                    <a:pt x="246009" y="453720"/>
                  </a:lnTo>
                  <a:lnTo>
                    <a:pt x="247141" y="406247"/>
                  </a:lnTo>
                  <a:close/>
                </a:path>
                <a:path w="247650" h="502285">
                  <a:moveTo>
                    <a:pt x="17399" y="0"/>
                  </a:moveTo>
                  <a:lnTo>
                    <a:pt x="3048" y="6731"/>
                  </a:lnTo>
                  <a:lnTo>
                    <a:pt x="0" y="15240"/>
                  </a:lnTo>
                  <a:lnTo>
                    <a:pt x="3429" y="22377"/>
                  </a:lnTo>
                  <a:lnTo>
                    <a:pt x="195471" y="430591"/>
                  </a:lnTo>
                  <a:lnTo>
                    <a:pt x="221361" y="418394"/>
                  </a:lnTo>
                  <a:lnTo>
                    <a:pt x="29210" y="10210"/>
                  </a:lnTo>
                  <a:lnTo>
                    <a:pt x="25908" y="3073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2700" y="5724524"/>
              <a:ext cx="719137" cy="33813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18326" y="5822378"/>
              <a:ext cx="520700" cy="161290"/>
            </a:xfrm>
            <a:custGeom>
              <a:avLst/>
              <a:gdLst/>
              <a:ahLst/>
              <a:cxnLst/>
              <a:rect l="l" t="t" r="r" b="b"/>
              <a:pathLst>
                <a:path w="520700" h="161289">
                  <a:moveTo>
                    <a:pt x="433996" y="27732"/>
                  </a:moveTo>
                  <a:lnTo>
                    <a:pt x="4699" y="133032"/>
                  </a:lnTo>
                  <a:lnTo>
                    <a:pt x="0" y="140766"/>
                  </a:lnTo>
                  <a:lnTo>
                    <a:pt x="3810" y="156095"/>
                  </a:lnTo>
                  <a:lnTo>
                    <a:pt x="11557" y="160794"/>
                  </a:lnTo>
                  <a:lnTo>
                    <a:pt x="440773" y="55501"/>
                  </a:lnTo>
                  <a:lnTo>
                    <a:pt x="433996" y="27732"/>
                  </a:lnTo>
                  <a:close/>
                </a:path>
                <a:path w="520700" h="161289">
                  <a:moveTo>
                    <a:pt x="519217" y="22466"/>
                  </a:moveTo>
                  <a:lnTo>
                    <a:pt x="455549" y="22466"/>
                  </a:lnTo>
                  <a:lnTo>
                    <a:pt x="463296" y="27152"/>
                  </a:lnTo>
                  <a:lnTo>
                    <a:pt x="465074" y="34823"/>
                  </a:lnTo>
                  <a:lnTo>
                    <a:pt x="466978" y="42481"/>
                  </a:lnTo>
                  <a:lnTo>
                    <a:pt x="462279" y="50215"/>
                  </a:lnTo>
                  <a:lnTo>
                    <a:pt x="440773" y="55501"/>
                  </a:lnTo>
                  <a:lnTo>
                    <a:pt x="447548" y="83261"/>
                  </a:lnTo>
                  <a:lnTo>
                    <a:pt x="519217" y="22466"/>
                  </a:lnTo>
                  <a:close/>
                </a:path>
                <a:path w="520700" h="161289">
                  <a:moveTo>
                    <a:pt x="455549" y="22466"/>
                  </a:moveTo>
                  <a:lnTo>
                    <a:pt x="433996" y="27732"/>
                  </a:lnTo>
                  <a:lnTo>
                    <a:pt x="440773" y="55501"/>
                  </a:lnTo>
                  <a:lnTo>
                    <a:pt x="462279" y="50215"/>
                  </a:lnTo>
                  <a:lnTo>
                    <a:pt x="466978" y="42481"/>
                  </a:lnTo>
                  <a:lnTo>
                    <a:pt x="465074" y="34823"/>
                  </a:lnTo>
                  <a:lnTo>
                    <a:pt x="463296" y="27152"/>
                  </a:lnTo>
                  <a:lnTo>
                    <a:pt x="455549" y="22466"/>
                  </a:lnTo>
                  <a:close/>
                </a:path>
                <a:path w="520700" h="161289">
                  <a:moveTo>
                    <a:pt x="427227" y="0"/>
                  </a:moveTo>
                  <a:lnTo>
                    <a:pt x="433996" y="27732"/>
                  </a:lnTo>
                  <a:lnTo>
                    <a:pt x="455549" y="22466"/>
                  </a:lnTo>
                  <a:lnTo>
                    <a:pt x="519217" y="22466"/>
                  </a:lnTo>
                  <a:lnTo>
                    <a:pt x="520700" y="21209"/>
                  </a:lnTo>
                  <a:lnTo>
                    <a:pt x="427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57725" y="6229350"/>
              <a:ext cx="623887" cy="6286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805298" y="6256388"/>
              <a:ext cx="425450" cy="454025"/>
            </a:xfrm>
            <a:custGeom>
              <a:avLst/>
              <a:gdLst/>
              <a:ahLst/>
              <a:cxnLst/>
              <a:rect l="l" t="t" r="r" b="b"/>
              <a:pathLst>
                <a:path w="425450" h="454025">
                  <a:moveTo>
                    <a:pt x="27304" y="362076"/>
                  </a:moveTo>
                  <a:lnTo>
                    <a:pt x="0" y="453974"/>
                  </a:lnTo>
                  <a:lnTo>
                    <a:pt x="89915" y="420623"/>
                  </a:lnTo>
                  <a:lnTo>
                    <a:pt x="86697" y="417614"/>
                  </a:lnTo>
                  <a:lnTo>
                    <a:pt x="44830" y="417614"/>
                  </a:lnTo>
                  <a:lnTo>
                    <a:pt x="39115" y="412229"/>
                  </a:lnTo>
                  <a:lnTo>
                    <a:pt x="33274" y="406831"/>
                  </a:lnTo>
                  <a:lnTo>
                    <a:pt x="33020" y="397789"/>
                  </a:lnTo>
                  <a:lnTo>
                    <a:pt x="48144" y="381563"/>
                  </a:lnTo>
                  <a:lnTo>
                    <a:pt x="27304" y="362076"/>
                  </a:lnTo>
                  <a:close/>
                </a:path>
                <a:path w="425450" h="454025">
                  <a:moveTo>
                    <a:pt x="48144" y="381563"/>
                  </a:moveTo>
                  <a:lnTo>
                    <a:pt x="33020" y="397789"/>
                  </a:lnTo>
                  <a:lnTo>
                    <a:pt x="33274" y="406831"/>
                  </a:lnTo>
                  <a:lnTo>
                    <a:pt x="39115" y="412229"/>
                  </a:lnTo>
                  <a:lnTo>
                    <a:pt x="44830" y="417614"/>
                  </a:lnTo>
                  <a:lnTo>
                    <a:pt x="53848" y="417309"/>
                  </a:lnTo>
                  <a:lnTo>
                    <a:pt x="59309" y="411543"/>
                  </a:lnTo>
                  <a:lnTo>
                    <a:pt x="69055" y="401117"/>
                  </a:lnTo>
                  <a:lnTo>
                    <a:pt x="48144" y="381563"/>
                  </a:lnTo>
                  <a:close/>
                </a:path>
                <a:path w="425450" h="454025">
                  <a:moveTo>
                    <a:pt x="69055" y="401117"/>
                  </a:moveTo>
                  <a:lnTo>
                    <a:pt x="59309" y="411543"/>
                  </a:lnTo>
                  <a:lnTo>
                    <a:pt x="53848" y="417309"/>
                  </a:lnTo>
                  <a:lnTo>
                    <a:pt x="44830" y="417614"/>
                  </a:lnTo>
                  <a:lnTo>
                    <a:pt x="86697" y="417614"/>
                  </a:lnTo>
                  <a:lnTo>
                    <a:pt x="69055" y="401117"/>
                  </a:lnTo>
                  <a:close/>
                </a:path>
                <a:path w="425450" h="454025">
                  <a:moveTo>
                    <a:pt x="413638" y="0"/>
                  </a:moveTo>
                  <a:lnTo>
                    <a:pt x="404622" y="304"/>
                  </a:lnTo>
                  <a:lnTo>
                    <a:pt x="399161" y="6070"/>
                  </a:lnTo>
                  <a:lnTo>
                    <a:pt x="48144" y="381563"/>
                  </a:lnTo>
                  <a:lnTo>
                    <a:pt x="69055" y="401117"/>
                  </a:lnTo>
                  <a:lnTo>
                    <a:pt x="420115" y="25577"/>
                  </a:lnTo>
                  <a:lnTo>
                    <a:pt x="425450" y="19811"/>
                  </a:lnTo>
                  <a:lnTo>
                    <a:pt x="425196" y="10769"/>
                  </a:lnTo>
                  <a:lnTo>
                    <a:pt x="419353" y="5384"/>
                  </a:lnTo>
                  <a:lnTo>
                    <a:pt x="413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43500" y="6229350"/>
              <a:ext cx="547687" cy="56673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199126" y="6256350"/>
              <a:ext cx="349250" cy="377825"/>
            </a:xfrm>
            <a:custGeom>
              <a:avLst/>
              <a:gdLst/>
              <a:ahLst/>
              <a:cxnLst/>
              <a:rect l="l" t="t" r="r" b="b"/>
              <a:pathLst>
                <a:path w="349250" h="377825">
                  <a:moveTo>
                    <a:pt x="280607" y="324414"/>
                  </a:moveTo>
                  <a:lnTo>
                    <a:pt x="259587" y="343789"/>
                  </a:lnTo>
                  <a:lnTo>
                    <a:pt x="349250" y="377812"/>
                  </a:lnTo>
                  <a:lnTo>
                    <a:pt x="338623" y="341122"/>
                  </a:lnTo>
                  <a:lnTo>
                    <a:pt x="304673" y="341122"/>
                  </a:lnTo>
                  <a:lnTo>
                    <a:pt x="295656" y="340753"/>
                  </a:lnTo>
                  <a:lnTo>
                    <a:pt x="280607" y="324414"/>
                  </a:lnTo>
                  <a:close/>
                </a:path>
                <a:path w="349250" h="377825">
                  <a:moveTo>
                    <a:pt x="301593" y="305069"/>
                  </a:moveTo>
                  <a:lnTo>
                    <a:pt x="280607" y="324414"/>
                  </a:lnTo>
                  <a:lnTo>
                    <a:pt x="295656" y="340753"/>
                  </a:lnTo>
                  <a:lnTo>
                    <a:pt x="304673" y="341122"/>
                  </a:lnTo>
                  <a:lnTo>
                    <a:pt x="310514" y="335775"/>
                  </a:lnTo>
                  <a:lnTo>
                    <a:pt x="316229" y="330428"/>
                  </a:lnTo>
                  <a:lnTo>
                    <a:pt x="316611" y="321386"/>
                  </a:lnTo>
                  <a:lnTo>
                    <a:pt x="301593" y="305069"/>
                  </a:lnTo>
                  <a:close/>
                </a:path>
                <a:path w="349250" h="377825">
                  <a:moveTo>
                    <a:pt x="322579" y="285724"/>
                  </a:moveTo>
                  <a:lnTo>
                    <a:pt x="301593" y="305069"/>
                  </a:lnTo>
                  <a:lnTo>
                    <a:pt x="316611" y="321386"/>
                  </a:lnTo>
                  <a:lnTo>
                    <a:pt x="316229" y="330428"/>
                  </a:lnTo>
                  <a:lnTo>
                    <a:pt x="310514" y="335775"/>
                  </a:lnTo>
                  <a:lnTo>
                    <a:pt x="304673" y="341122"/>
                  </a:lnTo>
                  <a:lnTo>
                    <a:pt x="338623" y="341122"/>
                  </a:lnTo>
                  <a:lnTo>
                    <a:pt x="322579" y="285724"/>
                  </a:lnTo>
                  <a:close/>
                </a:path>
                <a:path w="349250" h="377825">
                  <a:moveTo>
                    <a:pt x="11937" y="0"/>
                  </a:moveTo>
                  <a:lnTo>
                    <a:pt x="6096" y="5346"/>
                  </a:lnTo>
                  <a:lnTo>
                    <a:pt x="381" y="10693"/>
                  </a:lnTo>
                  <a:lnTo>
                    <a:pt x="0" y="19735"/>
                  </a:lnTo>
                  <a:lnTo>
                    <a:pt x="280607" y="324414"/>
                  </a:lnTo>
                  <a:lnTo>
                    <a:pt x="301593" y="305069"/>
                  </a:lnTo>
                  <a:lnTo>
                    <a:pt x="20954" y="381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1075" y="5876924"/>
              <a:ext cx="490537" cy="51911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938775" y="5995987"/>
              <a:ext cx="292100" cy="321310"/>
            </a:xfrm>
            <a:custGeom>
              <a:avLst/>
              <a:gdLst/>
              <a:ahLst/>
              <a:cxnLst/>
              <a:rect l="l" t="t" r="r" b="b"/>
              <a:pathLst>
                <a:path w="292100" h="321310">
                  <a:moveTo>
                    <a:pt x="68124" y="53914"/>
                  </a:moveTo>
                  <a:lnTo>
                    <a:pt x="46940" y="73120"/>
                  </a:lnTo>
                  <a:lnTo>
                    <a:pt x="270890" y="320243"/>
                  </a:lnTo>
                  <a:lnTo>
                    <a:pt x="279908" y="320687"/>
                  </a:lnTo>
                  <a:lnTo>
                    <a:pt x="291591" y="310083"/>
                  </a:lnTo>
                  <a:lnTo>
                    <a:pt x="292100" y="301053"/>
                  </a:lnTo>
                  <a:lnTo>
                    <a:pt x="68124" y="53914"/>
                  </a:lnTo>
                  <a:close/>
                </a:path>
                <a:path w="292100" h="321310">
                  <a:moveTo>
                    <a:pt x="0" y="0"/>
                  </a:moveTo>
                  <a:lnTo>
                    <a:pt x="25781" y="92303"/>
                  </a:lnTo>
                  <a:lnTo>
                    <a:pt x="46940" y="73120"/>
                  </a:lnTo>
                  <a:lnTo>
                    <a:pt x="32003" y="56680"/>
                  </a:lnTo>
                  <a:lnTo>
                    <a:pt x="32512" y="47650"/>
                  </a:lnTo>
                  <a:lnTo>
                    <a:pt x="44196" y="37045"/>
                  </a:lnTo>
                  <a:lnTo>
                    <a:pt x="86731" y="37045"/>
                  </a:lnTo>
                  <a:lnTo>
                    <a:pt x="89281" y="34734"/>
                  </a:lnTo>
                  <a:lnTo>
                    <a:pt x="0" y="0"/>
                  </a:lnTo>
                  <a:close/>
                </a:path>
                <a:path w="292100" h="321310">
                  <a:moveTo>
                    <a:pt x="44196" y="37045"/>
                  </a:moveTo>
                  <a:lnTo>
                    <a:pt x="32512" y="47650"/>
                  </a:lnTo>
                  <a:lnTo>
                    <a:pt x="32003" y="56680"/>
                  </a:lnTo>
                  <a:lnTo>
                    <a:pt x="46940" y="73120"/>
                  </a:lnTo>
                  <a:lnTo>
                    <a:pt x="68124" y="53914"/>
                  </a:lnTo>
                  <a:lnTo>
                    <a:pt x="53212" y="37490"/>
                  </a:lnTo>
                  <a:lnTo>
                    <a:pt x="44196" y="37045"/>
                  </a:lnTo>
                  <a:close/>
                </a:path>
                <a:path w="292100" h="321310">
                  <a:moveTo>
                    <a:pt x="86731" y="37045"/>
                  </a:moveTo>
                  <a:lnTo>
                    <a:pt x="44196" y="37045"/>
                  </a:lnTo>
                  <a:lnTo>
                    <a:pt x="53212" y="37490"/>
                  </a:lnTo>
                  <a:lnTo>
                    <a:pt x="68124" y="53914"/>
                  </a:lnTo>
                  <a:lnTo>
                    <a:pt x="86731" y="37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29200" y="6124574"/>
              <a:ext cx="357187" cy="35718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86350" y="6153150"/>
              <a:ext cx="247650" cy="2476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48400" y="5819774"/>
              <a:ext cx="357187" cy="3571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05550" y="5848349"/>
              <a:ext cx="247650" cy="2476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91200" y="6276975"/>
              <a:ext cx="357187" cy="35718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848350" y="6305550"/>
              <a:ext cx="247650" cy="2476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34125" y="5581649"/>
              <a:ext cx="395287" cy="45243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481698" y="5608319"/>
              <a:ext cx="197485" cy="264160"/>
            </a:xfrm>
            <a:custGeom>
              <a:avLst/>
              <a:gdLst/>
              <a:ahLst/>
              <a:cxnLst/>
              <a:rect l="l" t="t" r="r" b="b"/>
              <a:pathLst>
                <a:path w="197484" h="264160">
                  <a:moveTo>
                    <a:pt x="16001" y="169341"/>
                  </a:moveTo>
                  <a:lnTo>
                    <a:pt x="0" y="263842"/>
                  </a:lnTo>
                  <a:lnTo>
                    <a:pt x="80510" y="222351"/>
                  </a:lnTo>
                  <a:lnTo>
                    <a:pt x="40131" y="222351"/>
                  </a:lnTo>
                  <a:lnTo>
                    <a:pt x="27431" y="213042"/>
                  </a:lnTo>
                  <a:lnTo>
                    <a:pt x="26034" y="204101"/>
                  </a:lnTo>
                  <a:lnTo>
                    <a:pt x="30733" y="197738"/>
                  </a:lnTo>
                  <a:lnTo>
                    <a:pt x="39131" y="186245"/>
                  </a:lnTo>
                  <a:lnTo>
                    <a:pt x="16001" y="169341"/>
                  </a:lnTo>
                  <a:close/>
                </a:path>
                <a:path w="197484" h="264160">
                  <a:moveTo>
                    <a:pt x="39131" y="186245"/>
                  </a:moveTo>
                  <a:lnTo>
                    <a:pt x="30733" y="197738"/>
                  </a:lnTo>
                  <a:lnTo>
                    <a:pt x="26034" y="204101"/>
                  </a:lnTo>
                  <a:lnTo>
                    <a:pt x="27431" y="213042"/>
                  </a:lnTo>
                  <a:lnTo>
                    <a:pt x="40131" y="222351"/>
                  </a:lnTo>
                  <a:lnTo>
                    <a:pt x="49149" y="220967"/>
                  </a:lnTo>
                  <a:lnTo>
                    <a:pt x="53721" y="214591"/>
                  </a:lnTo>
                  <a:lnTo>
                    <a:pt x="62144" y="203063"/>
                  </a:lnTo>
                  <a:lnTo>
                    <a:pt x="39131" y="186245"/>
                  </a:lnTo>
                  <a:close/>
                </a:path>
                <a:path w="197484" h="264160">
                  <a:moveTo>
                    <a:pt x="62144" y="203063"/>
                  </a:moveTo>
                  <a:lnTo>
                    <a:pt x="53721" y="214591"/>
                  </a:lnTo>
                  <a:lnTo>
                    <a:pt x="49149" y="220967"/>
                  </a:lnTo>
                  <a:lnTo>
                    <a:pt x="40131" y="222351"/>
                  </a:lnTo>
                  <a:lnTo>
                    <a:pt x="80510" y="222351"/>
                  </a:lnTo>
                  <a:lnTo>
                    <a:pt x="85217" y="219925"/>
                  </a:lnTo>
                  <a:lnTo>
                    <a:pt x="62144" y="203063"/>
                  </a:lnTo>
                  <a:close/>
                </a:path>
                <a:path w="197484" h="264160">
                  <a:moveTo>
                    <a:pt x="183133" y="0"/>
                  </a:moveTo>
                  <a:lnTo>
                    <a:pt x="174117" y="1396"/>
                  </a:lnTo>
                  <a:lnTo>
                    <a:pt x="169545" y="7759"/>
                  </a:lnTo>
                  <a:lnTo>
                    <a:pt x="39131" y="186245"/>
                  </a:lnTo>
                  <a:lnTo>
                    <a:pt x="62144" y="203063"/>
                  </a:lnTo>
                  <a:lnTo>
                    <a:pt x="192531" y="24625"/>
                  </a:lnTo>
                  <a:lnTo>
                    <a:pt x="197230" y="18249"/>
                  </a:lnTo>
                  <a:lnTo>
                    <a:pt x="195833" y="9309"/>
                  </a:lnTo>
                  <a:lnTo>
                    <a:pt x="1831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76950" y="4514786"/>
              <a:ext cx="300037" cy="45243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212077" y="4541646"/>
              <a:ext cx="114300" cy="264160"/>
            </a:xfrm>
            <a:custGeom>
              <a:avLst/>
              <a:gdLst/>
              <a:ahLst/>
              <a:cxnLst/>
              <a:rect l="l" t="t" r="r" b="b"/>
              <a:pathLst>
                <a:path w="114300" h="264160">
                  <a:moveTo>
                    <a:pt x="0" y="168655"/>
                  </a:moveTo>
                  <a:lnTo>
                    <a:pt x="12573" y="263778"/>
                  </a:lnTo>
                  <a:lnTo>
                    <a:pt x="65079" y="212344"/>
                  </a:lnTo>
                  <a:lnTo>
                    <a:pt x="38608" y="212344"/>
                  </a:lnTo>
                  <a:lnTo>
                    <a:pt x="31242" y="209676"/>
                  </a:lnTo>
                  <a:lnTo>
                    <a:pt x="23749" y="207136"/>
                  </a:lnTo>
                  <a:lnTo>
                    <a:pt x="19812" y="199008"/>
                  </a:lnTo>
                  <a:lnTo>
                    <a:pt x="22351" y="191515"/>
                  </a:lnTo>
                  <a:lnTo>
                    <a:pt x="27025" y="178017"/>
                  </a:lnTo>
                  <a:lnTo>
                    <a:pt x="0" y="168655"/>
                  </a:lnTo>
                  <a:close/>
                </a:path>
                <a:path w="114300" h="264160">
                  <a:moveTo>
                    <a:pt x="27025" y="178017"/>
                  </a:moveTo>
                  <a:lnTo>
                    <a:pt x="22351" y="191515"/>
                  </a:lnTo>
                  <a:lnTo>
                    <a:pt x="19812" y="199008"/>
                  </a:lnTo>
                  <a:lnTo>
                    <a:pt x="23749" y="207136"/>
                  </a:lnTo>
                  <a:lnTo>
                    <a:pt x="31242" y="209676"/>
                  </a:lnTo>
                  <a:lnTo>
                    <a:pt x="38608" y="212344"/>
                  </a:lnTo>
                  <a:lnTo>
                    <a:pt x="46736" y="208279"/>
                  </a:lnTo>
                  <a:lnTo>
                    <a:pt x="49402" y="200913"/>
                  </a:lnTo>
                  <a:lnTo>
                    <a:pt x="54082" y="187389"/>
                  </a:lnTo>
                  <a:lnTo>
                    <a:pt x="27025" y="178017"/>
                  </a:lnTo>
                  <a:close/>
                </a:path>
                <a:path w="114300" h="264160">
                  <a:moveTo>
                    <a:pt x="54082" y="187389"/>
                  </a:moveTo>
                  <a:lnTo>
                    <a:pt x="49402" y="200913"/>
                  </a:lnTo>
                  <a:lnTo>
                    <a:pt x="46736" y="208279"/>
                  </a:lnTo>
                  <a:lnTo>
                    <a:pt x="38608" y="212344"/>
                  </a:lnTo>
                  <a:lnTo>
                    <a:pt x="65079" y="212344"/>
                  </a:lnTo>
                  <a:lnTo>
                    <a:pt x="81025" y="196722"/>
                  </a:lnTo>
                  <a:lnTo>
                    <a:pt x="54082" y="187389"/>
                  </a:lnTo>
                  <a:close/>
                </a:path>
                <a:path w="114300" h="264160">
                  <a:moveTo>
                    <a:pt x="95504" y="0"/>
                  </a:moveTo>
                  <a:lnTo>
                    <a:pt x="87375" y="3936"/>
                  </a:lnTo>
                  <a:lnTo>
                    <a:pt x="84709" y="11429"/>
                  </a:lnTo>
                  <a:lnTo>
                    <a:pt x="27025" y="178017"/>
                  </a:lnTo>
                  <a:lnTo>
                    <a:pt x="54082" y="187389"/>
                  </a:lnTo>
                  <a:lnTo>
                    <a:pt x="114300" y="13334"/>
                  </a:lnTo>
                  <a:lnTo>
                    <a:pt x="110362" y="5206"/>
                  </a:lnTo>
                  <a:lnTo>
                    <a:pt x="102870" y="2539"/>
                  </a:lnTo>
                  <a:lnTo>
                    <a:pt x="95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24550" y="6162675"/>
              <a:ext cx="452437" cy="37623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072124" y="6189332"/>
              <a:ext cx="254635" cy="187960"/>
            </a:xfrm>
            <a:custGeom>
              <a:avLst/>
              <a:gdLst/>
              <a:ahLst/>
              <a:cxnLst/>
              <a:rect l="l" t="t" r="r" b="b"/>
              <a:pathLst>
                <a:path w="254635" h="187960">
                  <a:moveTo>
                    <a:pt x="44576" y="102781"/>
                  </a:moveTo>
                  <a:lnTo>
                    <a:pt x="0" y="187655"/>
                  </a:lnTo>
                  <a:lnTo>
                    <a:pt x="94614" y="172351"/>
                  </a:lnTo>
                  <a:lnTo>
                    <a:pt x="87252" y="162115"/>
                  </a:lnTo>
                  <a:lnTo>
                    <a:pt x="59943" y="162115"/>
                  </a:lnTo>
                  <a:lnTo>
                    <a:pt x="51053" y="160667"/>
                  </a:lnTo>
                  <a:lnTo>
                    <a:pt x="46481" y="154266"/>
                  </a:lnTo>
                  <a:lnTo>
                    <a:pt x="41783" y="147866"/>
                  </a:lnTo>
                  <a:lnTo>
                    <a:pt x="43306" y="138925"/>
                  </a:lnTo>
                  <a:lnTo>
                    <a:pt x="61254" y="125968"/>
                  </a:lnTo>
                  <a:lnTo>
                    <a:pt x="44576" y="102781"/>
                  </a:lnTo>
                  <a:close/>
                </a:path>
                <a:path w="254635" h="187960">
                  <a:moveTo>
                    <a:pt x="61254" y="125968"/>
                  </a:moveTo>
                  <a:lnTo>
                    <a:pt x="43306" y="138925"/>
                  </a:lnTo>
                  <a:lnTo>
                    <a:pt x="41783" y="147866"/>
                  </a:lnTo>
                  <a:lnTo>
                    <a:pt x="46481" y="154266"/>
                  </a:lnTo>
                  <a:lnTo>
                    <a:pt x="51053" y="160667"/>
                  </a:lnTo>
                  <a:lnTo>
                    <a:pt x="59943" y="162115"/>
                  </a:lnTo>
                  <a:lnTo>
                    <a:pt x="77959" y="149194"/>
                  </a:lnTo>
                  <a:lnTo>
                    <a:pt x="61254" y="125968"/>
                  </a:lnTo>
                  <a:close/>
                </a:path>
                <a:path w="254635" h="187960">
                  <a:moveTo>
                    <a:pt x="77959" y="149194"/>
                  </a:moveTo>
                  <a:lnTo>
                    <a:pt x="59943" y="162115"/>
                  </a:lnTo>
                  <a:lnTo>
                    <a:pt x="87252" y="162115"/>
                  </a:lnTo>
                  <a:lnTo>
                    <a:pt x="77959" y="149194"/>
                  </a:lnTo>
                  <a:close/>
                </a:path>
                <a:path w="254635" h="187960">
                  <a:moveTo>
                    <a:pt x="236220" y="0"/>
                  </a:moveTo>
                  <a:lnTo>
                    <a:pt x="61254" y="125968"/>
                  </a:lnTo>
                  <a:lnTo>
                    <a:pt x="77959" y="149194"/>
                  </a:lnTo>
                  <a:lnTo>
                    <a:pt x="252984" y="23190"/>
                  </a:lnTo>
                  <a:lnTo>
                    <a:pt x="254380" y="14262"/>
                  </a:lnTo>
                  <a:lnTo>
                    <a:pt x="249809" y="7861"/>
                  </a:lnTo>
                  <a:lnTo>
                    <a:pt x="245110" y="1460"/>
                  </a:lnTo>
                  <a:lnTo>
                    <a:pt x="2362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57725" y="6181725"/>
              <a:ext cx="576262" cy="319087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713223" y="6283451"/>
              <a:ext cx="378460" cy="138430"/>
            </a:xfrm>
            <a:custGeom>
              <a:avLst/>
              <a:gdLst/>
              <a:ahLst/>
              <a:cxnLst/>
              <a:rect l="l" t="t" r="r" b="b"/>
              <a:pathLst>
                <a:path w="378460" h="138429">
                  <a:moveTo>
                    <a:pt x="291550" y="27451"/>
                  </a:moveTo>
                  <a:lnTo>
                    <a:pt x="4445" y="110578"/>
                  </a:lnTo>
                  <a:lnTo>
                    <a:pt x="0" y="118503"/>
                  </a:lnTo>
                  <a:lnTo>
                    <a:pt x="2159" y="126085"/>
                  </a:lnTo>
                  <a:lnTo>
                    <a:pt x="4445" y="133667"/>
                  </a:lnTo>
                  <a:lnTo>
                    <a:pt x="12318" y="138023"/>
                  </a:lnTo>
                  <a:lnTo>
                    <a:pt x="299505" y="54887"/>
                  </a:lnTo>
                  <a:lnTo>
                    <a:pt x="291550" y="27451"/>
                  </a:lnTo>
                  <a:close/>
                </a:path>
                <a:path w="378460" h="138429">
                  <a:moveTo>
                    <a:pt x="373669" y="21285"/>
                  </a:moveTo>
                  <a:lnTo>
                    <a:pt x="312927" y="21285"/>
                  </a:lnTo>
                  <a:lnTo>
                    <a:pt x="320801" y="25641"/>
                  </a:lnTo>
                  <a:lnTo>
                    <a:pt x="322961" y="33223"/>
                  </a:lnTo>
                  <a:lnTo>
                    <a:pt x="325247" y="40805"/>
                  </a:lnTo>
                  <a:lnTo>
                    <a:pt x="320801" y="48729"/>
                  </a:lnTo>
                  <a:lnTo>
                    <a:pt x="299505" y="54887"/>
                  </a:lnTo>
                  <a:lnTo>
                    <a:pt x="307466" y="82346"/>
                  </a:lnTo>
                  <a:lnTo>
                    <a:pt x="373669" y="21285"/>
                  </a:lnTo>
                  <a:close/>
                </a:path>
                <a:path w="378460" h="138429">
                  <a:moveTo>
                    <a:pt x="312927" y="21285"/>
                  </a:moveTo>
                  <a:lnTo>
                    <a:pt x="291550" y="27451"/>
                  </a:lnTo>
                  <a:lnTo>
                    <a:pt x="299505" y="54887"/>
                  </a:lnTo>
                  <a:lnTo>
                    <a:pt x="320801" y="48729"/>
                  </a:lnTo>
                  <a:lnTo>
                    <a:pt x="325247" y="40805"/>
                  </a:lnTo>
                  <a:lnTo>
                    <a:pt x="322961" y="33223"/>
                  </a:lnTo>
                  <a:lnTo>
                    <a:pt x="320801" y="25641"/>
                  </a:lnTo>
                  <a:lnTo>
                    <a:pt x="312927" y="21285"/>
                  </a:lnTo>
                  <a:close/>
                </a:path>
                <a:path w="378460" h="138429">
                  <a:moveTo>
                    <a:pt x="283590" y="0"/>
                  </a:moveTo>
                  <a:lnTo>
                    <a:pt x="291550" y="27451"/>
                  </a:lnTo>
                  <a:lnTo>
                    <a:pt x="312927" y="21285"/>
                  </a:lnTo>
                  <a:lnTo>
                    <a:pt x="373669" y="21285"/>
                  </a:lnTo>
                  <a:lnTo>
                    <a:pt x="377951" y="17335"/>
                  </a:lnTo>
                  <a:lnTo>
                    <a:pt x="283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81675" y="6438900"/>
              <a:ext cx="300037" cy="4191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36919" y="6557962"/>
              <a:ext cx="112013" cy="24474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19675" y="4867338"/>
              <a:ext cx="461962" cy="39528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074919" y="4986400"/>
              <a:ext cx="264160" cy="197485"/>
            </a:xfrm>
            <a:custGeom>
              <a:avLst/>
              <a:gdLst/>
              <a:ahLst/>
              <a:cxnLst/>
              <a:rect l="l" t="t" r="r" b="b"/>
              <a:pathLst>
                <a:path w="264160" h="197485">
                  <a:moveTo>
                    <a:pt x="186231" y="39014"/>
                  </a:moveTo>
                  <a:lnTo>
                    <a:pt x="7746" y="169418"/>
                  </a:lnTo>
                  <a:lnTo>
                    <a:pt x="1396" y="173990"/>
                  </a:lnTo>
                  <a:lnTo>
                    <a:pt x="0" y="183006"/>
                  </a:lnTo>
                  <a:lnTo>
                    <a:pt x="4699" y="189356"/>
                  </a:lnTo>
                  <a:lnTo>
                    <a:pt x="9270" y="195706"/>
                  </a:lnTo>
                  <a:lnTo>
                    <a:pt x="18287" y="197104"/>
                  </a:lnTo>
                  <a:lnTo>
                    <a:pt x="203082" y="62030"/>
                  </a:lnTo>
                  <a:lnTo>
                    <a:pt x="186231" y="39014"/>
                  </a:lnTo>
                  <a:close/>
                </a:path>
                <a:path w="264160" h="197485">
                  <a:moveTo>
                    <a:pt x="250526" y="25907"/>
                  </a:moveTo>
                  <a:lnTo>
                    <a:pt x="204088" y="25907"/>
                  </a:lnTo>
                  <a:lnTo>
                    <a:pt x="213105" y="27305"/>
                  </a:lnTo>
                  <a:lnTo>
                    <a:pt x="217677" y="33655"/>
                  </a:lnTo>
                  <a:lnTo>
                    <a:pt x="222376" y="40005"/>
                  </a:lnTo>
                  <a:lnTo>
                    <a:pt x="220979" y="49022"/>
                  </a:lnTo>
                  <a:lnTo>
                    <a:pt x="214629" y="53593"/>
                  </a:lnTo>
                  <a:lnTo>
                    <a:pt x="203082" y="62030"/>
                  </a:lnTo>
                  <a:lnTo>
                    <a:pt x="219963" y="85090"/>
                  </a:lnTo>
                  <a:lnTo>
                    <a:pt x="250526" y="25907"/>
                  </a:lnTo>
                  <a:close/>
                </a:path>
                <a:path w="264160" h="197485">
                  <a:moveTo>
                    <a:pt x="204088" y="25907"/>
                  </a:moveTo>
                  <a:lnTo>
                    <a:pt x="186231" y="39014"/>
                  </a:lnTo>
                  <a:lnTo>
                    <a:pt x="203082" y="62030"/>
                  </a:lnTo>
                  <a:lnTo>
                    <a:pt x="214629" y="53593"/>
                  </a:lnTo>
                  <a:lnTo>
                    <a:pt x="220979" y="49022"/>
                  </a:lnTo>
                  <a:lnTo>
                    <a:pt x="222376" y="40005"/>
                  </a:lnTo>
                  <a:lnTo>
                    <a:pt x="217677" y="33655"/>
                  </a:lnTo>
                  <a:lnTo>
                    <a:pt x="213105" y="27305"/>
                  </a:lnTo>
                  <a:lnTo>
                    <a:pt x="204088" y="25907"/>
                  </a:lnTo>
                  <a:close/>
                </a:path>
                <a:path w="264160" h="197485">
                  <a:moveTo>
                    <a:pt x="263905" y="0"/>
                  </a:moveTo>
                  <a:lnTo>
                    <a:pt x="169290" y="15875"/>
                  </a:lnTo>
                  <a:lnTo>
                    <a:pt x="186231" y="39014"/>
                  </a:lnTo>
                  <a:lnTo>
                    <a:pt x="204088" y="25907"/>
                  </a:lnTo>
                  <a:lnTo>
                    <a:pt x="250526" y="25907"/>
                  </a:lnTo>
                  <a:lnTo>
                    <a:pt x="263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316601" y="5365432"/>
            <a:ext cx="37147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1800" b="1" i="1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baseline="-18518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r>
              <a:rPr sz="1800" b="1" i="1" dirty="0">
                <a:solidFill>
                  <a:srgbClr val="0000FF"/>
                </a:solidFill>
                <a:latin typeface="Corbel"/>
                <a:cs typeface="Corbel"/>
              </a:rPr>
              <a:t>/3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23133" y="5589587"/>
            <a:ext cx="1668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325" b="1" i="1" spc="-22" baseline="-19713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b="1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325" b="1" i="1" baseline="-19713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/3</a:t>
            </a:r>
            <a:r>
              <a:rPr sz="2400" b="1" i="1" dirty="0">
                <a:latin typeface="Arial"/>
                <a:cs typeface="Arial"/>
              </a:rPr>
              <a:t>+</a:t>
            </a: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325" b="1" i="1" baseline="-19713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/4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524119" y="4969827"/>
            <a:ext cx="397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800" b="1" i="1" spc="-7" baseline="-16203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1800" b="1" i="1" spc="-5" dirty="0">
                <a:solidFill>
                  <a:srgbClr val="008000"/>
                </a:solidFill>
                <a:latin typeface="Arial"/>
                <a:cs typeface="Arial"/>
              </a:rPr>
              <a:t>/3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78195" y="4736147"/>
            <a:ext cx="570230" cy="14751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295"/>
              </a:spcBef>
            </a:pPr>
            <a:r>
              <a:rPr sz="1800" b="1" i="1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endParaRPr sz="1800">
              <a:latin typeface="Corbel"/>
              <a:cs typeface="Corbel"/>
            </a:endParaRPr>
          </a:p>
          <a:p>
            <a:pPr marL="162560">
              <a:lnSpc>
                <a:spcPct val="100000"/>
              </a:lnSpc>
              <a:spcBef>
                <a:spcPts val="195"/>
              </a:spcBef>
            </a:pPr>
            <a:r>
              <a:rPr sz="1800" b="1" i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1800" b="1" i="1" baseline="-18518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1800" b="1" i="1" dirty="0">
                <a:solidFill>
                  <a:srgbClr val="008000"/>
                </a:solidFill>
                <a:latin typeface="Arial"/>
                <a:cs typeface="Arial"/>
              </a:rPr>
              <a:t>/4</a:t>
            </a:r>
            <a:endParaRPr sz="1800">
              <a:latin typeface="Arial"/>
              <a:cs typeface="Arial"/>
            </a:endParaRPr>
          </a:p>
          <a:p>
            <a:pPr marL="38100" marR="123825" indent="104775">
              <a:lnSpc>
                <a:spcPts val="3460"/>
              </a:lnSpc>
            </a:pPr>
            <a:r>
              <a:rPr sz="1800" b="1" i="1" spc="30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spc="-22" baseline="-18518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r>
              <a:rPr sz="1800" b="1" i="1" spc="-10" dirty="0">
                <a:solidFill>
                  <a:srgbClr val="0000FF"/>
                </a:solidFill>
                <a:latin typeface="Corbel"/>
                <a:cs typeface="Corbel"/>
              </a:rPr>
              <a:t>/3  </a:t>
            </a:r>
            <a:r>
              <a:rPr sz="1800" b="1" i="1" spc="-5" dirty="0">
                <a:solidFill>
                  <a:srgbClr val="0000FF"/>
                </a:solidFill>
                <a:latin typeface="Corbel"/>
                <a:cs typeface="Corbel"/>
              </a:rPr>
              <a:t>r</a:t>
            </a:r>
            <a:r>
              <a:rPr sz="1800" b="1" i="1" spc="-7" baseline="-18518" dirty="0">
                <a:solidFill>
                  <a:srgbClr val="0000FF"/>
                </a:solidFill>
                <a:latin typeface="Corbel"/>
                <a:cs typeface="Corbel"/>
              </a:rPr>
              <a:t>j</a:t>
            </a:r>
            <a:r>
              <a:rPr sz="1800" b="1" i="1" spc="-5" dirty="0">
                <a:solidFill>
                  <a:srgbClr val="0000FF"/>
                </a:solidFill>
                <a:latin typeface="Corbel"/>
                <a:cs typeface="Corbel"/>
              </a:rPr>
              <a:t>/3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333311"/>
            <a:ext cx="71009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1571625"/>
            <a:ext cx="8515350" cy="4219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8869" y="6041707"/>
            <a:ext cx="6913880" cy="606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" algn="ctr">
              <a:lnSpc>
                <a:spcPts val="2390"/>
              </a:lnSpc>
              <a:spcBef>
                <a:spcPts val="130"/>
              </a:spcBef>
            </a:pPr>
            <a:r>
              <a:rPr sz="2000" b="1" spc="10" dirty="0">
                <a:latin typeface="Corbel"/>
                <a:cs typeface="Corbel"/>
              </a:rPr>
              <a:t>Facebook </a:t>
            </a:r>
            <a:r>
              <a:rPr sz="2000" b="1" spc="5" dirty="0">
                <a:latin typeface="Corbel"/>
                <a:cs typeface="Corbel"/>
              </a:rPr>
              <a:t>social</a:t>
            </a:r>
            <a:r>
              <a:rPr sz="2000" b="1" spc="-225" dirty="0">
                <a:latin typeface="Corbel"/>
                <a:cs typeface="Corbel"/>
              </a:rPr>
              <a:t> </a:t>
            </a:r>
            <a:r>
              <a:rPr sz="2000" b="1" spc="10" dirty="0">
                <a:latin typeface="Corbel"/>
                <a:cs typeface="Corbel"/>
              </a:rPr>
              <a:t>graph</a:t>
            </a:r>
            <a:endParaRPr sz="2000" dirty="0">
              <a:latin typeface="Corbel"/>
              <a:cs typeface="Corbel"/>
            </a:endParaRPr>
          </a:p>
          <a:p>
            <a:pPr algn="ctr">
              <a:lnSpc>
                <a:spcPts val="2150"/>
              </a:lnSpc>
            </a:pP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4-degrees of separation [Backstrom-Boldi-Rosa-Ugander-Vigna,</a:t>
            </a:r>
            <a:r>
              <a:rPr sz="1800" b="1" spc="-1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2011]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2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13905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438019"/>
            <a:ext cx="323850" cy="400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906520"/>
            <a:ext cx="323850" cy="400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3130" y="1347787"/>
            <a:ext cx="5175885" cy="2959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3835"/>
              </a:lnSpc>
              <a:spcBef>
                <a:spcPts val="125"/>
              </a:spcBef>
            </a:pP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“vote”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from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an</a:t>
            </a:r>
            <a:r>
              <a:rPr sz="3200" b="1" spc="-14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important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ts val="3829"/>
              </a:lnSpc>
            </a:pP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page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worth</a:t>
            </a:r>
            <a:r>
              <a:rPr sz="3200" b="1" spc="-1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more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ts val="3835"/>
              </a:lnSpc>
            </a:pP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page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important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if it</a:t>
            </a:r>
            <a:r>
              <a:rPr sz="3200" b="1" spc="-4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65"/>
              </a:spcBef>
            </a:pP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pointed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by other</a:t>
            </a:r>
            <a:r>
              <a:rPr sz="3200" b="1" spc="-3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important  pages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ts val="3820"/>
              </a:lnSpc>
            </a:pPr>
            <a:r>
              <a:rPr sz="3200" b="1" spc="20" dirty="0">
                <a:latin typeface="Calibri"/>
                <a:cs typeface="Calibri"/>
              </a:rPr>
              <a:t>Define </a:t>
            </a:r>
            <a:r>
              <a:rPr sz="3200" b="1" spc="10" dirty="0">
                <a:latin typeface="Calibri"/>
                <a:cs typeface="Calibri"/>
              </a:rPr>
              <a:t>a </a:t>
            </a:r>
            <a:r>
              <a:rPr sz="3200" b="1" spc="-5" dirty="0">
                <a:latin typeface="Calibri"/>
                <a:cs typeface="Calibri"/>
              </a:rPr>
              <a:t>“rank” </a:t>
            </a:r>
            <a:r>
              <a:rPr sz="3200" b="1" i="1" spc="10" dirty="0">
                <a:latin typeface="Times New Roman"/>
                <a:cs typeface="Times New Roman"/>
              </a:rPr>
              <a:t>r</a:t>
            </a:r>
            <a:r>
              <a:rPr sz="3150" b="1" i="1" spc="15" baseline="-19841" dirty="0">
                <a:latin typeface="Times New Roman"/>
                <a:cs typeface="Times New Roman"/>
              </a:rPr>
              <a:t>j </a:t>
            </a:r>
            <a:r>
              <a:rPr sz="3200" b="1" spc="-1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page</a:t>
            </a:r>
            <a:r>
              <a:rPr sz="3200" b="1" spc="-220" dirty="0">
                <a:latin typeface="Calibri"/>
                <a:cs typeface="Calibri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j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234" y="4515912"/>
            <a:ext cx="147764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i="1" spc="35" dirty="0">
                <a:latin typeface="Times New Roman"/>
                <a:cs typeface="Times New Roman"/>
              </a:rPr>
              <a:t>r</a:t>
            </a:r>
            <a:r>
              <a:rPr sz="3450" i="1" spc="52" baseline="-24154" dirty="0">
                <a:latin typeface="Times New Roman"/>
                <a:cs typeface="Times New Roman"/>
              </a:rPr>
              <a:t>j </a:t>
            </a:r>
            <a:r>
              <a:rPr sz="4000" spc="-5" dirty="0">
                <a:latin typeface="Symbol"/>
                <a:cs typeface="Symbol"/>
              </a:rPr>
              <a:t>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9000" spc="-7" baseline="-8796" dirty="0">
                <a:latin typeface="Symbol"/>
                <a:cs typeface="Symbol"/>
              </a:rPr>
              <a:t></a:t>
            </a:r>
            <a:endParaRPr sz="9000" baseline="-879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7917" y="4455052"/>
            <a:ext cx="22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10450" y="2514536"/>
            <a:ext cx="1733550" cy="2262505"/>
            <a:chOff x="7410450" y="2514536"/>
            <a:chExt cx="1733550" cy="22625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8391" y="2581052"/>
              <a:ext cx="528955" cy="5289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0450" y="2514536"/>
              <a:ext cx="614362" cy="738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86650" y="2590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341" y="4105052"/>
              <a:ext cx="528955" cy="528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7250" y="4038536"/>
              <a:ext cx="666750" cy="7381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61060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08390" y="4143629"/>
            <a:ext cx="2800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96050" y="4038536"/>
            <a:ext cx="624205" cy="738505"/>
            <a:chOff x="6496050" y="4038536"/>
            <a:chExt cx="624205" cy="7385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3991" y="4105052"/>
              <a:ext cx="528955" cy="5289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6050" y="4038536"/>
              <a:ext cx="623887" cy="7381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7225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25284" y="4143629"/>
            <a:ext cx="1784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7685" y="2335021"/>
            <a:ext cx="1757045" cy="2127885"/>
          </a:xfrm>
          <a:custGeom>
            <a:avLst/>
            <a:gdLst/>
            <a:ahLst/>
            <a:cxnLst/>
            <a:rect l="l" t="t" r="r" b="b"/>
            <a:pathLst>
              <a:path w="1757045" h="2127885">
                <a:moveTo>
                  <a:pt x="689864" y="641604"/>
                </a:moveTo>
                <a:lnTo>
                  <a:pt x="618109" y="687324"/>
                </a:lnTo>
                <a:lnTo>
                  <a:pt x="646633" y="704430"/>
                </a:lnTo>
                <a:lnTo>
                  <a:pt x="0" y="1782064"/>
                </a:lnTo>
                <a:lnTo>
                  <a:pt x="8255" y="1787017"/>
                </a:lnTo>
                <a:lnTo>
                  <a:pt x="654799" y="709320"/>
                </a:lnTo>
                <a:lnTo>
                  <a:pt x="683387" y="726440"/>
                </a:lnTo>
                <a:lnTo>
                  <a:pt x="685888" y="693547"/>
                </a:lnTo>
                <a:lnTo>
                  <a:pt x="689864" y="641604"/>
                </a:lnTo>
                <a:close/>
              </a:path>
              <a:path w="1757045" h="2127885">
                <a:moveTo>
                  <a:pt x="770255" y="720217"/>
                </a:moveTo>
                <a:lnTo>
                  <a:pt x="762000" y="715264"/>
                </a:lnTo>
                <a:lnTo>
                  <a:pt x="115443" y="1792973"/>
                </a:lnTo>
                <a:lnTo>
                  <a:pt x="86868" y="1775841"/>
                </a:lnTo>
                <a:lnTo>
                  <a:pt x="80391" y="1860677"/>
                </a:lnTo>
                <a:lnTo>
                  <a:pt x="152146" y="1814957"/>
                </a:lnTo>
                <a:lnTo>
                  <a:pt x="141757" y="1808734"/>
                </a:lnTo>
                <a:lnTo>
                  <a:pt x="123609" y="1797862"/>
                </a:lnTo>
                <a:lnTo>
                  <a:pt x="770255" y="720217"/>
                </a:lnTo>
                <a:close/>
              </a:path>
              <a:path w="1757045" h="2127885">
                <a:moveTo>
                  <a:pt x="1304264" y="246888"/>
                </a:moveTo>
                <a:lnTo>
                  <a:pt x="1293622" y="200152"/>
                </a:lnTo>
                <a:lnTo>
                  <a:pt x="1273048" y="165989"/>
                </a:lnTo>
                <a:lnTo>
                  <a:pt x="1242822" y="133731"/>
                </a:lnTo>
                <a:lnTo>
                  <a:pt x="1204468" y="103759"/>
                </a:lnTo>
                <a:lnTo>
                  <a:pt x="1159002" y="76327"/>
                </a:lnTo>
                <a:lnTo>
                  <a:pt x="1107440" y="52197"/>
                </a:lnTo>
                <a:lnTo>
                  <a:pt x="1051179" y="32131"/>
                </a:lnTo>
                <a:lnTo>
                  <a:pt x="1011555" y="20955"/>
                </a:lnTo>
                <a:lnTo>
                  <a:pt x="970280" y="12065"/>
                </a:lnTo>
                <a:lnTo>
                  <a:pt x="955395" y="9525"/>
                </a:lnTo>
                <a:lnTo>
                  <a:pt x="949452" y="8509"/>
                </a:lnTo>
                <a:lnTo>
                  <a:pt x="906907" y="3048"/>
                </a:lnTo>
                <a:lnTo>
                  <a:pt x="863981" y="381"/>
                </a:lnTo>
                <a:lnTo>
                  <a:pt x="842391" y="0"/>
                </a:lnTo>
                <a:lnTo>
                  <a:pt x="820801" y="381"/>
                </a:lnTo>
                <a:lnTo>
                  <a:pt x="777875" y="3175"/>
                </a:lnTo>
                <a:lnTo>
                  <a:pt x="735330" y="8509"/>
                </a:lnTo>
                <a:lnTo>
                  <a:pt x="693801" y="16383"/>
                </a:lnTo>
                <a:lnTo>
                  <a:pt x="633730" y="32131"/>
                </a:lnTo>
                <a:lnTo>
                  <a:pt x="595757" y="45212"/>
                </a:lnTo>
                <a:lnTo>
                  <a:pt x="559562" y="60071"/>
                </a:lnTo>
                <a:lnTo>
                  <a:pt x="509905" y="85344"/>
                </a:lnTo>
                <a:lnTo>
                  <a:pt x="466725" y="113665"/>
                </a:lnTo>
                <a:lnTo>
                  <a:pt x="431038" y="144526"/>
                </a:lnTo>
                <a:lnTo>
                  <a:pt x="403860" y="177419"/>
                </a:lnTo>
                <a:lnTo>
                  <a:pt x="386461" y="211963"/>
                </a:lnTo>
                <a:lnTo>
                  <a:pt x="380365" y="248031"/>
                </a:lnTo>
                <a:lnTo>
                  <a:pt x="380619" y="259334"/>
                </a:lnTo>
                <a:lnTo>
                  <a:pt x="388366" y="305435"/>
                </a:lnTo>
                <a:lnTo>
                  <a:pt x="410845" y="360045"/>
                </a:lnTo>
                <a:lnTo>
                  <a:pt x="437388" y="399796"/>
                </a:lnTo>
                <a:lnTo>
                  <a:pt x="469900" y="434594"/>
                </a:lnTo>
                <a:lnTo>
                  <a:pt x="507365" y="462788"/>
                </a:lnTo>
                <a:lnTo>
                  <a:pt x="527812" y="474218"/>
                </a:lnTo>
                <a:lnTo>
                  <a:pt x="528320" y="474472"/>
                </a:lnTo>
                <a:lnTo>
                  <a:pt x="538543" y="477786"/>
                </a:lnTo>
                <a:lnTo>
                  <a:pt x="531114" y="511556"/>
                </a:lnTo>
                <a:lnTo>
                  <a:pt x="613791" y="490728"/>
                </a:lnTo>
                <a:lnTo>
                  <a:pt x="602475" y="481584"/>
                </a:lnTo>
                <a:lnTo>
                  <a:pt x="547497" y="437134"/>
                </a:lnTo>
                <a:lnTo>
                  <a:pt x="540600" y="468426"/>
                </a:lnTo>
                <a:lnTo>
                  <a:pt x="532396" y="465709"/>
                </a:lnTo>
                <a:lnTo>
                  <a:pt x="531736" y="465505"/>
                </a:lnTo>
                <a:lnTo>
                  <a:pt x="531444" y="465328"/>
                </a:lnTo>
                <a:lnTo>
                  <a:pt x="494157" y="442214"/>
                </a:lnTo>
                <a:lnTo>
                  <a:pt x="460121" y="411734"/>
                </a:lnTo>
                <a:lnTo>
                  <a:pt x="431419" y="375666"/>
                </a:lnTo>
                <a:lnTo>
                  <a:pt x="409194" y="335280"/>
                </a:lnTo>
                <a:lnTo>
                  <a:pt x="394970" y="292227"/>
                </a:lnTo>
                <a:lnTo>
                  <a:pt x="389890" y="248031"/>
                </a:lnTo>
                <a:lnTo>
                  <a:pt x="390525" y="237236"/>
                </a:lnTo>
                <a:lnTo>
                  <a:pt x="405130" y="193802"/>
                </a:lnTo>
                <a:lnTo>
                  <a:pt x="427990" y="161798"/>
                </a:lnTo>
                <a:lnTo>
                  <a:pt x="459740" y="131191"/>
                </a:lnTo>
                <a:lnTo>
                  <a:pt x="499745" y="102616"/>
                </a:lnTo>
                <a:lnTo>
                  <a:pt x="546354" y="76708"/>
                </a:lnTo>
                <a:lnTo>
                  <a:pt x="598805" y="54102"/>
                </a:lnTo>
                <a:lnTo>
                  <a:pt x="636270" y="41275"/>
                </a:lnTo>
                <a:lnTo>
                  <a:pt x="675513" y="30353"/>
                </a:lnTo>
                <a:lnTo>
                  <a:pt x="716026" y="21463"/>
                </a:lnTo>
                <a:lnTo>
                  <a:pt x="757555" y="14986"/>
                </a:lnTo>
                <a:lnTo>
                  <a:pt x="799846" y="10922"/>
                </a:lnTo>
                <a:lnTo>
                  <a:pt x="842264" y="9525"/>
                </a:lnTo>
                <a:lnTo>
                  <a:pt x="863473" y="9779"/>
                </a:lnTo>
                <a:lnTo>
                  <a:pt x="905891" y="12573"/>
                </a:lnTo>
                <a:lnTo>
                  <a:pt x="947801" y="17907"/>
                </a:lnTo>
                <a:lnTo>
                  <a:pt x="988949" y="25527"/>
                </a:lnTo>
                <a:lnTo>
                  <a:pt x="1048131" y="41148"/>
                </a:lnTo>
                <a:lnTo>
                  <a:pt x="1085723" y="53848"/>
                </a:lnTo>
                <a:lnTo>
                  <a:pt x="1121156" y="68580"/>
                </a:lnTo>
                <a:lnTo>
                  <a:pt x="1169924" y="93218"/>
                </a:lnTo>
                <a:lnTo>
                  <a:pt x="1212215" y="120904"/>
                </a:lnTo>
                <a:lnTo>
                  <a:pt x="1246886" y="150876"/>
                </a:lnTo>
                <a:lnTo>
                  <a:pt x="1272921" y="182118"/>
                </a:lnTo>
                <a:lnTo>
                  <a:pt x="1292225" y="225171"/>
                </a:lnTo>
                <a:lnTo>
                  <a:pt x="1294765" y="246888"/>
                </a:lnTo>
                <a:lnTo>
                  <a:pt x="1294511" y="257937"/>
                </a:lnTo>
                <a:lnTo>
                  <a:pt x="1287018" y="301879"/>
                </a:lnTo>
                <a:lnTo>
                  <a:pt x="1265428" y="354330"/>
                </a:lnTo>
                <a:lnTo>
                  <a:pt x="1239774" y="392684"/>
                </a:lnTo>
                <a:lnTo>
                  <a:pt x="1208405" y="426085"/>
                </a:lnTo>
                <a:lnTo>
                  <a:pt x="1172210" y="453136"/>
                </a:lnTo>
                <a:lnTo>
                  <a:pt x="1132840" y="472694"/>
                </a:lnTo>
                <a:lnTo>
                  <a:pt x="1091946" y="482981"/>
                </a:lnTo>
                <a:lnTo>
                  <a:pt x="1070737" y="484378"/>
                </a:lnTo>
                <a:lnTo>
                  <a:pt x="1071118" y="493903"/>
                </a:lnTo>
                <a:lnTo>
                  <a:pt x="1114679" y="488315"/>
                </a:lnTo>
                <a:lnTo>
                  <a:pt x="1156843" y="472694"/>
                </a:lnTo>
                <a:lnTo>
                  <a:pt x="1196213" y="448437"/>
                </a:lnTo>
                <a:lnTo>
                  <a:pt x="1231392" y="416941"/>
                </a:lnTo>
                <a:lnTo>
                  <a:pt x="1261110" y="379603"/>
                </a:lnTo>
                <a:lnTo>
                  <a:pt x="1284224" y="337947"/>
                </a:lnTo>
                <a:lnTo>
                  <a:pt x="1298956" y="293370"/>
                </a:lnTo>
                <a:lnTo>
                  <a:pt x="1304264" y="248031"/>
                </a:lnTo>
                <a:lnTo>
                  <a:pt x="1304264" y="246888"/>
                </a:lnTo>
                <a:close/>
              </a:path>
              <a:path w="1757045" h="2127885">
                <a:moveTo>
                  <a:pt x="1737614" y="2089277"/>
                </a:moveTo>
                <a:lnTo>
                  <a:pt x="1728216" y="2084578"/>
                </a:lnTo>
                <a:lnTo>
                  <a:pt x="1661414" y="2051177"/>
                </a:lnTo>
                <a:lnTo>
                  <a:pt x="1661414" y="2084578"/>
                </a:lnTo>
                <a:lnTo>
                  <a:pt x="137414" y="2084578"/>
                </a:lnTo>
                <a:lnTo>
                  <a:pt x="137414" y="2094103"/>
                </a:lnTo>
                <a:lnTo>
                  <a:pt x="1661414" y="2094103"/>
                </a:lnTo>
                <a:lnTo>
                  <a:pt x="1661414" y="2127377"/>
                </a:lnTo>
                <a:lnTo>
                  <a:pt x="1727962" y="2094103"/>
                </a:lnTo>
                <a:lnTo>
                  <a:pt x="1737614" y="2089277"/>
                </a:lnTo>
                <a:close/>
              </a:path>
              <a:path w="1757045" h="2127885">
                <a:moveTo>
                  <a:pt x="1756791" y="1932178"/>
                </a:moveTo>
                <a:lnTo>
                  <a:pt x="232791" y="1932178"/>
                </a:lnTo>
                <a:lnTo>
                  <a:pt x="232791" y="1898777"/>
                </a:lnTo>
                <a:lnTo>
                  <a:pt x="156591" y="1936877"/>
                </a:lnTo>
                <a:lnTo>
                  <a:pt x="232791" y="1974977"/>
                </a:lnTo>
                <a:lnTo>
                  <a:pt x="232791" y="1941703"/>
                </a:lnTo>
                <a:lnTo>
                  <a:pt x="1756791" y="1941703"/>
                </a:lnTo>
                <a:lnTo>
                  <a:pt x="1756791" y="1932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26934" y="4372610"/>
            <a:ext cx="5067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325" baseline="-19713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0134" y="3705161"/>
            <a:ext cx="1257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25359" y="3533838"/>
            <a:ext cx="455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6481" y="3400107"/>
            <a:ext cx="1149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91325" y="3228086"/>
            <a:ext cx="4559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57414" y="3914775"/>
            <a:ext cx="3371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325" spc="30" baseline="-19713" dirty="0">
                <a:latin typeface="Times New Roman"/>
                <a:cs typeface="Times New Roman"/>
              </a:rPr>
              <a:t>m</a:t>
            </a:r>
            <a:endParaRPr sz="2325" baseline="-1971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52359" y="1931352"/>
            <a:ext cx="506730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325" spc="-30" baseline="-19713" dirty="0">
                <a:latin typeface="Times New Roman"/>
                <a:cs typeface="Times New Roman"/>
              </a:rPr>
              <a:t>y</a:t>
            </a:r>
            <a:r>
              <a:rPr sz="2400" spc="-20" dirty="0"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  <a:p>
            <a:pPr marL="200660">
              <a:lnSpc>
                <a:spcPct val="100000"/>
              </a:lnSpc>
              <a:spcBef>
                <a:spcPts val="253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72173" y="1428622"/>
            <a:ext cx="1886585" cy="419734"/>
          </a:xfrm>
          <a:custGeom>
            <a:avLst/>
            <a:gdLst/>
            <a:ahLst/>
            <a:cxnLst/>
            <a:rect l="l" t="t" r="r" b="b"/>
            <a:pathLst>
              <a:path w="1886584" h="419735">
                <a:moveTo>
                  <a:pt x="1886204" y="23876"/>
                </a:moveTo>
                <a:lnTo>
                  <a:pt x="1884324" y="14579"/>
                </a:lnTo>
                <a:lnTo>
                  <a:pt x="1879193" y="6985"/>
                </a:lnTo>
                <a:lnTo>
                  <a:pt x="1871573" y="1879"/>
                </a:lnTo>
                <a:lnTo>
                  <a:pt x="1862201" y="0"/>
                </a:lnTo>
                <a:lnTo>
                  <a:pt x="23876" y="0"/>
                </a:lnTo>
                <a:lnTo>
                  <a:pt x="14566" y="1879"/>
                </a:lnTo>
                <a:lnTo>
                  <a:pt x="6985" y="6985"/>
                </a:lnTo>
                <a:lnTo>
                  <a:pt x="1866" y="14579"/>
                </a:lnTo>
                <a:lnTo>
                  <a:pt x="0" y="23876"/>
                </a:lnTo>
                <a:lnTo>
                  <a:pt x="0" y="395351"/>
                </a:lnTo>
                <a:lnTo>
                  <a:pt x="1866" y="404736"/>
                </a:lnTo>
                <a:lnTo>
                  <a:pt x="6985" y="412356"/>
                </a:lnTo>
                <a:lnTo>
                  <a:pt x="14566" y="417487"/>
                </a:lnTo>
                <a:lnTo>
                  <a:pt x="23876" y="419354"/>
                </a:lnTo>
                <a:lnTo>
                  <a:pt x="1862201" y="419354"/>
                </a:lnTo>
                <a:lnTo>
                  <a:pt x="1871573" y="417487"/>
                </a:lnTo>
                <a:lnTo>
                  <a:pt x="1879193" y="412356"/>
                </a:lnTo>
                <a:lnTo>
                  <a:pt x="1884324" y="404736"/>
                </a:lnTo>
                <a:lnTo>
                  <a:pt x="1886204" y="395351"/>
                </a:lnTo>
                <a:lnTo>
                  <a:pt x="1886204" y="390652"/>
                </a:lnTo>
                <a:lnTo>
                  <a:pt x="1886204" y="28702"/>
                </a:lnTo>
                <a:lnTo>
                  <a:pt x="1886204" y="23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96176" y="1452625"/>
            <a:ext cx="1838325" cy="3714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The web </a:t>
            </a:r>
            <a:r>
              <a:rPr sz="1800" spc="1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1839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60871" y="4938326"/>
            <a:ext cx="2165350" cy="14192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1800" b="1" dirty="0">
                <a:solidFill>
                  <a:srgbClr val="008000"/>
                </a:solidFill>
                <a:latin typeface="Corbel"/>
                <a:cs typeface="Corbel"/>
              </a:rPr>
              <a:t>“Flow”</a:t>
            </a:r>
            <a:r>
              <a:rPr sz="1800" b="1" spc="-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008000"/>
                </a:solidFill>
                <a:latin typeface="Corbel"/>
                <a:cs typeface="Corbel"/>
              </a:rPr>
              <a:t>equations:</a:t>
            </a:r>
            <a:endParaRPr sz="1800">
              <a:latin typeface="Corbel"/>
              <a:cs typeface="Corbel"/>
            </a:endParaRPr>
          </a:p>
          <a:p>
            <a:pPr marL="419100" marR="30480">
              <a:lnSpc>
                <a:spcPts val="2860"/>
              </a:lnSpc>
              <a:spcBef>
                <a:spcPts val="55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51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</a:t>
            </a:r>
            <a:r>
              <a:rPr sz="2000" b="1" spc="-2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endParaRPr sz="2025" baseline="-18518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35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262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3026" y="6280467"/>
            <a:ext cx="2869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8000"/>
                </a:solidFill>
                <a:latin typeface="Cambria Math"/>
                <a:cs typeface="Cambria Math"/>
              </a:rPr>
              <a:t>𝒅</a:t>
            </a:r>
            <a:r>
              <a:rPr sz="2025" spc="-30" baseline="-16460" dirty="0">
                <a:solidFill>
                  <a:srgbClr val="008000"/>
                </a:solidFill>
                <a:latin typeface="Cambria Math"/>
                <a:cs typeface="Cambria Math"/>
              </a:rPr>
              <a:t>𝒊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… out-degree </a:t>
            </a:r>
            <a:r>
              <a:rPr sz="1800" b="1" spc="10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1800" b="1" spc="2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1800" b="1" spc="-1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Cambria Math"/>
                <a:cs typeface="Cambria Math"/>
              </a:rPr>
              <a:t>𝒊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66723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17637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00162"/>
            <a:ext cx="4362450" cy="9563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65"/>
              </a:spcBef>
            </a:pP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3 equations, 3</a:t>
            </a:r>
            <a:r>
              <a:rPr b="1" spc="-3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unknowns,  </a:t>
            </a: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b="1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constants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238880"/>
            <a:ext cx="323850" cy="4006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4080" y="2238438"/>
            <a:ext cx="7237730" cy="192341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2425" indent="-276860">
              <a:lnSpc>
                <a:spcPct val="100000"/>
              </a:lnSpc>
              <a:spcBef>
                <a:spcPts val="475"/>
              </a:spcBef>
              <a:buClr>
                <a:srgbClr val="5FB5CC"/>
              </a:buClr>
              <a:buFont typeface="Wingdings"/>
              <a:buChar char=""/>
              <a:tabLst>
                <a:tab pos="353060" algn="l"/>
              </a:tabLst>
            </a:pPr>
            <a:r>
              <a:rPr sz="2750" spc="15" dirty="0">
                <a:latin typeface="Calibri"/>
                <a:cs typeface="Calibri"/>
              </a:rPr>
              <a:t>No </a:t>
            </a:r>
            <a:r>
              <a:rPr sz="2750" spc="-20" dirty="0">
                <a:latin typeface="Calibri"/>
                <a:cs typeface="Calibri"/>
              </a:rPr>
              <a:t>unique</a:t>
            </a:r>
            <a:r>
              <a:rPr sz="2750" spc="24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solution</a:t>
            </a:r>
            <a:endParaRPr sz="2750">
              <a:latin typeface="Calibri"/>
              <a:cs typeface="Calibri"/>
            </a:endParaRPr>
          </a:p>
          <a:p>
            <a:pPr marL="352425" indent="-276860">
              <a:lnSpc>
                <a:spcPts val="3115"/>
              </a:lnSpc>
              <a:spcBef>
                <a:spcPts val="380"/>
              </a:spcBef>
              <a:buClr>
                <a:srgbClr val="5FB5CC"/>
              </a:buClr>
              <a:buFont typeface="Wingdings"/>
              <a:buChar char=""/>
              <a:tabLst>
                <a:tab pos="353060" algn="l"/>
              </a:tabLst>
            </a:pPr>
            <a:r>
              <a:rPr sz="2750" spc="-15" dirty="0">
                <a:latin typeface="Calibri"/>
                <a:cs typeface="Calibri"/>
              </a:rPr>
              <a:t>All </a:t>
            </a:r>
            <a:r>
              <a:rPr sz="2750" spc="-10" dirty="0">
                <a:latin typeface="Calibri"/>
                <a:cs typeface="Calibri"/>
              </a:rPr>
              <a:t>solutions </a:t>
            </a:r>
            <a:r>
              <a:rPr sz="2750" spc="-20" dirty="0">
                <a:latin typeface="Calibri"/>
                <a:cs typeface="Calibri"/>
              </a:rPr>
              <a:t>equivalent </a:t>
            </a:r>
            <a:r>
              <a:rPr sz="2750" spc="5" dirty="0">
                <a:latin typeface="Calibri"/>
                <a:cs typeface="Calibri"/>
              </a:rPr>
              <a:t>modulo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scale</a:t>
            </a:r>
            <a:r>
              <a:rPr sz="2750" spc="-2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factor</a:t>
            </a:r>
            <a:endParaRPr sz="2750">
              <a:latin typeface="Calibri"/>
              <a:cs typeface="Calibri"/>
            </a:endParaRPr>
          </a:p>
          <a:p>
            <a:pPr marL="57150">
              <a:lnSpc>
                <a:spcPts val="3654"/>
              </a:lnSpc>
            </a:pP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Additional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constraint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forces</a:t>
            </a:r>
            <a:r>
              <a:rPr sz="3200" b="1" spc="-3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uniqueness:</a:t>
            </a:r>
            <a:endParaRPr sz="3200">
              <a:latin typeface="Calibri"/>
              <a:cs typeface="Calibri"/>
            </a:endParaRPr>
          </a:p>
          <a:p>
            <a:pPr marL="352425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353060" algn="l"/>
                <a:tab pos="867410" algn="l"/>
                <a:tab pos="2707640" algn="l"/>
              </a:tabLst>
            </a:pPr>
            <a:r>
              <a:rPr sz="2750" spc="20" dirty="0">
                <a:latin typeface="Cambria Math"/>
                <a:cs typeface="Cambria Math"/>
              </a:rPr>
              <a:t>𝒓</a:t>
            </a:r>
            <a:r>
              <a:rPr sz="3000" spc="30" baseline="-16666" dirty="0">
                <a:latin typeface="Cambria Math"/>
                <a:cs typeface="Cambria Math"/>
              </a:rPr>
              <a:t>𝒚	</a:t>
            </a:r>
            <a:r>
              <a:rPr sz="2750" spc="20" dirty="0">
                <a:latin typeface="Cambria Math"/>
                <a:cs typeface="Cambria Math"/>
              </a:rPr>
              <a:t>+ </a:t>
            </a:r>
            <a:r>
              <a:rPr sz="2750" spc="15" dirty="0">
                <a:latin typeface="Cambria Math"/>
                <a:cs typeface="Cambria Math"/>
              </a:rPr>
              <a:t>𝒓</a:t>
            </a:r>
            <a:r>
              <a:rPr sz="3000" spc="22" baseline="-16666" dirty="0">
                <a:latin typeface="Cambria Math"/>
                <a:cs typeface="Cambria Math"/>
              </a:rPr>
              <a:t>𝒂</a:t>
            </a:r>
            <a:r>
              <a:rPr sz="3000" spc="487" baseline="-16666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+</a:t>
            </a:r>
            <a:r>
              <a:rPr sz="2750" spc="625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𝒓</a:t>
            </a:r>
            <a:r>
              <a:rPr sz="3000" spc="30" baseline="-16666" dirty="0">
                <a:latin typeface="Cambria Math"/>
                <a:cs typeface="Cambria Math"/>
              </a:rPr>
              <a:t>𝒎	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45" dirty="0">
                <a:latin typeface="Cambria Math"/>
                <a:cs typeface="Cambria Math"/>
              </a:rPr>
              <a:t> </a:t>
            </a:r>
            <a:r>
              <a:rPr sz="2750" spc="15" dirty="0">
                <a:latin typeface="Cambria Math"/>
                <a:cs typeface="Cambria Math"/>
              </a:rPr>
              <a:t>𝟏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4352353"/>
            <a:ext cx="21088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b="1" spc="5" dirty="0">
                <a:solidFill>
                  <a:srgbClr val="008000"/>
                </a:solidFill>
                <a:latin typeface="Calibri"/>
                <a:cs typeface="Calibri"/>
              </a:rPr>
              <a:t>Solution:</a:t>
            </a:r>
            <a:r>
              <a:rPr sz="2750" b="1" spc="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𝒓</a:t>
            </a:r>
            <a:r>
              <a:rPr sz="3000" spc="30" baseline="-16666" dirty="0">
                <a:latin typeface="Cambria Math"/>
                <a:cs typeface="Cambria Math"/>
              </a:rPr>
              <a:t>𝒚</a:t>
            </a:r>
            <a:endParaRPr sz="3000" baseline="-16666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0539" y="4606290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152400" y="0"/>
                </a:moveTo>
                <a:lnTo>
                  <a:pt x="0" y="0"/>
                </a:lnTo>
                <a:lnTo>
                  <a:pt x="0" y="19050"/>
                </a:lnTo>
                <a:lnTo>
                  <a:pt x="152400" y="1905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53791" y="4352353"/>
            <a:ext cx="1256665" cy="610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740"/>
              </a:lnSpc>
              <a:spcBef>
                <a:spcPts val="125"/>
              </a:spcBef>
              <a:tabLst>
                <a:tab pos="619125" algn="l"/>
              </a:tabLst>
            </a:pPr>
            <a:r>
              <a:rPr sz="2750" spc="20" dirty="0">
                <a:latin typeface="Cambria Math"/>
                <a:cs typeface="Cambria Math"/>
              </a:rPr>
              <a:t>=	</a:t>
            </a:r>
            <a:r>
              <a:rPr sz="2750" spc="5" dirty="0">
                <a:latin typeface="Cambria Math"/>
                <a:cs typeface="Cambria Math"/>
              </a:rPr>
              <a:t>,</a:t>
            </a:r>
            <a:r>
              <a:rPr sz="2750" spc="85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𝒓</a:t>
            </a:r>
            <a:r>
              <a:rPr sz="3000" spc="30" baseline="-16666" dirty="0">
                <a:latin typeface="Cambria Math"/>
                <a:cs typeface="Cambria Math"/>
              </a:rPr>
              <a:t>𝒂</a:t>
            </a:r>
            <a:endParaRPr sz="3000" baseline="-16666">
              <a:latin typeface="Cambria Math"/>
              <a:cs typeface="Cambria Math"/>
            </a:endParaRPr>
          </a:p>
          <a:p>
            <a:pPr marL="400050">
              <a:lnSpc>
                <a:spcPts val="1839"/>
              </a:lnSpc>
            </a:pPr>
            <a:r>
              <a:rPr sz="2000" spc="15" dirty="0"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2139" y="4606290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152400" y="0"/>
                </a:moveTo>
                <a:lnTo>
                  <a:pt x="0" y="0"/>
                </a:lnTo>
                <a:lnTo>
                  <a:pt x="0" y="19050"/>
                </a:lnTo>
                <a:lnTo>
                  <a:pt x="152400" y="1905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41395" y="4237672"/>
            <a:ext cx="15532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5570" algn="l"/>
              </a:tabLst>
            </a:pPr>
            <a:r>
              <a:rPr sz="2000" spc="25" dirty="0">
                <a:latin typeface="Cambria Math"/>
                <a:cs typeface="Cambria Math"/>
              </a:rPr>
              <a:t>𝟐	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79464" y="4606290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152399" y="0"/>
                </a:moveTo>
                <a:lnTo>
                  <a:pt x="0" y="0"/>
                </a:lnTo>
                <a:lnTo>
                  <a:pt x="0" y="19050"/>
                </a:lnTo>
                <a:lnTo>
                  <a:pt x="152399" y="19050"/>
                </a:lnTo>
                <a:lnTo>
                  <a:pt x="152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85509" y="4142422"/>
            <a:ext cx="5930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125" spc="30" baseline="-33333" dirty="0">
                <a:latin typeface="Cambria Math"/>
                <a:cs typeface="Cambria Math"/>
              </a:rPr>
              <a:t>=</a:t>
            </a:r>
            <a:r>
              <a:rPr sz="4125" spc="142" baseline="-33333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4215" y="4352353"/>
            <a:ext cx="2064385" cy="610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2740"/>
              </a:lnSpc>
              <a:spcBef>
                <a:spcPts val="125"/>
              </a:spcBef>
              <a:tabLst>
                <a:tab pos="631825" algn="l"/>
              </a:tabLst>
            </a:pPr>
            <a:r>
              <a:rPr sz="2750" spc="20" dirty="0">
                <a:latin typeface="Cambria Math"/>
                <a:cs typeface="Cambria Math"/>
              </a:rPr>
              <a:t>=	</a:t>
            </a:r>
            <a:r>
              <a:rPr sz="2750" spc="5" dirty="0">
                <a:latin typeface="Cambria Math"/>
                <a:cs typeface="Cambria Math"/>
              </a:rPr>
              <a:t>,</a:t>
            </a:r>
            <a:r>
              <a:rPr sz="2750" spc="140" dirty="0">
                <a:latin typeface="Cambria Math"/>
                <a:cs typeface="Cambria Math"/>
              </a:rPr>
              <a:t> </a:t>
            </a:r>
            <a:r>
              <a:rPr sz="2750" spc="25" dirty="0">
                <a:latin typeface="Cambria Math"/>
                <a:cs typeface="Cambria Math"/>
              </a:rPr>
              <a:t>𝒓</a:t>
            </a:r>
            <a:r>
              <a:rPr sz="3000" spc="37" baseline="-16666" dirty="0">
                <a:latin typeface="Cambria Math"/>
                <a:cs typeface="Cambria Math"/>
              </a:rPr>
              <a:t>𝒎</a:t>
            </a:r>
            <a:endParaRPr sz="3000" baseline="-16666">
              <a:latin typeface="Cambria Math"/>
              <a:cs typeface="Cambria Math"/>
            </a:endParaRPr>
          </a:p>
          <a:p>
            <a:pPr marL="412750">
              <a:lnSpc>
                <a:spcPts val="1839"/>
              </a:lnSpc>
              <a:tabLst>
                <a:tab pos="1871345" algn="l"/>
              </a:tabLst>
            </a:pPr>
            <a:r>
              <a:rPr sz="2000" spc="15" dirty="0">
                <a:latin typeface="Cambria Math"/>
                <a:cs typeface="Cambria Math"/>
              </a:rPr>
              <a:t>𝟓	𝟓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908486"/>
            <a:ext cx="323850" cy="40036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6233795"/>
            <a:ext cx="323850" cy="40068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38530" y="4791011"/>
            <a:ext cx="6672580" cy="18434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91000"/>
              </a:lnSpc>
              <a:spcBef>
                <a:spcPts val="470"/>
              </a:spcBef>
            </a:pP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Gaussian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elimination</a:t>
            </a:r>
            <a:r>
              <a:rPr sz="3200" b="1" spc="-57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method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works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for 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small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examples,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but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we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need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better 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method </a:t>
            </a:r>
            <a:r>
              <a:rPr sz="3200" b="1" spc="-10" dirty="0">
                <a:solidFill>
                  <a:srgbClr val="D50092"/>
                </a:solidFill>
                <a:latin typeface="Calibri"/>
                <a:cs typeface="Calibri"/>
              </a:rPr>
              <a:t>for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large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web-size</a:t>
            </a:r>
            <a:r>
              <a:rPr sz="3200" b="1" spc="-44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graphs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450"/>
              </a:lnSpc>
            </a:pPr>
            <a:r>
              <a:rPr sz="3200" b="1" spc="-55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need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3200" b="1" spc="-1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formulation!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3850" y="1246441"/>
            <a:ext cx="2257425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5"/>
              </a:lnSpc>
              <a:spcBef>
                <a:spcPts val="100"/>
              </a:spcBef>
            </a:pPr>
            <a:r>
              <a:rPr sz="1800" b="1" dirty="0">
                <a:solidFill>
                  <a:srgbClr val="008000"/>
                </a:solidFill>
                <a:latin typeface="Corbel"/>
                <a:cs typeface="Corbel"/>
              </a:rPr>
              <a:t>Flow</a:t>
            </a:r>
            <a:r>
              <a:rPr sz="1800" b="1" spc="-10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b="1" spc="-15" dirty="0">
                <a:solidFill>
                  <a:srgbClr val="008000"/>
                </a:solidFill>
                <a:latin typeface="Corbel"/>
                <a:cs typeface="Corbel"/>
              </a:rPr>
              <a:t>equations:</a:t>
            </a:r>
            <a:endParaRPr sz="1800">
              <a:latin typeface="Corbel"/>
              <a:cs typeface="Corbel"/>
            </a:endParaRPr>
          </a:p>
          <a:p>
            <a:pPr marL="511175">
              <a:lnSpc>
                <a:spcPts val="2225"/>
              </a:lnSpc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179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511175" marR="240029">
              <a:lnSpc>
                <a:spcPts val="2930"/>
              </a:lnSpc>
              <a:spcBef>
                <a:spcPts val="3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254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53910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378838"/>
            <a:ext cx="323850" cy="400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844" y="2488310"/>
            <a:ext cx="75565" cy="234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846326" y="2548635"/>
            <a:ext cx="255904" cy="142240"/>
          </a:xfrm>
          <a:custGeom>
            <a:avLst/>
            <a:gdLst/>
            <a:ahLst/>
            <a:cxnLst/>
            <a:rect l="l" t="t" r="r" b="b"/>
            <a:pathLst>
              <a:path w="255905" h="142239">
                <a:moveTo>
                  <a:pt x="188087" y="0"/>
                </a:moveTo>
                <a:lnTo>
                  <a:pt x="177926" y="9398"/>
                </a:lnTo>
                <a:lnTo>
                  <a:pt x="217297" y="59562"/>
                </a:lnTo>
                <a:lnTo>
                  <a:pt x="0" y="59562"/>
                </a:lnTo>
                <a:lnTo>
                  <a:pt x="0" y="82423"/>
                </a:lnTo>
                <a:lnTo>
                  <a:pt x="217297" y="82423"/>
                </a:lnTo>
                <a:lnTo>
                  <a:pt x="177926" y="132587"/>
                </a:lnTo>
                <a:lnTo>
                  <a:pt x="188087" y="142112"/>
                </a:lnTo>
                <a:lnTo>
                  <a:pt x="255650" y="76580"/>
                </a:lnTo>
                <a:lnTo>
                  <a:pt x="255650" y="65531"/>
                </a:lnTo>
                <a:lnTo>
                  <a:pt x="18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89479" y="2488310"/>
            <a:ext cx="142240" cy="309245"/>
          </a:xfrm>
          <a:custGeom>
            <a:avLst/>
            <a:gdLst/>
            <a:ahLst/>
            <a:cxnLst/>
            <a:rect l="l" t="t" r="r" b="b"/>
            <a:pathLst>
              <a:path w="142239" h="309244">
                <a:moveTo>
                  <a:pt x="3937" y="292100"/>
                </a:moveTo>
                <a:lnTo>
                  <a:pt x="0" y="307213"/>
                </a:lnTo>
                <a:lnTo>
                  <a:pt x="4063" y="308355"/>
                </a:lnTo>
                <a:lnTo>
                  <a:pt x="8889" y="308990"/>
                </a:lnTo>
                <a:lnTo>
                  <a:pt x="14605" y="308990"/>
                </a:lnTo>
                <a:lnTo>
                  <a:pt x="57989" y="296489"/>
                </a:lnTo>
                <a:lnTo>
                  <a:pt x="61531" y="293497"/>
                </a:lnTo>
                <a:lnTo>
                  <a:pt x="10794" y="293497"/>
                </a:lnTo>
                <a:lnTo>
                  <a:pt x="6350" y="292988"/>
                </a:lnTo>
                <a:lnTo>
                  <a:pt x="3937" y="292100"/>
                </a:lnTo>
                <a:close/>
              </a:path>
              <a:path w="142239" h="309244">
                <a:moveTo>
                  <a:pt x="126111" y="65912"/>
                </a:moveTo>
                <a:lnTo>
                  <a:pt x="116331" y="65912"/>
                </a:lnTo>
                <a:lnTo>
                  <a:pt x="74421" y="67563"/>
                </a:lnTo>
                <a:lnTo>
                  <a:pt x="72517" y="76580"/>
                </a:lnTo>
                <a:lnTo>
                  <a:pt x="79756" y="76835"/>
                </a:lnTo>
                <a:lnTo>
                  <a:pt x="84581" y="77850"/>
                </a:lnTo>
                <a:lnTo>
                  <a:pt x="86994" y="79755"/>
                </a:lnTo>
                <a:lnTo>
                  <a:pt x="89534" y="81534"/>
                </a:lnTo>
                <a:lnTo>
                  <a:pt x="90677" y="85089"/>
                </a:lnTo>
                <a:lnTo>
                  <a:pt x="90677" y="90169"/>
                </a:lnTo>
                <a:lnTo>
                  <a:pt x="90437" y="94932"/>
                </a:lnTo>
                <a:lnTo>
                  <a:pt x="58927" y="239902"/>
                </a:lnTo>
                <a:lnTo>
                  <a:pt x="45212" y="278891"/>
                </a:lnTo>
                <a:lnTo>
                  <a:pt x="41782" y="282701"/>
                </a:lnTo>
                <a:lnTo>
                  <a:pt x="38481" y="286512"/>
                </a:lnTo>
                <a:lnTo>
                  <a:pt x="34925" y="289305"/>
                </a:lnTo>
                <a:lnTo>
                  <a:pt x="27305" y="292608"/>
                </a:lnTo>
                <a:lnTo>
                  <a:pt x="22606" y="293497"/>
                </a:lnTo>
                <a:lnTo>
                  <a:pt x="61531" y="293497"/>
                </a:lnTo>
                <a:lnTo>
                  <a:pt x="83883" y="258540"/>
                </a:lnTo>
                <a:lnTo>
                  <a:pt x="90424" y="234950"/>
                </a:lnTo>
                <a:lnTo>
                  <a:pt x="126111" y="65912"/>
                </a:lnTo>
                <a:close/>
              </a:path>
              <a:path w="142239" h="309244">
                <a:moveTo>
                  <a:pt x="142112" y="0"/>
                </a:moveTo>
                <a:lnTo>
                  <a:pt x="111759" y="0"/>
                </a:lnTo>
                <a:lnTo>
                  <a:pt x="103758" y="33400"/>
                </a:lnTo>
                <a:lnTo>
                  <a:pt x="134238" y="33400"/>
                </a:lnTo>
                <a:lnTo>
                  <a:pt x="142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361563" y="2447417"/>
            <a:ext cx="512445" cy="426720"/>
            <a:chOff x="3361563" y="2447417"/>
            <a:chExt cx="512445" cy="426720"/>
          </a:xfrm>
        </p:grpSpPr>
        <p:sp>
          <p:nvSpPr>
            <p:cNvPr id="8" name="object 8"/>
            <p:cNvSpPr/>
            <p:nvPr/>
          </p:nvSpPr>
          <p:spPr>
            <a:xfrm>
              <a:off x="3361563" y="2447417"/>
              <a:ext cx="326390" cy="273050"/>
            </a:xfrm>
            <a:custGeom>
              <a:avLst/>
              <a:gdLst/>
              <a:ahLst/>
              <a:cxnLst/>
              <a:rect l="l" t="t" r="r" b="b"/>
              <a:pathLst>
                <a:path w="326389" h="273050">
                  <a:moveTo>
                    <a:pt x="326136" y="0"/>
                  </a:moveTo>
                  <a:lnTo>
                    <a:pt x="263144" y="0"/>
                  </a:lnTo>
                  <a:lnTo>
                    <a:pt x="146558" y="193929"/>
                  </a:lnTo>
                  <a:lnTo>
                    <a:pt x="123698" y="0"/>
                  </a:lnTo>
                  <a:lnTo>
                    <a:pt x="52324" y="0"/>
                  </a:lnTo>
                  <a:lnTo>
                    <a:pt x="50164" y="9779"/>
                  </a:lnTo>
                  <a:lnTo>
                    <a:pt x="56896" y="10160"/>
                  </a:lnTo>
                  <a:lnTo>
                    <a:pt x="61975" y="11557"/>
                  </a:lnTo>
                  <a:lnTo>
                    <a:pt x="68199" y="16510"/>
                  </a:lnTo>
                  <a:lnTo>
                    <a:pt x="69723" y="20828"/>
                  </a:lnTo>
                  <a:lnTo>
                    <a:pt x="69723" y="32512"/>
                  </a:lnTo>
                  <a:lnTo>
                    <a:pt x="29301" y="222456"/>
                  </a:lnTo>
                  <a:lnTo>
                    <a:pt x="11049" y="260985"/>
                  </a:lnTo>
                  <a:lnTo>
                    <a:pt x="2159" y="263144"/>
                  </a:lnTo>
                  <a:lnTo>
                    <a:pt x="0" y="272923"/>
                  </a:lnTo>
                  <a:lnTo>
                    <a:pt x="69976" y="272923"/>
                  </a:lnTo>
                  <a:lnTo>
                    <a:pt x="72136" y="263144"/>
                  </a:lnTo>
                  <a:lnTo>
                    <a:pt x="65024" y="262636"/>
                  </a:lnTo>
                  <a:lnTo>
                    <a:pt x="60071" y="261112"/>
                  </a:lnTo>
                  <a:lnTo>
                    <a:pt x="54101" y="256159"/>
                  </a:lnTo>
                  <a:lnTo>
                    <a:pt x="52577" y="251968"/>
                  </a:lnTo>
                  <a:lnTo>
                    <a:pt x="52839" y="239349"/>
                  </a:lnTo>
                  <a:lnTo>
                    <a:pt x="53625" y="231981"/>
                  </a:lnTo>
                  <a:lnTo>
                    <a:pt x="54935" y="223779"/>
                  </a:lnTo>
                  <a:lnTo>
                    <a:pt x="81238" y="102824"/>
                  </a:lnTo>
                  <a:lnTo>
                    <a:pt x="85137" y="82502"/>
                  </a:lnTo>
                  <a:lnTo>
                    <a:pt x="88822" y="61346"/>
                  </a:lnTo>
                  <a:lnTo>
                    <a:pt x="92328" y="39370"/>
                  </a:lnTo>
                  <a:lnTo>
                    <a:pt x="96392" y="39370"/>
                  </a:lnTo>
                  <a:lnTo>
                    <a:pt x="98536" y="61158"/>
                  </a:lnTo>
                  <a:lnTo>
                    <a:pt x="102536" y="97734"/>
                  </a:lnTo>
                  <a:lnTo>
                    <a:pt x="120903" y="241173"/>
                  </a:lnTo>
                  <a:lnTo>
                    <a:pt x="142748" y="241173"/>
                  </a:lnTo>
                  <a:lnTo>
                    <a:pt x="233679" y="90932"/>
                  </a:lnTo>
                  <a:lnTo>
                    <a:pt x="251618" y="60833"/>
                  </a:lnTo>
                  <a:lnTo>
                    <a:pt x="261747" y="42925"/>
                  </a:lnTo>
                  <a:lnTo>
                    <a:pt x="264540" y="42925"/>
                  </a:lnTo>
                  <a:lnTo>
                    <a:pt x="257746" y="67770"/>
                  </a:lnTo>
                  <a:lnTo>
                    <a:pt x="251713" y="92710"/>
                  </a:lnTo>
                  <a:lnTo>
                    <a:pt x="223103" y="222456"/>
                  </a:lnTo>
                  <a:lnTo>
                    <a:pt x="218566" y="240030"/>
                  </a:lnTo>
                  <a:lnTo>
                    <a:pt x="195961" y="263144"/>
                  </a:lnTo>
                  <a:lnTo>
                    <a:pt x="193801" y="272923"/>
                  </a:lnTo>
                  <a:lnTo>
                    <a:pt x="273685" y="272923"/>
                  </a:lnTo>
                  <a:lnTo>
                    <a:pt x="275971" y="263144"/>
                  </a:lnTo>
                  <a:lnTo>
                    <a:pt x="268859" y="262636"/>
                  </a:lnTo>
                  <a:lnTo>
                    <a:pt x="263778" y="261112"/>
                  </a:lnTo>
                  <a:lnTo>
                    <a:pt x="257810" y="256159"/>
                  </a:lnTo>
                  <a:lnTo>
                    <a:pt x="256286" y="251968"/>
                  </a:lnTo>
                  <a:lnTo>
                    <a:pt x="256539" y="237998"/>
                  </a:lnTo>
                  <a:lnTo>
                    <a:pt x="296767" y="50611"/>
                  </a:lnTo>
                  <a:lnTo>
                    <a:pt x="310769" y="14732"/>
                  </a:lnTo>
                  <a:lnTo>
                    <a:pt x="323976" y="9779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2111" y="2640076"/>
              <a:ext cx="107568" cy="233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6477" y="2640076"/>
              <a:ext cx="57150" cy="177800"/>
            </a:xfrm>
            <a:custGeom>
              <a:avLst/>
              <a:gdLst/>
              <a:ahLst/>
              <a:cxnLst/>
              <a:rect l="l" t="t" r="r" b="b"/>
              <a:pathLst>
                <a:path w="57150" h="177800">
                  <a:moveTo>
                    <a:pt x="43434" y="49784"/>
                  </a:moveTo>
                  <a:lnTo>
                    <a:pt x="35813" y="49784"/>
                  </a:lnTo>
                  <a:lnTo>
                    <a:pt x="3937" y="51053"/>
                  </a:lnTo>
                  <a:lnTo>
                    <a:pt x="2539" y="57912"/>
                  </a:lnTo>
                  <a:lnTo>
                    <a:pt x="8000" y="58038"/>
                  </a:lnTo>
                  <a:lnTo>
                    <a:pt x="11684" y="58927"/>
                  </a:lnTo>
                  <a:lnTo>
                    <a:pt x="13588" y="60325"/>
                  </a:lnTo>
                  <a:lnTo>
                    <a:pt x="15367" y="61595"/>
                  </a:lnTo>
                  <a:lnTo>
                    <a:pt x="16383" y="64262"/>
                  </a:lnTo>
                  <a:lnTo>
                    <a:pt x="16383" y="72516"/>
                  </a:lnTo>
                  <a:lnTo>
                    <a:pt x="15367" y="79121"/>
                  </a:lnTo>
                  <a:lnTo>
                    <a:pt x="13335" y="87757"/>
                  </a:lnTo>
                  <a:lnTo>
                    <a:pt x="3556" y="130301"/>
                  </a:lnTo>
                  <a:lnTo>
                    <a:pt x="0" y="162051"/>
                  </a:lnTo>
                  <a:lnTo>
                    <a:pt x="1650" y="167259"/>
                  </a:lnTo>
                  <a:lnTo>
                    <a:pt x="8382" y="175513"/>
                  </a:lnTo>
                  <a:lnTo>
                    <a:pt x="12953" y="177546"/>
                  </a:lnTo>
                  <a:lnTo>
                    <a:pt x="25146" y="177546"/>
                  </a:lnTo>
                  <a:lnTo>
                    <a:pt x="49046" y="162560"/>
                  </a:lnTo>
                  <a:lnTo>
                    <a:pt x="26415" y="162560"/>
                  </a:lnTo>
                  <a:lnTo>
                    <a:pt x="24637" y="161798"/>
                  </a:lnTo>
                  <a:lnTo>
                    <a:pt x="22351" y="158750"/>
                  </a:lnTo>
                  <a:lnTo>
                    <a:pt x="21844" y="156210"/>
                  </a:lnTo>
                  <a:lnTo>
                    <a:pt x="21844" y="148336"/>
                  </a:lnTo>
                  <a:lnTo>
                    <a:pt x="22733" y="141986"/>
                  </a:lnTo>
                  <a:lnTo>
                    <a:pt x="43434" y="49784"/>
                  </a:lnTo>
                  <a:close/>
                </a:path>
                <a:path w="57150" h="177800">
                  <a:moveTo>
                    <a:pt x="49657" y="147193"/>
                  </a:moveTo>
                  <a:lnTo>
                    <a:pt x="44323" y="153288"/>
                  </a:lnTo>
                  <a:lnTo>
                    <a:pt x="40132" y="157352"/>
                  </a:lnTo>
                  <a:lnTo>
                    <a:pt x="37211" y="159385"/>
                  </a:lnTo>
                  <a:lnTo>
                    <a:pt x="34289" y="161544"/>
                  </a:lnTo>
                  <a:lnTo>
                    <a:pt x="31496" y="162560"/>
                  </a:lnTo>
                  <a:lnTo>
                    <a:pt x="49046" y="162560"/>
                  </a:lnTo>
                  <a:lnTo>
                    <a:pt x="51057" y="160700"/>
                  </a:lnTo>
                  <a:lnTo>
                    <a:pt x="57150" y="154559"/>
                  </a:lnTo>
                  <a:lnTo>
                    <a:pt x="49657" y="147193"/>
                  </a:lnTo>
                  <a:close/>
                </a:path>
                <a:path w="57150" h="177800">
                  <a:moveTo>
                    <a:pt x="55245" y="0"/>
                  </a:moveTo>
                  <a:lnTo>
                    <a:pt x="32258" y="0"/>
                  </a:lnTo>
                  <a:lnTo>
                    <a:pt x="26288" y="25273"/>
                  </a:lnTo>
                  <a:lnTo>
                    <a:pt x="49275" y="25273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123309" y="2631567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543"/>
                </a:lnTo>
                <a:lnTo>
                  <a:pt x="246379" y="26543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23309" y="2548508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669"/>
                </a:lnTo>
                <a:lnTo>
                  <a:pt x="246379" y="26669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3039" y="2586989"/>
            <a:ext cx="266700" cy="28575"/>
          </a:xfrm>
          <a:custGeom>
            <a:avLst/>
            <a:gdLst/>
            <a:ahLst/>
            <a:cxnLst/>
            <a:rect l="l" t="t" r="r" b="b"/>
            <a:pathLst>
              <a:path w="266700" h="28575">
                <a:moveTo>
                  <a:pt x="266700" y="0"/>
                </a:moveTo>
                <a:lnTo>
                  <a:pt x="0" y="0"/>
                </a:lnTo>
                <a:lnTo>
                  <a:pt x="0" y="28575"/>
                </a:lnTo>
                <a:lnTo>
                  <a:pt x="266700" y="28575"/>
                </a:lnTo>
                <a:lnTo>
                  <a:pt x="266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7079" y="2296541"/>
            <a:ext cx="122174" cy="18567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521535" y="2733039"/>
            <a:ext cx="233679" cy="294005"/>
            <a:chOff x="4521535" y="2733039"/>
            <a:chExt cx="233679" cy="29400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1535" y="2733039"/>
              <a:ext cx="160446" cy="1993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09160" y="2893567"/>
              <a:ext cx="45720" cy="133350"/>
            </a:xfrm>
            <a:custGeom>
              <a:avLst/>
              <a:gdLst/>
              <a:ahLst/>
              <a:cxnLst/>
              <a:rect l="l" t="t" r="r" b="b"/>
              <a:pathLst>
                <a:path w="45720" h="133350">
                  <a:moveTo>
                    <a:pt x="33527" y="37592"/>
                  </a:moveTo>
                  <a:lnTo>
                    <a:pt x="29082" y="37592"/>
                  </a:lnTo>
                  <a:lnTo>
                    <a:pt x="2031" y="38608"/>
                  </a:lnTo>
                  <a:lnTo>
                    <a:pt x="888" y="44831"/>
                  </a:lnTo>
                  <a:lnTo>
                    <a:pt x="4952" y="44958"/>
                  </a:lnTo>
                  <a:lnTo>
                    <a:pt x="7747" y="45593"/>
                  </a:lnTo>
                  <a:lnTo>
                    <a:pt x="9398" y="46736"/>
                  </a:lnTo>
                  <a:lnTo>
                    <a:pt x="10922" y="47879"/>
                  </a:lnTo>
                  <a:lnTo>
                    <a:pt x="11811" y="49657"/>
                  </a:lnTo>
                  <a:lnTo>
                    <a:pt x="11937" y="53721"/>
                  </a:lnTo>
                  <a:lnTo>
                    <a:pt x="11684" y="54737"/>
                  </a:lnTo>
                  <a:lnTo>
                    <a:pt x="11429" y="57658"/>
                  </a:lnTo>
                  <a:lnTo>
                    <a:pt x="10922" y="60833"/>
                  </a:lnTo>
                  <a:lnTo>
                    <a:pt x="10160" y="64516"/>
                  </a:lnTo>
                  <a:lnTo>
                    <a:pt x="9525" y="68072"/>
                  </a:lnTo>
                  <a:lnTo>
                    <a:pt x="8636" y="71755"/>
                  </a:lnTo>
                  <a:lnTo>
                    <a:pt x="6857" y="79375"/>
                  </a:lnTo>
                  <a:lnTo>
                    <a:pt x="5079" y="87249"/>
                  </a:lnTo>
                  <a:lnTo>
                    <a:pt x="4063" y="91059"/>
                  </a:lnTo>
                  <a:lnTo>
                    <a:pt x="3301" y="94869"/>
                  </a:lnTo>
                  <a:lnTo>
                    <a:pt x="2412" y="98425"/>
                  </a:lnTo>
                  <a:lnTo>
                    <a:pt x="1650" y="101981"/>
                  </a:lnTo>
                  <a:lnTo>
                    <a:pt x="1015" y="105283"/>
                  </a:lnTo>
                  <a:lnTo>
                    <a:pt x="507" y="108331"/>
                  </a:lnTo>
                  <a:lnTo>
                    <a:pt x="126" y="111379"/>
                  </a:lnTo>
                  <a:lnTo>
                    <a:pt x="0" y="119253"/>
                  </a:lnTo>
                  <a:lnTo>
                    <a:pt x="253" y="120777"/>
                  </a:lnTo>
                  <a:lnTo>
                    <a:pt x="12953" y="133223"/>
                  </a:lnTo>
                  <a:lnTo>
                    <a:pt x="17906" y="133223"/>
                  </a:lnTo>
                  <a:lnTo>
                    <a:pt x="40287" y="120777"/>
                  </a:lnTo>
                  <a:lnTo>
                    <a:pt x="21336" y="120777"/>
                  </a:lnTo>
                  <a:lnTo>
                    <a:pt x="19938" y="120269"/>
                  </a:lnTo>
                  <a:lnTo>
                    <a:pt x="18923" y="119253"/>
                  </a:lnTo>
                  <a:lnTo>
                    <a:pt x="18034" y="118110"/>
                  </a:lnTo>
                  <a:lnTo>
                    <a:pt x="17525" y="116459"/>
                  </a:lnTo>
                  <a:lnTo>
                    <a:pt x="17652" y="110362"/>
                  </a:lnTo>
                  <a:lnTo>
                    <a:pt x="18034" y="108204"/>
                  </a:lnTo>
                  <a:lnTo>
                    <a:pt x="18287" y="106045"/>
                  </a:lnTo>
                  <a:lnTo>
                    <a:pt x="18923" y="103124"/>
                  </a:lnTo>
                  <a:lnTo>
                    <a:pt x="19812" y="99441"/>
                  </a:lnTo>
                  <a:lnTo>
                    <a:pt x="33527" y="37592"/>
                  </a:lnTo>
                  <a:close/>
                </a:path>
                <a:path w="45720" h="133350">
                  <a:moveTo>
                    <a:pt x="39497" y="109220"/>
                  </a:moveTo>
                  <a:lnTo>
                    <a:pt x="24384" y="120777"/>
                  </a:lnTo>
                  <a:lnTo>
                    <a:pt x="40287" y="120777"/>
                  </a:lnTo>
                  <a:lnTo>
                    <a:pt x="42671" y="118491"/>
                  </a:lnTo>
                  <a:lnTo>
                    <a:pt x="45719" y="115443"/>
                  </a:lnTo>
                  <a:lnTo>
                    <a:pt x="39497" y="109220"/>
                  </a:lnTo>
                  <a:close/>
                </a:path>
                <a:path w="45720" h="133350">
                  <a:moveTo>
                    <a:pt x="42290" y="0"/>
                  </a:moveTo>
                  <a:lnTo>
                    <a:pt x="23622" y="0"/>
                  </a:lnTo>
                  <a:lnTo>
                    <a:pt x="19303" y="20066"/>
                  </a:lnTo>
                  <a:lnTo>
                    <a:pt x="37718" y="20066"/>
                  </a:lnTo>
                  <a:lnTo>
                    <a:pt x="42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961888" y="2447417"/>
            <a:ext cx="512445" cy="426720"/>
            <a:chOff x="5961888" y="2447417"/>
            <a:chExt cx="512445" cy="426720"/>
          </a:xfrm>
        </p:grpSpPr>
        <p:sp>
          <p:nvSpPr>
            <p:cNvPr id="19" name="object 19"/>
            <p:cNvSpPr/>
            <p:nvPr/>
          </p:nvSpPr>
          <p:spPr>
            <a:xfrm>
              <a:off x="5961888" y="2447417"/>
              <a:ext cx="326390" cy="273050"/>
            </a:xfrm>
            <a:custGeom>
              <a:avLst/>
              <a:gdLst/>
              <a:ahLst/>
              <a:cxnLst/>
              <a:rect l="l" t="t" r="r" b="b"/>
              <a:pathLst>
                <a:path w="326389" h="273050">
                  <a:moveTo>
                    <a:pt x="326136" y="0"/>
                  </a:moveTo>
                  <a:lnTo>
                    <a:pt x="263144" y="0"/>
                  </a:lnTo>
                  <a:lnTo>
                    <a:pt x="146558" y="193929"/>
                  </a:lnTo>
                  <a:lnTo>
                    <a:pt x="123698" y="0"/>
                  </a:lnTo>
                  <a:lnTo>
                    <a:pt x="52324" y="0"/>
                  </a:lnTo>
                  <a:lnTo>
                    <a:pt x="50164" y="9779"/>
                  </a:lnTo>
                  <a:lnTo>
                    <a:pt x="56896" y="10160"/>
                  </a:lnTo>
                  <a:lnTo>
                    <a:pt x="61975" y="11557"/>
                  </a:lnTo>
                  <a:lnTo>
                    <a:pt x="68199" y="16510"/>
                  </a:lnTo>
                  <a:lnTo>
                    <a:pt x="69723" y="20828"/>
                  </a:lnTo>
                  <a:lnTo>
                    <a:pt x="69723" y="32512"/>
                  </a:lnTo>
                  <a:lnTo>
                    <a:pt x="29301" y="222456"/>
                  </a:lnTo>
                  <a:lnTo>
                    <a:pt x="11049" y="260985"/>
                  </a:lnTo>
                  <a:lnTo>
                    <a:pt x="2159" y="263144"/>
                  </a:lnTo>
                  <a:lnTo>
                    <a:pt x="0" y="272923"/>
                  </a:lnTo>
                  <a:lnTo>
                    <a:pt x="69976" y="272923"/>
                  </a:lnTo>
                  <a:lnTo>
                    <a:pt x="72136" y="263144"/>
                  </a:lnTo>
                  <a:lnTo>
                    <a:pt x="65024" y="262636"/>
                  </a:lnTo>
                  <a:lnTo>
                    <a:pt x="60071" y="261112"/>
                  </a:lnTo>
                  <a:lnTo>
                    <a:pt x="54101" y="256159"/>
                  </a:lnTo>
                  <a:lnTo>
                    <a:pt x="52577" y="251968"/>
                  </a:lnTo>
                  <a:lnTo>
                    <a:pt x="52839" y="239349"/>
                  </a:lnTo>
                  <a:lnTo>
                    <a:pt x="53625" y="231981"/>
                  </a:lnTo>
                  <a:lnTo>
                    <a:pt x="54935" y="223779"/>
                  </a:lnTo>
                  <a:lnTo>
                    <a:pt x="81238" y="102824"/>
                  </a:lnTo>
                  <a:lnTo>
                    <a:pt x="85137" y="82502"/>
                  </a:lnTo>
                  <a:lnTo>
                    <a:pt x="88822" y="61346"/>
                  </a:lnTo>
                  <a:lnTo>
                    <a:pt x="92328" y="39370"/>
                  </a:lnTo>
                  <a:lnTo>
                    <a:pt x="96392" y="39370"/>
                  </a:lnTo>
                  <a:lnTo>
                    <a:pt x="98536" y="61158"/>
                  </a:lnTo>
                  <a:lnTo>
                    <a:pt x="102536" y="97734"/>
                  </a:lnTo>
                  <a:lnTo>
                    <a:pt x="120903" y="241173"/>
                  </a:lnTo>
                  <a:lnTo>
                    <a:pt x="142748" y="241173"/>
                  </a:lnTo>
                  <a:lnTo>
                    <a:pt x="233679" y="90932"/>
                  </a:lnTo>
                  <a:lnTo>
                    <a:pt x="251618" y="60833"/>
                  </a:lnTo>
                  <a:lnTo>
                    <a:pt x="261747" y="42925"/>
                  </a:lnTo>
                  <a:lnTo>
                    <a:pt x="264540" y="42925"/>
                  </a:lnTo>
                  <a:lnTo>
                    <a:pt x="257746" y="67770"/>
                  </a:lnTo>
                  <a:lnTo>
                    <a:pt x="251713" y="92710"/>
                  </a:lnTo>
                  <a:lnTo>
                    <a:pt x="223103" y="222456"/>
                  </a:lnTo>
                  <a:lnTo>
                    <a:pt x="218566" y="240030"/>
                  </a:lnTo>
                  <a:lnTo>
                    <a:pt x="195961" y="263144"/>
                  </a:lnTo>
                  <a:lnTo>
                    <a:pt x="193801" y="272923"/>
                  </a:lnTo>
                  <a:lnTo>
                    <a:pt x="273685" y="272923"/>
                  </a:lnTo>
                  <a:lnTo>
                    <a:pt x="275971" y="263144"/>
                  </a:lnTo>
                  <a:lnTo>
                    <a:pt x="268859" y="262636"/>
                  </a:lnTo>
                  <a:lnTo>
                    <a:pt x="263778" y="261112"/>
                  </a:lnTo>
                  <a:lnTo>
                    <a:pt x="257810" y="256159"/>
                  </a:lnTo>
                  <a:lnTo>
                    <a:pt x="256286" y="251968"/>
                  </a:lnTo>
                  <a:lnTo>
                    <a:pt x="256539" y="237998"/>
                  </a:lnTo>
                  <a:lnTo>
                    <a:pt x="296767" y="50611"/>
                  </a:lnTo>
                  <a:lnTo>
                    <a:pt x="310769" y="14732"/>
                  </a:lnTo>
                  <a:lnTo>
                    <a:pt x="323976" y="9779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2436" y="2640076"/>
              <a:ext cx="107568" cy="2336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416802" y="2640076"/>
              <a:ext cx="57150" cy="177800"/>
            </a:xfrm>
            <a:custGeom>
              <a:avLst/>
              <a:gdLst/>
              <a:ahLst/>
              <a:cxnLst/>
              <a:rect l="l" t="t" r="r" b="b"/>
              <a:pathLst>
                <a:path w="57150" h="177800">
                  <a:moveTo>
                    <a:pt x="43434" y="49784"/>
                  </a:moveTo>
                  <a:lnTo>
                    <a:pt x="35813" y="49784"/>
                  </a:lnTo>
                  <a:lnTo>
                    <a:pt x="3937" y="51053"/>
                  </a:lnTo>
                  <a:lnTo>
                    <a:pt x="2539" y="57912"/>
                  </a:lnTo>
                  <a:lnTo>
                    <a:pt x="8000" y="58038"/>
                  </a:lnTo>
                  <a:lnTo>
                    <a:pt x="11684" y="58927"/>
                  </a:lnTo>
                  <a:lnTo>
                    <a:pt x="13588" y="60325"/>
                  </a:lnTo>
                  <a:lnTo>
                    <a:pt x="15367" y="61595"/>
                  </a:lnTo>
                  <a:lnTo>
                    <a:pt x="16383" y="64262"/>
                  </a:lnTo>
                  <a:lnTo>
                    <a:pt x="16383" y="72516"/>
                  </a:lnTo>
                  <a:lnTo>
                    <a:pt x="15367" y="79121"/>
                  </a:lnTo>
                  <a:lnTo>
                    <a:pt x="13335" y="87757"/>
                  </a:lnTo>
                  <a:lnTo>
                    <a:pt x="3556" y="130301"/>
                  </a:lnTo>
                  <a:lnTo>
                    <a:pt x="0" y="162051"/>
                  </a:lnTo>
                  <a:lnTo>
                    <a:pt x="1650" y="167259"/>
                  </a:lnTo>
                  <a:lnTo>
                    <a:pt x="8382" y="175513"/>
                  </a:lnTo>
                  <a:lnTo>
                    <a:pt x="12953" y="177546"/>
                  </a:lnTo>
                  <a:lnTo>
                    <a:pt x="25146" y="177546"/>
                  </a:lnTo>
                  <a:lnTo>
                    <a:pt x="49046" y="162560"/>
                  </a:lnTo>
                  <a:lnTo>
                    <a:pt x="26415" y="162560"/>
                  </a:lnTo>
                  <a:lnTo>
                    <a:pt x="24637" y="161798"/>
                  </a:lnTo>
                  <a:lnTo>
                    <a:pt x="22351" y="158750"/>
                  </a:lnTo>
                  <a:lnTo>
                    <a:pt x="21844" y="156210"/>
                  </a:lnTo>
                  <a:lnTo>
                    <a:pt x="21844" y="148336"/>
                  </a:lnTo>
                  <a:lnTo>
                    <a:pt x="22733" y="141986"/>
                  </a:lnTo>
                  <a:lnTo>
                    <a:pt x="43434" y="49784"/>
                  </a:lnTo>
                  <a:close/>
                </a:path>
                <a:path w="57150" h="177800">
                  <a:moveTo>
                    <a:pt x="49657" y="147193"/>
                  </a:moveTo>
                  <a:lnTo>
                    <a:pt x="44323" y="153288"/>
                  </a:lnTo>
                  <a:lnTo>
                    <a:pt x="40132" y="157352"/>
                  </a:lnTo>
                  <a:lnTo>
                    <a:pt x="37211" y="159385"/>
                  </a:lnTo>
                  <a:lnTo>
                    <a:pt x="34289" y="161544"/>
                  </a:lnTo>
                  <a:lnTo>
                    <a:pt x="31496" y="162560"/>
                  </a:lnTo>
                  <a:lnTo>
                    <a:pt x="49046" y="162560"/>
                  </a:lnTo>
                  <a:lnTo>
                    <a:pt x="51057" y="160700"/>
                  </a:lnTo>
                  <a:lnTo>
                    <a:pt x="57150" y="154559"/>
                  </a:lnTo>
                  <a:lnTo>
                    <a:pt x="49657" y="147193"/>
                  </a:lnTo>
                  <a:close/>
                </a:path>
                <a:path w="57150" h="177800">
                  <a:moveTo>
                    <a:pt x="55245" y="0"/>
                  </a:moveTo>
                  <a:lnTo>
                    <a:pt x="32258" y="0"/>
                  </a:lnTo>
                  <a:lnTo>
                    <a:pt x="26288" y="25273"/>
                  </a:lnTo>
                  <a:lnTo>
                    <a:pt x="49275" y="25273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723633" y="2631567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80" y="0"/>
                </a:moveTo>
                <a:lnTo>
                  <a:pt x="0" y="0"/>
                </a:lnTo>
                <a:lnTo>
                  <a:pt x="0" y="26543"/>
                </a:lnTo>
                <a:lnTo>
                  <a:pt x="246380" y="26543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3633" y="2548508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80" y="0"/>
                </a:moveTo>
                <a:lnTo>
                  <a:pt x="0" y="0"/>
                </a:lnTo>
                <a:lnTo>
                  <a:pt x="0" y="26669"/>
                </a:lnTo>
                <a:lnTo>
                  <a:pt x="246380" y="26669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24499" y="2444114"/>
            <a:ext cx="175260" cy="279400"/>
          </a:xfrm>
          <a:custGeom>
            <a:avLst/>
            <a:gdLst/>
            <a:ahLst/>
            <a:cxnLst/>
            <a:rect l="l" t="t" r="r" b="b"/>
            <a:pathLst>
              <a:path w="175259" h="279400">
                <a:moveTo>
                  <a:pt x="88541" y="0"/>
                </a:moveTo>
                <a:lnTo>
                  <a:pt x="44823" y="13215"/>
                </a:lnTo>
                <a:lnTo>
                  <a:pt x="19088" y="43644"/>
                </a:lnTo>
                <a:lnTo>
                  <a:pt x="3539" y="92662"/>
                </a:lnTo>
                <a:lnTo>
                  <a:pt x="37" y="136017"/>
                </a:lnTo>
                <a:lnTo>
                  <a:pt x="0" y="144780"/>
                </a:lnTo>
                <a:lnTo>
                  <a:pt x="1225" y="174623"/>
                </a:lnTo>
                <a:lnTo>
                  <a:pt x="11790" y="226196"/>
                </a:lnTo>
                <a:lnTo>
                  <a:pt x="32931" y="260272"/>
                </a:lnTo>
                <a:lnTo>
                  <a:pt x="85366" y="279400"/>
                </a:lnTo>
                <a:lnTo>
                  <a:pt x="105984" y="277135"/>
                </a:lnTo>
                <a:lnTo>
                  <a:pt x="124006" y="270335"/>
                </a:lnTo>
                <a:lnTo>
                  <a:pt x="134801" y="262382"/>
                </a:lnTo>
                <a:lnTo>
                  <a:pt x="88541" y="262382"/>
                </a:lnTo>
                <a:lnTo>
                  <a:pt x="76631" y="260476"/>
                </a:lnTo>
                <a:lnTo>
                  <a:pt x="50949" y="231901"/>
                </a:lnTo>
                <a:lnTo>
                  <a:pt x="41916" y="192754"/>
                </a:lnTo>
                <a:lnTo>
                  <a:pt x="38887" y="136017"/>
                </a:lnTo>
                <a:lnTo>
                  <a:pt x="39047" y="122721"/>
                </a:lnTo>
                <a:lnTo>
                  <a:pt x="42728" y="75719"/>
                </a:lnTo>
                <a:lnTo>
                  <a:pt x="56013" y="35274"/>
                </a:lnTo>
                <a:lnTo>
                  <a:pt x="78254" y="17018"/>
                </a:lnTo>
                <a:lnTo>
                  <a:pt x="138797" y="17018"/>
                </a:lnTo>
                <a:lnTo>
                  <a:pt x="126736" y="8461"/>
                </a:lnTo>
                <a:lnTo>
                  <a:pt x="109044" y="2117"/>
                </a:lnTo>
                <a:lnTo>
                  <a:pt x="88541" y="0"/>
                </a:lnTo>
                <a:close/>
              </a:path>
              <a:path w="175259" h="279400">
                <a:moveTo>
                  <a:pt x="138797" y="17018"/>
                </a:moveTo>
                <a:lnTo>
                  <a:pt x="87525" y="17018"/>
                </a:lnTo>
                <a:lnTo>
                  <a:pt x="94859" y="17801"/>
                </a:lnTo>
                <a:lnTo>
                  <a:pt x="101622" y="20145"/>
                </a:lnTo>
                <a:lnTo>
                  <a:pt x="126810" y="57092"/>
                </a:lnTo>
                <a:lnTo>
                  <a:pt x="134642" y="103187"/>
                </a:lnTo>
                <a:lnTo>
                  <a:pt x="136166" y="144780"/>
                </a:lnTo>
                <a:lnTo>
                  <a:pt x="135428" y="172922"/>
                </a:lnTo>
                <a:lnTo>
                  <a:pt x="129523" y="217396"/>
                </a:lnTo>
                <a:lnTo>
                  <a:pt x="109591" y="255222"/>
                </a:lnTo>
                <a:lnTo>
                  <a:pt x="88541" y="262382"/>
                </a:lnTo>
                <a:lnTo>
                  <a:pt x="134801" y="262382"/>
                </a:lnTo>
                <a:lnTo>
                  <a:pt x="162189" y="222813"/>
                </a:lnTo>
                <a:lnTo>
                  <a:pt x="173707" y="169283"/>
                </a:lnTo>
                <a:lnTo>
                  <a:pt x="175155" y="136017"/>
                </a:lnTo>
                <a:lnTo>
                  <a:pt x="173802" y="103987"/>
                </a:lnTo>
                <a:lnTo>
                  <a:pt x="169758" y="76279"/>
                </a:lnTo>
                <a:lnTo>
                  <a:pt x="163047" y="52881"/>
                </a:lnTo>
                <a:lnTo>
                  <a:pt x="153692" y="33782"/>
                </a:lnTo>
                <a:lnTo>
                  <a:pt x="141619" y="19020"/>
                </a:lnTo>
                <a:lnTo>
                  <a:pt x="138797" y="17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554095"/>
            <a:ext cx="323850" cy="40068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87730" y="1261363"/>
            <a:ext cx="7525384" cy="3129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Stochastic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adjacency matrix</a:t>
            </a:r>
            <a:r>
              <a:rPr sz="3200" b="1" spc="-4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00FF"/>
                </a:solidFill>
                <a:latin typeface="Cambria Math"/>
                <a:cs typeface="Cambria Math"/>
              </a:rPr>
              <a:t>𝑴</a:t>
            </a:r>
            <a:endParaRPr sz="3200">
              <a:latin typeface="Cambria Math"/>
              <a:cs typeface="Cambria Math"/>
            </a:endParaRPr>
          </a:p>
          <a:p>
            <a:pPr marL="358775" indent="-276860">
              <a:lnSpc>
                <a:spcPct val="100000"/>
              </a:lnSpc>
              <a:spcBef>
                <a:spcPts val="65"/>
              </a:spcBef>
              <a:buClr>
                <a:srgbClr val="5FB5CC"/>
              </a:buClr>
              <a:buFont typeface="Wingdings"/>
              <a:buChar char=""/>
              <a:tabLst>
                <a:tab pos="359410" algn="l"/>
              </a:tabLst>
            </a:pPr>
            <a:r>
              <a:rPr sz="2750" spc="5" dirty="0">
                <a:latin typeface="Calibri"/>
                <a:cs typeface="Calibri"/>
              </a:rPr>
              <a:t>Let </a:t>
            </a:r>
            <a:r>
              <a:rPr sz="2750" dirty="0">
                <a:latin typeface="Calibri"/>
                <a:cs typeface="Calibri"/>
              </a:rPr>
              <a:t>page </a:t>
            </a:r>
            <a:r>
              <a:rPr sz="2750" spc="5" dirty="0">
                <a:latin typeface="Cambria Math"/>
                <a:cs typeface="Cambria Math"/>
              </a:rPr>
              <a:t>𝑖 </a:t>
            </a:r>
            <a:r>
              <a:rPr sz="2750" spc="5" dirty="0">
                <a:latin typeface="Calibri"/>
                <a:cs typeface="Calibri"/>
              </a:rPr>
              <a:t>has </a:t>
            </a:r>
            <a:r>
              <a:rPr sz="2750" spc="-10" dirty="0">
                <a:latin typeface="Cambria Math"/>
                <a:cs typeface="Cambria Math"/>
              </a:rPr>
              <a:t>𝑑</a:t>
            </a:r>
            <a:r>
              <a:rPr sz="2775" spc="-15" baseline="-18018" dirty="0">
                <a:latin typeface="Cambria Math"/>
                <a:cs typeface="Cambria Math"/>
              </a:rPr>
              <a:t>𝑖</a:t>
            </a:r>
            <a:r>
              <a:rPr sz="2775" spc="465" baseline="-18018" dirty="0">
                <a:latin typeface="Cambria Math"/>
                <a:cs typeface="Cambria Math"/>
              </a:rPr>
              <a:t> </a:t>
            </a:r>
            <a:r>
              <a:rPr sz="2750" spc="-10" dirty="0">
                <a:latin typeface="Calibri"/>
                <a:cs typeface="Calibri"/>
              </a:rPr>
              <a:t>out-links</a:t>
            </a:r>
            <a:endParaRPr sz="2750">
              <a:latin typeface="Calibri"/>
              <a:cs typeface="Calibri"/>
            </a:endParaRPr>
          </a:p>
          <a:p>
            <a:pPr marL="358775" indent="-276860">
              <a:lnSpc>
                <a:spcPct val="100000"/>
              </a:lnSpc>
              <a:spcBef>
                <a:spcPts val="1430"/>
              </a:spcBef>
              <a:buClr>
                <a:srgbClr val="5FB5CC"/>
              </a:buClr>
              <a:buFont typeface="Wingdings"/>
              <a:buChar char=""/>
              <a:tabLst>
                <a:tab pos="359410" algn="l"/>
                <a:tab pos="1464310" algn="l"/>
                <a:tab pos="4258310" algn="l"/>
              </a:tabLst>
            </a:pPr>
            <a:r>
              <a:rPr sz="2750" spc="-5" dirty="0">
                <a:latin typeface="Calibri"/>
                <a:cs typeface="Calibri"/>
              </a:rPr>
              <a:t>If	</a:t>
            </a:r>
            <a:r>
              <a:rPr sz="2750" spc="5" dirty="0">
                <a:latin typeface="Calibri"/>
                <a:cs typeface="Calibri"/>
              </a:rPr>
              <a:t>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then	</a:t>
            </a:r>
            <a:r>
              <a:rPr sz="2750" spc="-20" dirty="0">
                <a:latin typeface="Calibri"/>
                <a:cs typeface="Calibri"/>
              </a:rPr>
              <a:t>else</a:t>
            </a:r>
            <a:endParaRPr sz="2750">
              <a:latin typeface="Calibri"/>
              <a:cs typeface="Calibri"/>
            </a:endParaRPr>
          </a:p>
          <a:p>
            <a:pPr marL="626110" lvl="1" indent="-229235">
              <a:lnSpc>
                <a:spcPts val="2880"/>
              </a:lnSpc>
              <a:spcBef>
                <a:spcPts val="730"/>
              </a:spcBef>
              <a:buClr>
                <a:srgbClr val="E66C7C"/>
              </a:buClr>
              <a:buFont typeface="Wingdings"/>
              <a:buChar char=""/>
              <a:tabLst>
                <a:tab pos="626110" algn="l"/>
              </a:tabLst>
            </a:pPr>
            <a:r>
              <a:rPr sz="2400" dirty="0">
                <a:latin typeface="Cambria Math"/>
                <a:cs typeface="Cambria Math"/>
              </a:rPr>
              <a:t>𝑴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column </a:t>
            </a:r>
            <a:r>
              <a:rPr sz="2400" b="1" spc="-5" dirty="0">
                <a:latin typeface="Calibri"/>
                <a:cs typeface="Calibri"/>
              </a:rPr>
              <a:t>stochastic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845185" lvl="2" indent="-190500">
              <a:lnSpc>
                <a:spcPts val="1989"/>
              </a:lnSpc>
              <a:buClr>
                <a:srgbClr val="6BB76C"/>
              </a:buClr>
              <a:buFont typeface="Wingdings"/>
              <a:buChar char=""/>
              <a:tabLst>
                <a:tab pos="845185" algn="l"/>
              </a:tabLst>
            </a:pPr>
            <a:r>
              <a:rPr sz="2000" dirty="0">
                <a:latin typeface="Calibri"/>
                <a:cs typeface="Calibri"/>
              </a:rPr>
              <a:t>Columns </a:t>
            </a:r>
            <a:r>
              <a:rPr sz="2000" spc="20" dirty="0">
                <a:latin typeface="Calibri"/>
                <a:cs typeface="Calibri"/>
              </a:rPr>
              <a:t>sum </a:t>
            </a:r>
            <a:r>
              <a:rPr sz="2000" spc="10" dirty="0">
                <a:latin typeface="Calibri"/>
                <a:cs typeface="Calibri"/>
              </a:rPr>
              <a:t>to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63500">
              <a:lnSpc>
                <a:spcPts val="3429"/>
              </a:lnSpc>
            </a:pPr>
            <a:r>
              <a:rPr sz="3200" b="1" spc="5" dirty="0">
                <a:solidFill>
                  <a:srgbClr val="008000"/>
                </a:solidFill>
                <a:latin typeface="Calibri"/>
                <a:cs typeface="Calibri"/>
              </a:rPr>
              <a:t>Rank vector </a:t>
            </a:r>
            <a:r>
              <a:rPr sz="3200" spc="5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r>
              <a:rPr sz="3200" b="1" spc="5" dirty="0">
                <a:solidFill>
                  <a:srgbClr val="00800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vector </a:t>
            </a:r>
            <a:r>
              <a:rPr sz="3200" spc="10" dirty="0">
                <a:latin typeface="Calibri"/>
                <a:cs typeface="Calibri"/>
              </a:rPr>
              <a:t>with </a:t>
            </a:r>
            <a:r>
              <a:rPr sz="3200" spc="25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entry </a:t>
            </a:r>
            <a:r>
              <a:rPr sz="3200" spc="10" dirty="0">
                <a:latin typeface="Calibri"/>
                <a:cs typeface="Calibri"/>
              </a:rPr>
              <a:t>per</a:t>
            </a:r>
            <a:r>
              <a:rPr sz="3200" spc="-46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page</a:t>
            </a:r>
            <a:endParaRPr sz="3200">
              <a:latin typeface="Calibri"/>
              <a:cs typeface="Calibri"/>
            </a:endParaRPr>
          </a:p>
          <a:p>
            <a:pPr marL="358775" indent="-276860">
              <a:lnSpc>
                <a:spcPct val="100000"/>
              </a:lnSpc>
              <a:spcBef>
                <a:spcPts val="140"/>
              </a:spcBef>
              <a:buClr>
                <a:srgbClr val="5FB5CC"/>
              </a:buClr>
              <a:buFont typeface="Wingdings"/>
              <a:buChar char=""/>
              <a:tabLst>
                <a:tab pos="359410" algn="l"/>
              </a:tabLst>
            </a:pPr>
            <a:r>
              <a:rPr sz="2750" spc="20" dirty="0">
                <a:latin typeface="Cambria Math"/>
                <a:cs typeface="Cambria Math"/>
              </a:rPr>
              <a:t>𝑟</a:t>
            </a:r>
            <a:r>
              <a:rPr sz="2775" spc="30" baseline="-18018" dirty="0">
                <a:latin typeface="Cambria Math"/>
                <a:cs typeface="Cambria Math"/>
              </a:rPr>
              <a:t>𝑖 </a:t>
            </a:r>
            <a:r>
              <a:rPr sz="2750" spc="-15" dirty="0">
                <a:latin typeface="Calibri"/>
                <a:cs typeface="Calibri"/>
              </a:rPr>
              <a:t>is the </a:t>
            </a:r>
            <a:r>
              <a:rPr sz="2750" spc="5" dirty="0">
                <a:latin typeface="Calibri"/>
                <a:cs typeface="Calibri"/>
              </a:rPr>
              <a:t>importance </a:t>
            </a:r>
            <a:r>
              <a:rPr sz="2750" spc="15" dirty="0">
                <a:latin typeface="Calibri"/>
                <a:cs typeface="Calibri"/>
              </a:rPr>
              <a:t>score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5" dirty="0">
                <a:latin typeface="Calibri"/>
                <a:cs typeface="Calibri"/>
              </a:rPr>
              <a:t>page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5" dirty="0">
                <a:latin typeface="Cambria Math"/>
                <a:cs typeface="Cambria Math"/>
              </a:rPr>
              <a:t>𝑖</a:t>
            </a:r>
            <a:endParaRPr sz="2750">
              <a:latin typeface="Cambria Math"/>
              <a:cs typeface="Cambria Math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956175"/>
            <a:ext cx="323850" cy="40068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06780" y="4419028"/>
            <a:ext cx="5858510" cy="937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97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40360" algn="l"/>
                <a:tab pos="1283335" algn="l"/>
              </a:tabLst>
            </a:pPr>
            <a:r>
              <a:rPr sz="4125" spc="337" baseline="1010" dirty="0">
                <a:latin typeface="Cambria Math"/>
                <a:cs typeface="Cambria Math"/>
              </a:rPr>
              <a:t>σ</a:t>
            </a:r>
            <a:r>
              <a:rPr sz="3000" spc="337" baseline="-19444" dirty="0">
                <a:latin typeface="Cambria Math"/>
                <a:cs typeface="Cambria Math"/>
              </a:rPr>
              <a:t>𝑖</a:t>
            </a:r>
            <a:r>
              <a:rPr sz="3000" spc="179" baseline="-19444" dirty="0">
                <a:latin typeface="Cambria Math"/>
                <a:cs typeface="Cambria Math"/>
              </a:rPr>
              <a:t> </a:t>
            </a:r>
            <a:r>
              <a:rPr sz="2750" spc="-90" dirty="0">
                <a:latin typeface="Cambria Math"/>
                <a:cs typeface="Cambria Math"/>
              </a:rPr>
              <a:t>𝑟</a:t>
            </a:r>
            <a:r>
              <a:rPr sz="3000" spc="-135" baseline="-19444" dirty="0">
                <a:latin typeface="Cambria Math"/>
                <a:cs typeface="Cambria Math"/>
              </a:rPr>
              <a:t>𝑖	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240" dirty="0">
                <a:latin typeface="Cambria Math"/>
                <a:cs typeface="Cambria Math"/>
              </a:rPr>
              <a:t> </a:t>
            </a:r>
            <a:r>
              <a:rPr sz="2750" spc="15" dirty="0">
                <a:latin typeface="Cambria Math"/>
                <a:cs typeface="Cambria Math"/>
              </a:rPr>
              <a:t>1</a:t>
            </a:r>
            <a:endParaRPr sz="2750">
              <a:latin typeface="Cambria Math"/>
              <a:cs typeface="Cambria Math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flow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equations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can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be</a:t>
            </a:r>
            <a:r>
              <a:rPr sz="3200" b="1" spc="-434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written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60978" y="5596077"/>
            <a:ext cx="256540" cy="248920"/>
          </a:xfrm>
          <a:custGeom>
            <a:avLst/>
            <a:gdLst/>
            <a:ahLst/>
            <a:cxnLst/>
            <a:rect l="l" t="t" r="r" b="b"/>
            <a:pathLst>
              <a:path w="256539" h="248920">
                <a:moveTo>
                  <a:pt x="221742" y="0"/>
                </a:moveTo>
                <a:lnTo>
                  <a:pt x="183219" y="8449"/>
                </a:lnTo>
                <a:lnTo>
                  <a:pt x="149336" y="33580"/>
                </a:lnTo>
                <a:lnTo>
                  <a:pt x="128143" y="59156"/>
                </a:lnTo>
                <a:lnTo>
                  <a:pt x="126111" y="58420"/>
                </a:lnTo>
                <a:lnTo>
                  <a:pt x="128016" y="51676"/>
                </a:lnTo>
                <a:lnTo>
                  <a:pt x="128905" y="46088"/>
                </a:lnTo>
                <a:lnTo>
                  <a:pt x="128905" y="41656"/>
                </a:lnTo>
                <a:lnTo>
                  <a:pt x="110093" y="6440"/>
                </a:lnTo>
                <a:lnTo>
                  <a:pt x="83947" y="0"/>
                </a:lnTo>
                <a:lnTo>
                  <a:pt x="73495" y="631"/>
                </a:lnTo>
                <a:lnTo>
                  <a:pt x="33807" y="16092"/>
                </a:lnTo>
                <a:lnTo>
                  <a:pt x="0" y="45351"/>
                </a:lnTo>
                <a:lnTo>
                  <a:pt x="17653" y="63093"/>
                </a:lnTo>
                <a:lnTo>
                  <a:pt x="23387" y="56735"/>
                </a:lnTo>
                <a:lnTo>
                  <a:pt x="28765" y="51206"/>
                </a:lnTo>
                <a:lnTo>
                  <a:pt x="33762" y="46505"/>
                </a:lnTo>
                <a:lnTo>
                  <a:pt x="38354" y="42633"/>
                </a:lnTo>
                <a:lnTo>
                  <a:pt x="44323" y="38036"/>
                </a:lnTo>
                <a:lnTo>
                  <a:pt x="49784" y="35737"/>
                </a:lnTo>
                <a:lnTo>
                  <a:pt x="59309" y="35737"/>
                </a:lnTo>
                <a:lnTo>
                  <a:pt x="62484" y="37211"/>
                </a:lnTo>
                <a:lnTo>
                  <a:pt x="66040" y="43129"/>
                </a:lnTo>
                <a:lnTo>
                  <a:pt x="67056" y="47320"/>
                </a:lnTo>
                <a:lnTo>
                  <a:pt x="67056" y="58331"/>
                </a:lnTo>
                <a:lnTo>
                  <a:pt x="65786" y="66471"/>
                </a:lnTo>
                <a:lnTo>
                  <a:pt x="23622" y="248462"/>
                </a:lnTo>
                <a:lnTo>
                  <a:pt x="94361" y="248462"/>
                </a:lnTo>
                <a:lnTo>
                  <a:pt x="122174" y="122008"/>
                </a:lnTo>
                <a:lnTo>
                  <a:pt x="135050" y="84221"/>
                </a:lnTo>
                <a:lnTo>
                  <a:pt x="158686" y="53235"/>
                </a:lnTo>
                <a:lnTo>
                  <a:pt x="177419" y="41656"/>
                </a:lnTo>
                <a:lnTo>
                  <a:pt x="187579" y="41656"/>
                </a:lnTo>
                <a:lnTo>
                  <a:pt x="191643" y="43789"/>
                </a:lnTo>
                <a:lnTo>
                  <a:pt x="196469" y="52336"/>
                </a:lnTo>
                <a:lnTo>
                  <a:pt x="197612" y="59969"/>
                </a:lnTo>
                <a:lnTo>
                  <a:pt x="197612" y="70980"/>
                </a:lnTo>
                <a:lnTo>
                  <a:pt x="241808" y="70980"/>
                </a:lnTo>
                <a:lnTo>
                  <a:pt x="256286" y="4673"/>
                </a:lnTo>
                <a:lnTo>
                  <a:pt x="247280" y="2625"/>
                </a:lnTo>
                <a:lnTo>
                  <a:pt x="238537" y="1165"/>
                </a:lnTo>
                <a:lnTo>
                  <a:pt x="230032" y="290"/>
                </a:lnTo>
                <a:lnTo>
                  <a:pt x="2217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5841" y="5735091"/>
            <a:ext cx="304165" cy="33020"/>
          </a:xfrm>
          <a:custGeom>
            <a:avLst/>
            <a:gdLst/>
            <a:ahLst/>
            <a:cxnLst/>
            <a:rect l="l" t="t" r="r" b="b"/>
            <a:pathLst>
              <a:path w="304164" h="33020">
                <a:moveTo>
                  <a:pt x="303657" y="0"/>
                </a:moveTo>
                <a:lnTo>
                  <a:pt x="0" y="0"/>
                </a:lnTo>
                <a:lnTo>
                  <a:pt x="0" y="32791"/>
                </a:lnTo>
                <a:lnTo>
                  <a:pt x="303657" y="32791"/>
                </a:lnTo>
                <a:lnTo>
                  <a:pt x="3036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5841" y="5632793"/>
            <a:ext cx="304165" cy="33020"/>
          </a:xfrm>
          <a:custGeom>
            <a:avLst/>
            <a:gdLst/>
            <a:ahLst/>
            <a:cxnLst/>
            <a:rect l="l" t="t" r="r" b="b"/>
            <a:pathLst>
              <a:path w="304164" h="33020">
                <a:moveTo>
                  <a:pt x="303657" y="0"/>
                </a:moveTo>
                <a:lnTo>
                  <a:pt x="0" y="0"/>
                </a:lnTo>
                <a:lnTo>
                  <a:pt x="0" y="32791"/>
                </a:lnTo>
                <a:lnTo>
                  <a:pt x="303657" y="32791"/>
                </a:lnTo>
                <a:lnTo>
                  <a:pt x="3036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0903" y="5508116"/>
            <a:ext cx="433705" cy="336550"/>
          </a:xfrm>
          <a:custGeom>
            <a:avLst/>
            <a:gdLst/>
            <a:ahLst/>
            <a:cxnLst/>
            <a:rect l="l" t="t" r="r" b="b"/>
            <a:pathLst>
              <a:path w="433704" h="336550">
                <a:moveTo>
                  <a:pt x="433324" y="0"/>
                </a:moveTo>
                <a:lnTo>
                  <a:pt x="318643" y="0"/>
                </a:lnTo>
                <a:lnTo>
                  <a:pt x="201802" y="205778"/>
                </a:lnTo>
                <a:lnTo>
                  <a:pt x="182625" y="0"/>
                </a:lnTo>
                <a:lnTo>
                  <a:pt x="67818" y="0"/>
                </a:lnTo>
                <a:lnTo>
                  <a:pt x="64262" y="16256"/>
                </a:lnTo>
                <a:lnTo>
                  <a:pt x="71500" y="17272"/>
                </a:lnTo>
                <a:lnTo>
                  <a:pt x="76708" y="19304"/>
                </a:lnTo>
                <a:lnTo>
                  <a:pt x="83185" y="25654"/>
                </a:lnTo>
                <a:lnTo>
                  <a:pt x="84709" y="30734"/>
                </a:lnTo>
                <a:lnTo>
                  <a:pt x="84516" y="44866"/>
                </a:lnTo>
                <a:lnTo>
                  <a:pt x="36702" y="269862"/>
                </a:lnTo>
                <a:lnTo>
                  <a:pt x="24130" y="306349"/>
                </a:lnTo>
                <a:lnTo>
                  <a:pt x="3429" y="320154"/>
                </a:lnTo>
                <a:lnTo>
                  <a:pt x="0" y="336423"/>
                </a:lnTo>
                <a:lnTo>
                  <a:pt x="90424" y="336423"/>
                </a:lnTo>
                <a:lnTo>
                  <a:pt x="93852" y="320154"/>
                </a:lnTo>
                <a:lnTo>
                  <a:pt x="86613" y="319163"/>
                </a:lnTo>
                <a:lnTo>
                  <a:pt x="81407" y="317068"/>
                </a:lnTo>
                <a:lnTo>
                  <a:pt x="75057" y="310667"/>
                </a:lnTo>
                <a:lnTo>
                  <a:pt x="73406" y="305612"/>
                </a:lnTo>
                <a:lnTo>
                  <a:pt x="73406" y="292468"/>
                </a:lnTo>
                <a:lnTo>
                  <a:pt x="73660" y="287413"/>
                </a:lnTo>
                <a:lnTo>
                  <a:pt x="75437" y="275132"/>
                </a:lnTo>
                <a:lnTo>
                  <a:pt x="100584" y="161658"/>
                </a:lnTo>
                <a:lnTo>
                  <a:pt x="105036" y="140274"/>
                </a:lnTo>
                <a:lnTo>
                  <a:pt x="109632" y="116300"/>
                </a:lnTo>
                <a:lnTo>
                  <a:pt x="114371" y="89735"/>
                </a:lnTo>
                <a:lnTo>
                  <a:pt x="119252" y="60579"/>
                </a:lnTo>
                <a:lnTo>
                  <a:pt x="123189" y="60579"/>
                </a:lnTo>
                <a:lnTo>
                  <a:pt x="125920" y="102063"/>
                </a:lnTo>
                <a:lnTo>
                  <a:pt x="130556" y="151053"/>
                </a:lnTo>
                <a:lnTo>
                  <a:pt x="146938" y="299199"/>
                </a:lnTo>
                <a:lnTo>
                  <a:pt x="186817" y="299199"/>
                </a:lnTo>
                <a:lnTo>
                  <a:pt x="304256" y="95828"/>
                </a:lnTo>
                <a:lnTo>
                  <a:pt x="322580" y="63119"/>
                </a:lnTo>
                <a:lnTo>
                  <a:pt x="327533" y="63119"/>
                </a:lnTo>
                <a:lnTo>
                  <a:pt x="313261" y="114888"/>
                </a:lnTo>
                <a:lnTo>
                  <a:pt x="300989" y="166344"/>
                </a:lnTo>
                <a:lnTo>
                  <a:pt x="278257" y="269862"/>
                </a:lnTo>
                <a:lnTo>
                  <a:pt x="275256" y="282128"/>
                </a:lnTo>
                <a:lnTo>
                  <a:pt x="254381" y="317525"/>
                </a:lnTo>
                <a:lnTo>
                  <a:pt x="244983" y="320154"/>
                </a:lnTo>
                <a:lnTo>
                  <a:pt x="241554" y="336423"/>
                </a:lnTo>
                <a:lnTo>
                  <a:pt x="365506" y="336423"/>
                </a:lnTo>
                <a:lnTo>
                  <a:pt x="368935" y="320154"/>
                </a:lnTo>
                <a:lnTo>
                  <a:pt x="361696" y="319163"/>
                </a:lnTo>
                <a:lnTo>
                  <a:pt x="356488" y="317068"/>
                </a:lnTo>
                <a:lnTo>
                  <a:pt x="350138" y="310667"/>
                </a:lnTo>
                <a:lnTo>
                  <a:pt x="348488" y="305612"/>
                </a:lnTo>
                <a:lnTo>
                  <a:pt x="348488" y="292468"/>
                </a:lnTo>
                <a:lnTo>
                  <a:pt x="396621" y="66548"/>
                </a:lnTo>
                <a:lnTo>
                  <a:pt x="409194" y="29972"/>
                </a:lnTo>
                <a:lnTo>
                  <a:pt x="429895" y="16256"/>
                </a:lnTo>
                <a:lnTo>
                  <a:pt x="43332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31485" y="5670270"/>
            <a:ext cx="57150" cy="60325"/>
          </a:xfrm>
          <a:custGeom>
            <a:avLst/>
            <a:gdLst/>
            <a:ahLst/>
            <a:cxnLst/>
            <a:rect l="l" t="t" r="r" b="b"/>
            <a:pathLst>
              <a:path w="57150" h="60325">
                <a:moveTo>
                  <a:pt x="36956" y="0"/>
                </a:moveTo>
                <a:lnTo>
                  <a:pt x="28575" y="0"/>
                </a:lnTo>
                <a:lnTo>
                  <a:pt x="20192" y="0"/>
                </a:lnTo>
                <a:lnTo>
                  <a:pt x="13335" y="2793"/>
                </a:lnTo>
                <a:lnTo>
                  <a:pt x="2666" y="13969"/>
                </a:lnTo>
                <a:lnTo>
                  <a:pt x="0" y="21196"/>
                </a:lnTo>
                <a:lnTo>
                  <a:pt x="0" y="38938"/>
                </a:lnTo>
                <a:lnTo>
                  <a:pt x="2666" y="46177"/>
                </a:lnTo>
                <a:lnTo>
                  <a:pt x="13335" y="57353"/>
                </a:lnTo>
                <a:lnTo>
                  <a:pt x="20192" y="60147"/>
                </a:lnTo>
                <a:lnTo>
                  <a:pt x="36956" y="60147"/>
                </a:lnTo>
                <a:lnTo>
                  <a:pt x="43814" y="57353"/>
                </a:lnTo>
                <a:lnTo>
                  <a:pt x="54483" y="46177"/>
                </a:lnTo>
                <a:lnTo>
                  <a:pt x="57150" y="38938"/>
                </a:lnTo>
                <a:lnTo>
                  <a:pt x="57150" y="21196"/>
                </a:lnTo>
                <a:lnTo>
                  <a:pt x="54483" y="13969"/>
                </a:lnTo>
                <a:lnTo>
                  <a:pt x="43814" y="2793"/>
                </a:lnTo>
                <a:lnTo>
                  <a:pt x="3695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66003" y="5596077"/>
            <a:ext cx="256540" cy="248920"/>
          </a:xfrm>
          <a:custGeom>
            <a:avLst/>
            <a:gdLst/>
            <a:ahLst/>
            <a:cxnLst/>
            <a:rect l="l" t="t" r="r" b="b"/>
            <a:pathLst>
              <a:path w="256539" h="248920">
                <a:moveTo>
                  <a:pt x="221742" y="0"/>
                </a:moveTo>
                <a:lnTo>
                  <a:pt x="183219" y="8449"/>
                </a:lnTo>
                <a:lnTo>
                  <a:pt x="149336" y="33580"/>
                </a:lnTo>
                <a:lnTo>
                  <a:pt x="128143" y="59156"/>
                </a:lnTo>
                <a:lnTo>
                  <a:pt x="126111" y="58420"/>
                </a:lnTo>
                <a:lnTo>
                  <a:pt x="128016" y="51676"/>
                </a:lnTo>
                <a:lnTo>
                  <a:pt x="128905" y="46088"/>
                </a:lnTo>
                <a:lnTo>
                  <a:pt x="128905" y="41656"/>
                </a:lnTo>
                <a:lnTo>
                  <a:pt x="110093" y="6440"/>
                </a:lnTo>
                <a:lnTo>
                  <a:pt x="83947" y="0"/>
                </a:lnTo>
                <a:lnTo>
                  <a:pt x="73495" y="631"/>
                </a:lnTo>
                <a:lnTo>
                  <a:pt x="33807" y="16092"/>
                </a:lnTo>
                <a:lnTo>
                  <a:pt x="0" y="45351"/>
                </a:lnTo>
                <a:lnTo>
                  <a:pt x="17653" y="63093"/>
                </a:lnTo>
                <a:lnTo>
                  <a:pt x="23387" y="56735"/>
                </a:lnTo>
                <a:lnTo>
                  <a:pt x="28765" y="51206"/>
                </a:lnTo>
                <a:lnTo>
                  <a:pt x="33762" y="46505"/>
                </a:lnTo>
                <a:lnTo>
                  <a:pt x="38354" y="42633"/>
                </a:lnTo>
                <a:lnTo>
                  <a:pt x="44323" y="38036"/>
                </a:lnTo>
                <a:lnTo>
                  <a:pt x="49784" y="35737"/>
                </a:lnTo>
                <a:lnTo>
                  <a:pt x="59309" y="35737"/>
                </a:lnTo>
                <a:lnTo>
                  <a:pt x="62484" y="37211"/>
                </a:lnTo>
                <a:lnTo>
                  <a:pt x="66040" y="43129"/>
                </a:lnTo>
                <a:lnTo>
                  <a:pt x="67056" y="47320"/>
                </a:lnTo>
                <a:lnTo>
                  <a:pt x="67056" y="58331"/>
                </a:lnTo>
                <a:lnTo>
                  <a:pt x="65786" y="66471"/>
                </a:lnTo>
                <a:lnTo>
                  <a:pt x="23622" y="248462"/>
                </a:lnTo>
                <a:lnTo>
                  <a:pt x="94361" y="248462"/>
                </a:lnTo>
                <a:lnTo>
                  <a:pt x="122174" y="122008"/>
                </a:lnTo>
                <a:lnTo>
                  <a:pt x="135050" y="84221"/>
                </a:lnTo>
                <a:lnTo>
                  <a:pt x="158686" y="53235"/>
                </a:lnTo>
                <a:lnTo>
                  <a:pt x="177419" y="41656"/>
                </a:lnTo>
                <a:lnTo>
                  <a:pt x="187579" y="41656"/>
                </a:lnTo>
                <a:lnTo>
                  <a:pt x="191643" y="43789"/>
                </a:lnTo>
                <a:lnTo>
                  <a:pt x="196469" y="52336"/>
                </a:lnTo>
                <a:lnTo>
                  <a:pt x="197612" y="59969"/>
                </a:lnTo>
                <a:lnTo>
                  <a:pt x="197612" y="70980"/>
                </a:lnTo>
                <a:lnTo>
                  <a:pt x="241808" y="70980"/>
                </a:lnTo>
                <a:lnTo>
                  <a:pt x="256286" y="4673"/>
                </a:lnTo>
                <a:lnTo>
                  <a:pt x="247280" y="2625"/>
                </a:lnTo>
                <a:lnTo>
                  <a:pt x="238537" y="1165"/>
                </a:lnTo>
                <a:lnTo>
                  <a:pt x="230032" y="290"/>
                </a:lnTo>
                <a:lnTo>
                  <a:pt x="22174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41678" y="4594912"/>
            <a:ext cx="1256030" cy="793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350" i="1" spc="30" dirty="0">
                <a:latin typeface="Times New Roman"/>
                <a:cs typeface="Times New Roman"/>
              </a:rPr>
              <a:t>r</a:t>
            </a:r>
            <a:r>
              <a:rPr sz="2925" i="1" spc="44" baseline="-24216" dirty="0">
                <a:latin typeface="Times New Roman"/>
                <a:cs typeface="Times New Roman"/>
              </a:rPr>
              <a:t>j </a:t>
            </a:r>
            <a:r>
              <a:rPr sz="3350" spc="10" dirty="0">
                <a:latin typeface="Symbol"/>
                <a:cs typeface="Symbol"/>
              </a:rPr>
              <a:t></a:t>
            </a:r>
            <a:r>
              <a:rPr sz="3350" spc="-45" dirty="0">
                <a:latin typeface="Times New Roman"/>
                <a:cs typeface="Times New Roman"/>
              </a:rPr>
              <a:t> </a:t>
            </a:r>
            <a:r>
              <a:rPr sz="7500" spc="67" baseline="-8888" dirty="0">
                <a:latin typeface="Symbol"/>
                <a:cs typeface="Symbol"/>
              </a:rPr>
              <a:t></a:t>
            </a:r>
            <a:endParaRPr sz="7500" baseline="-8888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78691" y="4543707"/>
            <a:ext cx="19240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i="1" spc="5" dirty="0">
                <a:latin typeface="Times New Roman"/>
                <a:cs typeface="Times New Roman"/>
              </a:rPr>
              <a:t>r</a:t>
            </a:r>
            <a:endParaRPr sz="335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7AE8CC-0EDE-483E-A7FE-E014953D1D9D}"/>
                  </a:ext>
                </a:extLst>
              </p14:cNvPr>
              <p14:cNvContentPartPr/>
              <p14:nvPr/>
            </p14:nvContentPartPr>
            <p14:xfrm>
              <a:off x="702720" y="1430640"/>
              <a:ext cx="8342640" cy="5352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7AE8CC-0EDE-483E-A7FE-E014953D1D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0" y="1421280"/>
                <a:ext cx="8361360" cy="53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6AB409E-EDC6-4C73-8763-14D8BB88AC63}"/>
                  </a:ext>
                </a:extLst>
              </p14:cNvPr>
              <p14:cNvContentPartPr/>
              <p14:nvPr/>
            </p14:nvContentPartPr>
            <p14:xfrm>
              <a:off x="7544520" y="2462760"/>
              <a:ext cx="494640" cy="254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6AB409E-EDC6-4C73-8763-14D8BB88AC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5160" y="2453400"/>
                <a:ext cx="513360" cy="27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2119376" cy="57626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7062" y="1416938"/>
            <a:ext cx="304800" cy="782955"/>
            <a:chOff x="627062" y="1416938"/>
            <a:chExt cx="304800" cy="7829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062" y="1416938"/>
              <a:ext cx="304800" cy="3721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062" y="1827530"/>
              <a:ext cx="304800" cy="37211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38530" y="1308988"/>
            <a:ext cx="478091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0" dirty="0">
                <a:latin typeface="Calibri"/>
                <a:cs typeface="Calibri"/>
              </a:rPr>
              <a:t>Remember the </a:t>
            </a:r>
            <a:r>
              <a:rPr sz="3000" b="1" spc="15" dirty="0">
                <a:latin typeface="Calibri"/>
                <a:cs typeface="Calibri"/>
              </a:rPr>
              <a:t>flow</a:t>
            </a:r>
            <a:r>
              <a:rPr sz="3000" b="1" spc="-14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equation: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530" y="1719199"/>
            <a:ext cx="5252085" cy="95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5" dirty="0">
                <a:solidFill>
                  <a:srgbClr val="008000"/>
                </a:solidFill>
                <a:latin typeface="Calibri"/>
                <a:cs typeface="Calibri"/>
              </a:rPr>
              <a:t>Flow </a:t>
            </a:r>
            <a:r>
              <a:rPr sz="3000" b="1" spc="-5" dirty="0">
                <a:solidFill>
                  <a:srgbClr val="008000"/>
                </a:solidFill>
                <a:latin typeface="Calibri"/>
                <a:cs typeface="Calibri"/>
              </a:rPr>
              <a:t>equation </a:t>
            </a:r>
            <a:r>
              <a:rPr sz="3000" b="1" spc="5" dirty="0">
                <a:solidFill>
                  <a:srgbClr val="008000"/>
                </a:solidFill>
                <a:latin typeface="Calibri"/>
                <a:cs typeface="Calibri"/>
              </a:rPr>
              <a:t>in </a:t>
            </a:r>
            <a:r>
              <a:rPr sz="3000" b="1" spc="-10" dirty="0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sz="3000" b="1" spc="5" dirty="0">
                <a:solidFill>
                  <a:srgbClr val="008000"/>
                </a:solidFill>
                <a:latin typeface="Calibri"/>
                <a:cs typeface="Calibri"/>
              </a:rPr>
              <a:t>matrix</a:t>
            </a:r>
            <a:r>
              <a:rPr sz="3000" b="1" spc="-2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8000"/>
                </a:solidFill>
                <a:latin typeface="Calibri"/>
                <a:cs typeface="Calibri"/>
              </a:rPr>
              <a:t>form</a:t>
            </a:r>
            <a:endParaRPr sz="3000">
              <a:latin typeface="Calibri"/>
              <a:cs typeface="Calibri"/>
            </a:endParaRPr>
          </a:p>
          <a:p>
            <a:pPr marL="2748915">
              <a:lnSpc>
                <a:spcPct val="100000"/>
              </a:lnSpc>
              <a:spcBef>
                <a:spcPts val="80"/>
              </a:spcBef>
            </a:pP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𝑴 ⋅ 𝒓 =</a:t>
            </a:r>
            <a:r>
              <a:rPr sz="3000" spc="3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𝒓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580" y="2605876"/>
            <a:ext cx="6108700" cy="9213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600" b="1" spc="20" dirty="0">
                <a:solidFill>
                  <a:srgbClr val="0000FF"/>
                </a:solidFill>
                <a:latin typeface="Calibri"/>
                <a:cs typeface="Calibri"/>
              </a:rPr>
              <a:t>Suppose</a:t>
            </a:r>
            <a:r>
              <a:rPr sz="2600" b="1" spc="-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0000FF"/>
                </a:solidFill>
                <a:latin typeface="Calibri"/>
                <a:cs typeface="Calibri"/>
              </a:rPr>
              <a:t>page</a:t>
            </a:r>
            <a:r>
              <a:rPr sz="26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i="1" spc="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600" b="1" i="1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00FF"/>
                </a:solidFill>
                <a:latin typeface="Calibri"/>
                <a:cs typeface="Calibri"/>
              </a:rPr>
              <a:t>links</a:t>
            </a:r>
            <a:r>
              <a:rPr sz="2600" b="1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6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6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15" dirty="0">
                <a:solidFill>
                  <a:srgbClr val="0000FF"/>
                </a:solidFill>
                <a:latin typeface="Calibri"/>
                <a:cs typeface="Calibri"/>
              </a:rPr>
              <a:t>pages,</a:t>
            </a:r>
            <a:r>
              <a:rPr sz="2600" b="1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25" dirty="0">
                <a:solidFill>
                  <a:srgbClr val="0000FF"/>
                </a:solidFill>
                <a:latin typeface="Calibri"/>
                <a:cs typeface="Calibri"/>
              </a:rPr>
              <a:t>including</a:t>
            </a:r>
            <a:r>
              <a:rPr sz="2600" b="1" spc="-1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i="1" spc="5" dirty="0">
                <a:solidFill>
                  <a:srgbClr val="0000FF"/>
                </a:solidFill>
                <a:latin typeface="Calibri"/>
                <a:cs typeface="Calibri"/>
              </a:rPr>
              <a:t>j</a:t>
            </a:r>
            <a:endParaRPr sz="2600">
              <a:latin typeface="Calibri"/>
              <a:cs typeface="Calibri"/>
            </a:endParaRPr>
          </a:p>
          <a:p>
            <a:pPr marL="1837055">
              <a:lnSpc>
                <a:spcPct val="100000"/>
              </a:lnSpc>
              <a:spcBef>
                <a:spcPts val="490"/>
              </a:spcBef>
            </a:pPr>
            <a:r>
              <a:rPr sz="2400" b="1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9313" y="3600513"/>
            <a:ext cx="2066925" cy="1990725"/>
            <a:chOff x="1619313" y="3600513"/>
            <a:chExt cx="2066925" cy="1990725"/>
          </a:xfrm>
        </p:grpSpPr>
        <p:sp>
          <p:nvSpPr>
            <p:cNvPr id="10" name="object 10"/>
            <p:cNvSpPr/>
            <p:nvPr/>
          </p:nvSpPr>
          <p:spPr>
            <a:xfrm>
              <a:off x="1624075" y="3605276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20574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2057400" y="19812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4075" y="3605276"/>
              <a:ext cx="2057400" cy="1981200"/>
            </a:xfrm>
            <a:custGeom>
              <a:avLst/>
              <a:gdLst/>
              <a:ahLst/>
              <a:cxnLst/>
              <a:rect l="l" t="t" r="r" b="b"/>
              <a:pathLst>
                <a:path w="2057400" h="1981200">
                  <a:moveTo>
                    <a:pt x="0" y="1981200"/>
                  </a:moveTo>
                  <a:lnTo>
                    <a:pt x="2057400" y="19812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1981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8114" y="3974782"/>
            <a:ext cx="1104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24075" y="3605276"/>
            <a:ext cx="2057400" cy="1981200"/>
          </a:xfrm>
          <a:custGeom>
            <a:avLst/>
            <a:gdLst/>
            <a:ahLst/>
            <a:cxnLst/>
            <a:rect l="l" t="t" r="r" b="b"/>
            <a:pathLst>
              <a:path w="2057400" h="1981200">
                <a:moveTo>
                  <a:pt x="0" y="609600"/>
                </a:moveTo>
                <a:lnTo>
                  <a:pt x="1143000" y="609600"/>
                </a:lnTo>
              </a:path>
              <a:path w="2057400" h="1981200">
                <a:moveTo>
                  <a:pt x="1295400" y="609600"/>
                </a:moveTo>
                <a:lnTo>
                  <a:pt x="2057400" y="609600"/>
                </a:lnTo>
              </a:path>
              <a:path w="2057400" h="1981200">
                <a:moveTo>
                  <a:pt x="1219200" y="1809750"/>
                </a:moveTo>
                <a:lnTo>
                  <a:pt x="1219200" y="1981200"/>
                </a:lnTo>
              </a:path>
              <a:path w="2057400" h="1981200">
                <a:moveTo>
                  <a:pt x="1219200" y="1200150"/>
                </a:moveTo>
                <a:lnTo>
                  <a:pt x="1219200" y="1657350"/>
                </a:lnTo>
              </a:path>
              <a:path w="2057400" h="1981200">
                <a:moveTo>
                  <a:pt x="1219200" y="685800"/>
                </a:moveTo>
                <a:lnTo>
                  <a:pt x="1219200" y="1047750"/>
                </a:lnTo>
              </a:path>
              <a:path w="2057400" h="1981200">
                <a:moveTo>
                  <a:pt x="1219200" y="0"/>
                </a:moveTo>
                <a:lnTo>
                  <a:pt x="12192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9679" y="5804217"/>
            <a:ext cx="3905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M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86413" y="3562350"/>
            <a:ext cx="314325" cy="2143125"/>
            <a:chOff x="5086413" y="3562350"/>
            <a:chExt cx="314325" cy="2143125"/>
          </a:xfrm>
        </p:grpSpPr>
        <p:sp>
          <p:nvSpPr>
            <p:cNvPr id="16" name="object 16"/>
            <p:cNvSpPr/>
            <p:nvPr/>
          </p:nvSpPr>
          <p:spPr>
            <a:xfrm>
              <a:off x="5091176" y="3567112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3048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304800" y="2133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1176" y="3567112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0" y="2133600"/>
                  </a:moveTo>
                  <a:lnTo>
                    <a:pt x="304800" y="21336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1176" y="5034025"/>
              <a:ext cx="295275" cy="0"/>
            </a:xfrm>
            <a:custGeom>
              <a:avLst/>
              <a:gdLst/>
              <a:ahLst/>
              <a:cxnLst/>
              <a:rect l="l" t="t" r="r" b="b"/>
              <a:pathLst>
                <a:path w="295275">
                  <a:moveTo>
                    <a:pt x="0" y="0"/>
                  </a:moveTo>
                  <a:lnTo>
                    <a:pt x="2952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57851" y="5813742"/>
            <a:ext cx="1898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8556" y="5803582"/>
            <a:ext cx="1898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15213" y="3562350"/>
            <a:ext cx="314325" cy="2143125"/>
            <a:chOff x="6915213" y="3562350"/>
            <a:chExt cx="314325" cy="2143125"/>
          </a:xfrm>
        </p:grpSpPr>
        <p:sp>
          <p:nvSpPr>
            <p:cNvPr id="22" name="object 22"/>
            <p:cNvSpPr/>
            <p:nvPr/>
          </p:nvSpPr>
          <p:spPr>
            <a:xfrm>
              <a:off x="6919976" y="3567112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3048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304800" y="2133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19976" y="3567112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0" y="2133600"/>
                  </a:moveTo>
                  <a:lnTo>
                    <a:pt x="304800" y="21336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19976" y="4195826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73140" y="4348098"/>
            <a:ext cx="267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008000"/>
                </a:solidFill>
                <a:latin typeface="Corbel"/>
                <a:cs typeface="Corbel"/>
              </a:rPr>
              <a:t>=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57033" y="3977957"/>
            <a:ext cx="233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orbel"/>
                <a:cs typeface="Corbel"/>
              </a:rPr>
              <a:t>r</a:t>
            </a:r>
            <a:r>
              <a:rPr sz="2325" b="1" i="1" spc="-30" baseline="-19713" dirty="0">
                <a:latin typeface="Corbel"/>
                <a:cs typeface="Corbel"/>
              </a:rPr>
              <a:t>j</a:t>
            </a:r>
            <a:endParaRPr sz="2325" baseline="-19713">
              <a:latin typeface="Corbel"/>
              <a:cs typeface="Corbe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0112" y="5173408"/>
            <a:ext cx="415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07414" y="4133913"/>
            <a:ext cx="1817370" cy="1285875"/>
            <a:chOff x="1107414" y="4133913"/>
            <a:chExt cx="1817370" cy="1285875"/>
          </a:xfrm>
        </p:grpSpPr>
        <p:sp>
          <p:nvSpPr>
            <p:cNvPr id="29" name="object 29"/>
            <p:cNvSpPr/>
            <p:nvPr/>
          </p:nvSpPr>
          <p:spPr>
            <a:xfrm>
              <a:off x="1107414" y="4291076"/>
              <a:ext cx="1640839" cy="880744"/>
            </a:xfrm>
            <a:custGeom>
              <a:avLst/>
              <a:gdLst/>
              <a:ahLst/>
              <a:cxnLst/>
              <a:rect l="l" t="t" r="r" b="b"/>
              <a:pathLst>
                <a:path w="1640839" h="880745">
                  <a:moveTo>
                    <a:pt x="1571104" y="31651"/>
                  </a:moveTo>
                  <a:lnTo>
                    <a:pt x="0" y="871982"/>
                  </a:lnTo>
                  <a:lnTo>
                    <a:pt x="4495" y="880491"/>
                  </a:lnTo>
                  <a:lnTo>
                    <a:pt x="1575580" y="40018"/>
                  </a:lnTo>
                  <a:lnTo>
                    <a:pt x="1571104" y="31651"/>
                  </a:lnTo>
                  <a:close/>
                </a:path>
                <a:path w="1640839" h="880745">
                  <a:moveTo>
                    <a:pt x="1622334" y="25654"/>
                  </a:moveTo>
                  <a:lnTo>
                    <a:pt x="1582318" y="25654"/>
                  </a:lnTo>
                  <a:lnTo>
                    <a:pt x="1586763" y="34036"/>
                  </a:lnTo>
                  <a:lnTo>
                    <a:pt x="1575580" y="40018"/>
                  </a:lnTo>
                  <a:lnTo>
                    <a:pt x="1591335" y="69468"/>
                  </a:lnTo>
                  <a:lnTo>
                    <a:pt x="1622334" y="25654"/>
                  </a:lnTo>
                  <a:close/>
                </a:path>
                <a:path w="1640839" h="880745">
                  <a:moveTo>
                    <a:pt x="1582318" y="25654"/>
                  </a:moveTo>
                  <a:lnTo>
                    <a:pt x="1571104" y="31651"/>
                  </a:lnTo>
                  <a:lnTo>
                    <a:pt x="1575580" y="40018"/>
                  </a:lnTo>
                  <a:lnTo>
                    <a:pt x="1586763" y="34036"/>
                  </a:lnTo>
                  <a:lnTo>
                    <a:pt x="1582318" y="25654"/>
                  </a:lnTo>
                  <a:close/>
                </a:path>
                <a:path w="1640839" h="880745">
                  <a:moveTo>
                    <a:pt x="1640484" y="0"/>
                  </a:moveTo>
                  <a:lnTo>
                    <a:pt x="1555394" y="2286"/>
                  </a:lnTo>
                  <a:lnTo>
                    <a:pt x="1571104" y="31651"/>
                  </a:lnTo>
                  <a:lnTo>
                    <a:pt x="1582318" y="25654"/>
                  </a:lnTo>
                  <a:lnTo>
                    <a:pt x="1622334" y="25654"/>
                  </a:lnTo>
                  <a:lnTo>
                    <a:pt x="16404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7551" y="4138676"/>
              <a:ext cx="161925" cy="1276350"/>
            </a:xfrm>
            <a:custGeom>
              <a:avLst/>
              <a:gdLst/>
              <a:ahLst/>
              <a:cxnLst/>
              <a:rect l="l" t="t" r="r" b="b"/>
              <a:pathLst>
                <a:path w="161925" h="1276350">
                  <a:moveTo>
                    <a:pt x="9525" y="152400"/>
                  </a:moveTo>
                  <a:lnTo>
                    <a:pt x="161925" y="152400"/>
                  </a:lnTo>
                  <a:lnTo>
                    <a:pt x="161925" y="0"/>
                  </a:lnTo>
                  <a:lnTo>
                    <a:pt x="9525" y="0"/>
                  </a:lnTo>
                  <a:lnTo>
                    <a:pt x="9525" y="152400"/>
                  </a:lnTo>
                  <a:close/>
                </a:path>
                <a:path w="161925" h="1276350">
                  <a:moveTo>
                    <a:pt x="9525" y="666750"/>
                  </a:moveTo>
                  <a:lnTo>
                    <a:pt x="161925" y="666750"/>
                  </a:lnTo>
                  <a:lnTo>
                    <a:pt x="161925" y="514350"/>
                  </a:lnTo>
                  <a:lnTo>
                    <a:pt x="9525" y="514350"/>
                  </a:lnTo>
                  <a:lnTo>
                    <a:pt x="9525" y="666750"/>
                  </a:lnTo>
                  <a:close/>
                </a:path>
                <a:path w="161925" h="1276350">
                  <a:moveTo>
                    <a:pt x="0" y="1276350"/>
                  </a:moveTo>
                  <a:lnTo>
                    <a:pt x="152400" y="1276350"/>
                  </a:lnTo>
                  <a:lnTo>
                    <a:pt x="152400" y="1123950"/>
                  </a:lnTo>
                  <a:lnTo>
                    <a:pt x="0" y="1123950"/>
                  </a:lnTo>
                  <a:lnTo>
                    <a:pt x="0" y="127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7023" y="4721605"/>
              <a:ext cx="1430655" cy="698500"/>
            </a:xfrm>
            <a:custGeom>
              <a:avLst/>
              <a:gdLst/>
              <a:ahLst/>
              <a:cxnLst/>
              <a:rect l="l" t="t" r="r" b="b"/>
              <a:pathLst>
                <a:path w="1430655" h="698500">
                  <a:moveTo>
                    <a:pt x="1420876" y="617220"/>
                  </a:moveTo>
                  <a:lnTo>
                    <a:pt x="1417650" y="615823"/>
                  </a:lnTo>
                  <a:lnTo>
                    <a:pt x="1342771" y="583311"/>
                  </a:lnTo>
                  <a:lnTo>
                    <a:pt x="1344599" y="616521"/>
                  </a:lnTo>
                  <a:lnTo>
                    <a:pt x="29972" y="688594"/>
                  </a:lnTo>
                  <a:lnTo>
                    <a:pt x="30607" y="698119"/>
                  </a:lnTo>
                  <a:lnTo>
                    <a:pt x="1345120" y="626046"/>
                  </a:lnTo>
                  <a:lnTo>
                    <a:pt x="1346962" y="659384"/>
                  </a:lnTo>
                  <a:lnTo>
                    <a:pt x="1420876" y="617220"/>
                  </a:lnTo>
                  <a:close/>
                </a:path>
                <a:path w="1430655" h="698500">
                  <a:moveTo>
                    <a:pt x="1430401" y="7620"/>
                  </a:moveTo>
                  <a:lnTo>
                    <a:pt x="1345565" y="0"/>
                  </a:lnTo>
                  <a:lnTo>
                    <a:pt x="1357795" y="31051"/>
                  </a:lnTo>
                  <a:lnTo>
                    <a:pt x="0" y="565150"/>
                  </a:lnTo>
                  <a:lnTo>
                    <a:pt x="3429" y="573913"/>
                  </a:lnTo>
                  <a:lnTo>
                    <a:pt x="1361262" y="39852"/>
                  </a:lnTo>
                  <a:lnTo>
                    <a:pt x="1373505" y="70866"/>
                  </a:lnTo>
                  <a:lnTo>
                    <a:pt x="1413484" y="26416"/>
                  </a:lnTo>
                  <a:lnTo>
                    <a:pt x="1430401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7034097" y="1564476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304" y="0"/>
                </a:lnTo>
              </a:path>
            </a:pathLst>
          </a:custGeom>
          <a:ln w="1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6091598" y="1178680"/>
            <a:ext cx="909319" cy="892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025"/>
              </a:lnSpc>
              <a:spcBef>
                <a:spcPts val="110"/>
              </a:spcBef>
              <a:tabLst>
                <a:tab pos="493395" algn="l"/>
              </a:tabLst>
            </a:pPr>
            <a:r>
              <a:rPr sz="1700" i="1" spc="5" dirty="0">
                <a:latin typeface="Times New Roman"/>
                <a:cs typeface="Times New Roman"/>
              </a:rPr>
              <a:t>j	</a:t>
            </a:r>
            <a:r>
              <a:rPr sz="4400" spc="30" dirty="0">
                <a:latin typeface="Symbol"/>
                <a:cs typeface="Symbol"/>
              </a:rPr>
              <a:t></a:t>
            </a:r>
            <a:endParaRPr sz="4400">
              <a:latin typeface="Symbol"/>
              <a:cs typeface="Symbol"/>
            </a:endParaRPr>
          </a:p>
          <a:p>
            <a:pPr marL="485775">
              <a:lnSpc>
                <a:spcPts val="1785"/>
              </a:lnSpc>
            </a:pPr>
            <a:r>
              <a:rPr sz="1700" i="1" spc="65" dirty="0">
                <a:latin typeface="Times New Roman"/>
                <a:cs typeface="Times New Roman"/>
              </a:rPr>
              <a:t>i</a:t>
            </a:r>
            <a:r>
              <a:rPr sz="1700" spc="65" dirty="0">
                <a:latin typeface="Symbol"/>
                <a:cs typeface="Symbol"/>
              </a:rPr>
              <a:t>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39952" y="1272123"/>
            <a:ext cx="572135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20" dirty="0">
                <a:latin typeface="Times New Roman"/>
                <a:cs typeface="Times New Roman"/>
              </a:rPr>
              <a:t>r</a:t>
            </a:r>
            <a:r>
              <a:rPr sz="2900" i="1" spc="710" dirty="0">
                <a:latin typeface="Times New Roman"/>
                <a:cs typeface="Times New Roman"/>
              </a:rPr>
              <a:t> </a:t>
            </a:r>
            <a:r>
              <a:rPr sz="2900" spc="3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96792" y="1288861"/>
            <a:ext cx="869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1088" y="1040398"/>
            <a:ext cx="159385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30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43512" y="1807841"/>
            <a:ext cx="869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40540" y="1559360"/>
            <a:ext cx="213995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30" dirty="0"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3054" y="4740592"/>
            <a:ext cx="2305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latin typeface="Corbel"/>
                <a:cs typeface="Corbel"/>
              </a:rPr>
              <a:t>r</a:t>
            </a:r>
            <a:r>
              <a:rPr sz="2325" b="1" i="1" spc="-30" baseline="-19713" dirty="0">
                <a:latin typeface="Corbel"/>
                <a:cs typeface="Corbel"/>
              </a:rPr>
              <a:t>i</a:t>
            </a:r>
            <a:endParaRPr sz="2325" baseline="-19713">
              <a:latin typeface="Corbel"/>
              <a:cs typeface="Corbe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97984" y="4240910"/>
            <a:ext cx="163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.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4184" y="5727382"/>
            <a:ext cx="163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i="1" dirty="0">
                <a:solidFill>
                  <a:srgbClr val="008000"/>
                </a:solidFill>
                <a:latin typeface="Corbel"/>
                <a:cs typeface="Corbel"/>
              </a:rPr>
              <a:t>.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04890" y="5843270"/>
            <a:ext cx="267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008000"/>
                </a:solidFill>
                <a:latin typeface="Corbel"/>
                <a:cs typeface="Corbel"/>
              </a:rPr>
              <a:t>=</a:t>
            </a:r>
            <a:endParaRPr sz="3600">
              <a:latin typeface="Corbel"/>
              <a:cs typeface="Corbe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E95D097-9624-4C90-85DA-308A2BF4CA35}"/>
                  </a:ext>
                </a:extLst>
              </p14:cNvPr>
              <p14:cNvContentPartPr/>
              <p14:nvPr/>
            </p14:nvContentPartPr>
            <p14:xfrm>
              <a:off x="3520440" y="2673720"/>
              <a:ext cx="2124720" cy="30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E95D097-9624-4C90-85DA-308A2BF4C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1080" y="2664360"/>
                <a:ext cx="2143440" cy="4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272401" cy="5762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92494" y="3600196"/>
            <a:ext cx="10001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i="1" spc="10" dirty="0">
                <a:solidFill>
                  <a:srgbClr val="008000"/>
                </a:solidFill>
                <a:latin typeface="Corbel"/>
                <a:cs typeface="Corbel"/>
              </a:rPr>
              <a:t>r </a:t>
            </a:r>
            <a:r>
              <a:rPr sz="2750" b="1" i="1" spc="15" dirty="0">
                <a:solidFill>
                  <a:srgbClr val="008000"/>
                </a:solidFill>
                <a:latin typeface="Corbel"/>
                <a:cs typeface="Corbel"/>
              </a:rPr>
              <a:t>=</a:t>
            </a:r>
            <a:r>
              <a:rPr sz="2750" b="1" i="1" spc="-95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2750" b="1" i="1" spc="25" dirty="0">
                <a:solidFill>
                  <a:srgbClr val="008000"/>
                </a:solidFill>
                <a:latin typeface="Corbel"/>
                <a:cs typeface="Corbel"/>
              </a:rPr>
              <a:t>M∙r</a:t>
            </a:r>
            <a:endParaRPr sz="275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8026" y="4538662"/>
            <a:ext cx="1447800" cy="1219200"/>
          </a:xfrm>
          <a:custGeom>
            <a:avLst/>
            <a:gdLst/>
            <a:ahLst/>
            <a:cxnLst/>
            <a:rect l="l" t="t" r="r" b="b"/>
            <a:pathLst>
              <a:path w="1447800" h="1219200">
                <a:moveTo>
                  <a:pt x="0" y="1219200"/>
                </a:moveTo>
                <a:lnTo>
                  <a:pt x="1447800" y="1219200"/>
                </a:lnTo>
                <a:lnTo>
                  <a:pt x="1447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6026" y="4500562"/>
            <a:ext cx="457200" cy="1219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36525" marR="51435" algn="just">
              <a:lnSpc>
                <a:spcPct val="100400"/>
              </a:lnSpc>
              <a:spcBef>
                <a:spcPts val="285"/>
              </a:spcBef>
            </a:pP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y  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a  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m</a:t>
            </a:r>
            <a:endParaRPr sz="2325" baseline="-1971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0221" y="4525581"/>
            <a:ext cx="156972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04" algn="r">
              <a:lnSpc>
                <a:spcPts val="2870"/>
              </a:lnSpc>
              <a:spcBef>
                <a:spcPts val="100"/>
              </a:spcBef>
              <a:tabLst>
                <a:tab pos="533400" algn="l"/>
                <a:tab pos="1066800" algn="l"/>
              </a:tabLst>
            </a:pPr>
            <a:r>
              <a:rPr sz="2400" dirty="0">
                <a:latin typeface="Times New Roman"/>
                <a:cs typeface="Times New Roman"/>
              </a:rPr>
              <a:t>½	½	0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870"/>
              </a:lnSpc>
              <a:tabLst>
                <a:tab pos="933450" algn="l"/>
                <a:tab pos="1391285" algn="l"/>
              </a:tabLst>
            </a:pPr>
            <a:r>
              <a:rPr sz="2400" dirty="0">
                <a:latin typeface="Times New Roman"/>
                <a:cs typeface="Times New Roman"/>
              </a:rPr>
              <a:t>=  ½	0	1</a:t>
            </a:r>
            <a:endParaRPr sz="2400">
              <a:latin typeface="Times New Roman"/>
              <a:cs typeface="Times New Roman"/>
            </a:endParaRPr>
          </a:p>
          <a:p>
            <a:pPr marR="33020" algn="r">
              <a:lnSpc>
                <a:spcPct val="100000"/>
              </a:lnSpc>
              <a:spcBef>
                <a:spcPts val="50"/>
              </a:spcBef>
              <a:tabLst>
                <a:tab pos="456565" algn="l"/>
                <a:tab pos="991235" algn="l"/>
              </a:tabLst>
            </a:pPr>
            <a:r>
              <a:rPr sz="2400" dirty="0">
                <a:latin typeface="Times New Roman"/>
                <a:cs typeface="Times New Roman"/>
              </a:rPr>
              <a:t>0	½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2026" y="4500562"/>
            <a:ext cx="457200" cy="1295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 marR="57150" indent="95250" algn="just">
              <a:lnSpc>
                <a:spcPct val="100400"/>
              </a:lnSpc>
              <a:spcBef>
                <a:spcPts val="285"/>
              </a:spcBef>
            </a:pP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325" spc="7" baseline="-19713" dirty="0">
                <a:latin typeface="Times New Roman"/>
                <a:cs typeface="Times New Roman"/>
              </a:rPr>
              <a:t>y  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a  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325" spc="30" baseline="-19713" dirty="0">
                <a:latin typeface="Times New Roman"/>
                <a:cs typeface="Times New Roman"/>
              </a:rPr>
              <a:t>m</a:t>
            </a:r>
            <a:endParaRPr sz="2325" baseline="-19713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6717" y="1895475"/>
            <a:ext cx="1346200" cy="1486535"/>
            <a:chOff x="1426717" y="1895475"/>
            <a:chExt cx="1346200" cy="1486535"/>
          </a:xfrm>
        </p:grpSpPr>
        <p:sp>
          <p:nvSpPr>
            <p:cNvPr id="9" name="object 9"/>
            <p:cNvSpPr/>
            <p:nvPr/>
          </p:nvSpPr>
          <p:spPr>
            <a:xfrm>
              <a:off x="1426718" y="1895474"/>
              <a:ext cx="1346200" cy="1486535"/>
            </a:xfrm>
            <a:custGeom>
              <a:avLst/>
              <a:gdLst/>
              <a:ahLst/>
              <a:cxnLst/>
              <a:rect l="l" t="t" r="r" b="b"/>
              <a:pathLst>
                <a:path w="1346200" h="1486535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1346200" h="1486535">
                  <a:moveTo>
                    <a:pt x="322961" y="696341"/>
                  </a:moveTo>
                  <a:lnTo>
                    <a:pt x="321068" y="688695"/>
                  </a:lnTo>
                  <a:lnTo>
                    <a:pt x="321132" y="679577"/>
                  </a:lnTo>
                  <a:lnTo>
                    <a:pt x="321183" y="671449"/>
                  </a:lnTo>
                  <a:lnTo>
                    <a:pt x="306095" y="679856"/>
                  </a:lnTo>
                  <a:lnTo>
                    <a:pt x="298450" y="681736"/>
                  </a:lnTo>
                  <a:lnTo>
                    <a:pt x="296341" y="685279"/>
                  </a:lnTo>
                  <a:lnTo>
                    <a:pt x="213106" y="731647"/>
                  </a:lnTo>
                  <a:lnTo>
                    <a:pt x="206121" y="735457"/>
                  </a:lnTo>
                  <a:lnTo>
                    <a:pt x="203708" y="744220"/>
                  </a:lnTo>
                  <a:lnTo>
                    <a:pt x="211315" y="757936"/>
                  </a:lnTo>
                  <a:lnTo>
                    <a:pt x="220078" y="760476"/>
                  </a:lnTo>
                  <a:lnTo>
                    <a:pt x="267487" y="734047"/>
                  </a:lnTo>
                  <a:lnTo>
                    <a:pt x="4064" y="1179195"/>
                  </a:lnTo>
                  <a:lnTo>
                    <a:pt x="0" y="1185926"/>
                  </a:lnTo>
                  <a:lnTo>
                    <a:pt x="2286" y="1194689"/>
                  </a:lnTo>
                  <a:lnTo>
                    <a:pt x="9017" y="1198753"/>
                  </a:lnTo>
                  <a:lnTo>
                    <a:pt x="15875" y="1202690"/>
                  </a:lnTo>
                  <a:lnTo>
                    <a:pt x="24638" y="1200531"/>
                  </a:lnTo>
                  <a:lnTo>
                    <a:pt x="28575" y="1193673"/>
                  </a:lnTo>
                  <a:lnTo>
                    <a:pt x="292138" y="748487"/>
                  </a:lnTo>
                  <a:lnTo>
                    <a:pt x="291846" y="795020"/>
                  </a:lnTo>
                  <a:lnTo>
                    <a:pt x="291833" y="803021"/>
                  </a:lnTo>
                  <a:lnTo>
                    <a:pt x="298069" y="809371"/>
                  </a:lnTo>
                  <a:lnTo>
                    <a:pt x="305943" y="809371"/>
                  </a:lnTo>
                  <a:lnTo>
                    <a:pt x="313817" y="809498"/>
                  </a:lnTo>
                  <a:lnTo>
                    <a:pt x="320294" y="803021"/>
                  </a:lnTo>
                  <a:lnTo>
                    <a:pt x="320421" y="795020"/>
                  </a:lnTo>
                  <a:lnTo>
                    <a:pt x="321005" y="699681"/>
                  </a:lnTo>
                  <a:lnTo>
                    <a:pt x="322961" y="696341"/>
                  </a:lnTo>
                  <a:close/>
                </a:path>
                <a:path w="1346200" h="1486535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1346200" h="1486535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1346200" h="1486535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  <a:path w="1346200" h="1486535">
                  <a:moveTo>
                    <a:pt x="1226566" y="1290701"/>
                  </a:moveTo>
                  <a:lnTo>
                    <a:pt x="1212697" y="1281074"/>
                  </a:lnTo>
                  <a:lnTo>
                    <a:pt x="1207389" y="1274826"/>
                  </a:lnTo>
                  <a:lnTo>
                    <a:pt x="1203236" y="1274495"/>
                  </a:lnTo>
                  <a:lnTo>
                    <a:pt x="1118489" y="1215644"/>
                  </a:lnTo>
                  <a:lnTo>
                    <a:pt x="1109599" y="1217295"/>
                  </a:lnTo>
                  <a:lnTo>
                    <a:pt x="1105027" y="1223772"/>
                  </a:lnTo>
                  <a:lnTo>
                    <a:pt x="1100582" y="1230249"/>
                  </a:lnTo>
                  <a:lnTo>
                    <a:pt x="1102233" y="1239139"/>
                  </a:lnTo>
                  <a:lnTo>
                    <a:pt x="1146810" y="1270063"/>
                  </a:lnTo>
                  <a:lnTo>
                    <a:pt x="247650" y="1199515"/>
                  </a:lnTo>
                  <a:lnTo>
                    <a:pt x="240792" y="1205484"/>
                  </a:lnTo>
                  <a:lnTo>
                    <a:pt x="239522" y="1221232"/>
                  </a:lnTo>
                  <a:lnTo>
                    <a:pt x="245491" y="1228090"/>
                  </a:lnTo>
                  <a:lnTo>
                    <a:pt x="1144651" y="1298524"/>
                  </a:lnTo>
                  <a:lnTo>
                    <a:pt x="1095629" y="1322197"/>
                  </a:lnTo>
                  <a:lnTo>
                    <a:pt x="1092708" y="1330706"/>
                  </a:lnTo>
                  <a:lnTo>
                    <a:pt x="1099566" y="1344930"/>
                  </a:lnTo>
                  <a:lnTo>
                    <a:pt x="1108075" y="1347851"/>
                  </a:lnTo>
                  <a:lnTo>
                    <a:pt x="1201153" y="1302956"/>
                  </a:lnTo>
                  <a:lnTo>
                    <a:pt x="1205103" y="1303274"/>
                  </a:lnTo>
                  <a:lnTo>
                    <a:pt x="1211110" y="1298155"/>
                  </a:lnTo>
                  <a:lnTo>
                    <a:pt x="1226566" y="1290701"/>
                  </a:lnTo>
                  <a:close/>
                </a:path>
                <a:path w="1346200" h="1486535">
                  <a:moveTo>
                    <a:pt x="1346200" y="1464818"/>
                  </a:moveTo>
                  <a:lnTo>
                    <a:pt x="1340358" y="1457960"/>
                  </a:lnTo>
                  <a:lnTo>
                    <a:pt x="441058" y="1387538"/>
                  </a:lnTo>
                  <a:lnTo>
                    <a:pt x="490093" y="1363853"/>
                  </a:lnTo>
                  <a:lnTo>
                    <a:pt x="493141" y="1355344"/>
                  </a:lnTo>
                  <a:lnTo>
                    <a:pt x="486283" y="1341120"/>
                  </a:lnTo>
                  <a:lnTo>
                    <a:pt x="477647" y="1338199"/>
                  </a:lnTo>
                  <a:lnTo>
                    <a:pt x="384556" y="1383106"/>
                  </a:lnTo>
                  <a:lnTo>
                    <a:pt x="380619" y="1382776"/>
                  </a:lnTo>
                  <a:lnTo>
                    <a:pt x="374599" y="1387906"/>
                  </a:lnTo>
                  <a:lnTo>
                    <a:pt x="359156" y="1395349"/>
                  </a:lnTo>
                  <a:lnTo>
                    <a:pt x="373291" y="1405178"/>
                  </a:lnTo>
                  <a:lnTo>
                    <a:pt x="378460" y="1411224"/>
                  </a:lnTo>
                  <a:lnTo>
                    <a:pt x="382485" y="1411554"/>
                  </a:lnTo>
                  <a:lnTo>
                    <a:pt x="467360" y="1470406"/>
                  </a:lnTo>
                  <a:lnTo>
                    <a:pt x="476250" y="1468755"/>
                  </a:lnTo>
                  <a:lnTo>
                    <a:pt x="480695" y="1462278"/>
                  </a:lnTo>
                  <a:lnTo>
                    <a:pt x="485267" y="1455801"/>
                  </a:lnTo>
                  <a:lnTo>
                    <a:pt x="483616" y="1446911"/>
                  </a:lnTo>
                  <a:lnTo>
                    <a:pt x="439026" y="1415999"/>
                  </a:lnTo>
                  <a:lnTo>
                    <a:pt x="1338072" y="1486535"/>
                  </a:lnTo>
                  <a:lnTo>
                    <a:pt x="1344930" y="1480566"/>
                  </a:lnTo>
                  <a:lnTo>
                    <a:pt x="1346200" y="1464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199" y="2104961"/>
              <a:ext cx="566737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099" y="2057336"/>
              <a:ext cx="633412" cy="7381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7349" y="2133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90700" y="216020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57300" y="2895536"/>
            <a:ext cx="643255" cy="738505"/>
            <a:chOff x="1257300" y="2895536"/>
            <a:chExt cx="643255" cy="73850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2943161"/>
              <a:ext cx="566737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895536"/>
              <a:ext cx="642937" cy="738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52550" y="2971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85646" y="2999105"/>
            <a:ext cx="1955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05075" y="2971736"/>
            <a:ext cx="738505" cy="738505"/>
            <a:chOff x="2505075" y="2971736"/>
            <a:chExt cx="738505" cy="73850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3019361"/>
              <a:ext cx="566737" cy="56673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5075" y="2971736"/>
              <a:ext cx="738187" cy="7381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4795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31516" y="3076003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437504" y="1671557"/>
          <a:ext cx="2334894" cy="1757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625"/>
                        </a:lnSpc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spc="-7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spc="-7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b="1" spc="5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b="1" spc="7" baseline="-19713" dirty="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251966" y="4452810"/>
            <a:ext cx="214312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0000"/>
              </a:lnSpc>
              <a:spcBef>
                <a:spcPts val="100"/>
              </a:spcBef>
              <a:tabLst>
                <a:tab pos="441325" algn="l"/>
              </a:tabLst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y	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/2 +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7921" dirty="0">
                <a:solidFill>
                  <a:srgbClr val="008000"/>
                </a:solidFill>
                <a:latin typeface="Times New Roman"/>
                <a:cs typeface="Times New Roman"/>
              </a:rPr>
              <a:t>a	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7921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/2 +</a:t>
            </a:r>
            <a:r>
              <a:rPr sz="2400" b="1" spc="-5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baseline="-17921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endParaRPr sz="2325" baseline="-1792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4666" y="5403215"/>
            <a:ext cx="12604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325" b="1" spc="-7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325" b="1" spc="30" baseline="-19713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6AABBB-48F0-4096-81BA-FB67A17BACCE}"/>
                  </a:ext>
                </a:extLst>
              </p14:cNvPr>
              <p14:cNvContentPartPr/>
              <p14:nvPr/>
            </p14:nvContentPartPr>
            <p14:xfrm>
              <a:off x="1085040" y="1746000"/>
              <a:ext cx="7175520" cy="3836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6AABBB-48F0-4096-81BA-FB67A17BAC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5680" y="1736640"/>
                <a:ext cx="7194240" cy="385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07225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16938"/>
            <a:ext cx="304800" cy="3721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08988"/>
            <a:ext cx="5441950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105"/>
              </a:spcBef>
            </a:pPr>
            <a:r>
              <a:rPr sz="3000" b="1" spc="-10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3000" b="1" spc="15" dirty="0">
                <a:solidFill>
                  <a:srgbClr val="D50092"/>
                </a:solidFill>
                <a:latin typeface="Calibri"/>
                <a:cs typeface="Calibri"/>
              </a:rPr>
              <a:t>flow </a:t>
            </a:r>
            <a:r>
              <a:rPr sz="3000" b="1" spc="-5" dirty="0">
                <a:solidFill>
                  <a:srgbClr val="D50092"/>
                </a:solidFill>
                <a:latin typeface="Calibri"/>
                <a:cs typeface="Calibri"/>
              </a:rPr>
              <a:t>equations </a:t>
            </a:r>
            <a:r>
              <a:rPr sz="3000" b="1" spc="10" dirty="0">
                <a:solidFill>
                  <a:srgbClr val="D50092"/>
                </a:solidFill>
                <a:latin typeface="Calibri"/>
                <a:cs typeface="Calibri"/>
              </a:rPr>
              <a:t>can </a:t>
            </a:r>
            <a:r>
              <a:rPr sz="3000" b="1" spc="-20" dirty="0">
                <a:solidFill>
                  <a:srgbClr val="D50092"/>
                </a:solidFill>
                <a:latin typeface="Calibri"/>
                <a:cs typeface="Calibri"/>
              </a:rPr>
              <a:t>be</a:t>
            </a:r>
            <a:r>
              <a:rPr sz="3000" b="1" spc="-13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D50092"/>
                </a:solidFill>
                <a:latin typeface="Calibri"/>
                <a:cs typeface="Calibri"/>
              </a:rPr>
              <a:t>written</a:t>
            </a:r>
            <a:endParaRPr sz="3000">
              <a:latin typeface="Calibri"/>
              <a:cs typeface="Calibri"/>
            </a:endParaRPr>
          </a:p>
          <a:p>
            <a:pPr marR="568325" algn="ctr">
              <a:lnSpc>
                <a:spcPts val="3740"/>
              </a:lnSpc>
            </a:pPr>
            <a:r>
              <a:rPr sz="3300" dirty="0">
                <a:solidFill>
                  <a:srgbClr val="0000FF"/>
                </a:solidFill>
                <a:latin typeface="Cambria Math"/>
                <a:cs typeface="Cambria Math"/>
              </a:rPr>
              <a:t>𝒓 = 𝑴 </a:t>
            </a:r>
            <a:r>
              <a:rPr sz="3300" spc="114" dirty="0">
                <a:solidFill>
                  <a:srgbClr val="0000FF"/>
                </a:solidFill>
                <a:latin typeface="Cambria Math"/>
                <a:cs typeface="Cambria Math"/>
              </a:rPr>
              <a:t>∙</a:t>
            </a:r>
            <a:r>
              <a:rPr sz="3300" spc="26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3300" dirty="0">
                <a:solidFill>
                  <a:srgbClr val="0000FF"/>
                </a:solidFill>
                <a:latin typeface="Cambria Math"/>
                <a:cs typeface="Cambria Math"/>
              </a:rPr>
              <a:t>𝒓</a:t>
            </a:r>
            <a:endParaRPr sz="33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275839"/>
            <a:ext cx="304800" cy="3721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2167636"/>
            <a:ext cx="6822440" cy="20574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65"/>
              </a:spcBef>
            </a:pPr>
            <a:r>
              <a:rPr sz="3000" spc="-15" dirty="0">
                <a:latin typeface="Calibri"/>
                <a:cs typeface="Calibri"/>
              </a:rPr>
              <a:t>So the </a:t>
            </a:r>
            <a:r>
              <a:rPr sz="3000" b="1" spc="-30" dirty="0">
                <a:latin typeface="Calibri"/>
                <a:cs typeface="Calibri"/>
              </a:rPr>
              <a:t>rank </a:t>
            </a:r>
            <a:r>
              <a:rPr sz="3000" b="1" spc="5" dirty="0">
                <a:latin typeface="Calibri"/>
                <a:cs typeface="Calibri"/>
              </a:rPr>
              <a:t>vector </a:t>
            </a:r>
            <a:r>
              <a:rPr sz="3000" b="1" i="1" dirty="0">
                <a:solidFill>
                  <a:srgbClr val="0000FF"/>
                </a:solidFill>
                <a:latin typeface="Calibri"/>
                <a:cs typeface="Calibri"/>
              </a:rPr>
              <a:t>r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an </a:t>
            </a:r>
            <a:r>
              <a:rPr sz="3000" b="1" spc="-10" dirty="0">
                <a:latin typeface="Calibri"/>
                <a:cs typeface="Calibri"/>
              </a:rPr>
              <a:t>eigenvector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stochastic </a:t>
            </a:r>
            <a:r>
              <a:rPr sz="3000" spc="10" dirty="0">
                <a:latin typeface="Calibri"/>
                <a:cs typeface="Calibri"/>
              </a:rPr>
              <a:t>web </a:t>
            </a:r>
            <a:r>
              <a:rPr sz="3000" spc="-10" dirty="0">
                <a:latin typeface="Calibri"/>
                <a:cs typeface="Calibri"/>
              </a:rPr>
              <a:t>matrix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endParaRPr sz="3000">
              <a:latin typeface="Calibri"/>
              <a:cs typeface="Calibri"/>
            </a:endParaRPr>
          </a:p>
          <a:p>
            <a:pPr marL="307975" indent="-276860">
              <a:lnSpc>
                <a:spcPts val="2950"/>
              </a:lnSpc>
              <a:spcBef>
                <a:spcPts val="27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600" spc="5" dirty="0">
                <a:latin typeface="Calibri"/>
                <a:cs typeface="Calibri"/>
              </a:rPr>
              <a:t>Starting </a:t>
            </a:r>
            <a:r>
              <a:rPr sz="2600" spc="-20" dirty="0">
                <a:latin typeface="Calibri"/>
                <a:cs typeface="Calibri"/>
              </a:rPr>
              <a:t>from any </a:t>
            </a:r>
            <a:r>
              <a:rPr sz="2600" spc="10" dirty="0">
                <a:latin typeface="Calibri"/>
                <a:cs typeface="Calibri"/>
              </a:rPr>
              <a:t>stochastic </a:t>
            </a:r>
            <a:r>
              <a:rPr sz="2600" spc="5" dirty="0">
                <a:latin typeface="Calibri"/>
                <a:cs typeface="Calibri"/>
              </a:rPr>
              <a:t>vector </a:t>
            </a:r>
            <a:r>
              <a:rPr sz="2600" spc="-15" dirty="0">
                <a:latin typeface="Cambria Math"/>
                <a:cs typeface="Cambria Math"/>
              </a:rPr>
              <a:t>𝒖</a:t>
            </a:r>
            <a:r>
              <a:rPr sz="2600" spc="-15" dirty="0">
                <a:latin typeface="Calibri"/>
                <a:cs typeface="Calibri"/>
              </a:rPr>
              <a:t>,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409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limit</a:t>
            </a:r>
            <a:endParaRPr sz="2600">
              <a:latin typeface="Calibri"/>
              <a:cs typeface="Calibri"/>
            </a:endParaRPr>
          </a:p>
          <a:p>
            <a:pPr marL="307975">
              <a:lnSpc>
                <a:spcPts val="2815"/>
              </a:lnSpc>
            </a:pPr>
            <a:r>
              <a:rPr sz="2600" spc="15" dirty="0">
                <a:latin typeface="Cambria Math"/>
                <a:cs typeface="Cambria Math"/>
              </a:rPr>
              <a:t>𝑴(𝑴(… </a:t>
            </a:r>
            <a:r>
              <a:rPr sz="2600" spc="30" dirty="0">
                <a:latin typeface="Cambria Math"/>
                <a:cs typeface="Cambria Math"/>
              </a:rPr>
              <a:t>𝑴(𝑴</a:t>
            </a:r>
            <a:r>
              <a:rPr sz="2600" spc="-295" dirty="0">
                <a:latin typeface="Cambria Math"/>
                <a:cs typeface="Cambria Math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𝒖)))</a:t>
            </a:r>
            <a:endParaRPr sz="2600">
              <a:latin typeface="Cambria Math"/>
              <a:cs typeface="Cambria Math"/>
            </a:endParaRPr>
          </a:p>
          <a:p>
            <a:pPr marL="307975">
              <a:lnSpc>
                <a:spcPts val="2985"/>
              </a:lnSpc>
            </a:pPr>
            <a:r>
              <a:rPr sz="2600" spc="5" dirty="0">
                <a:latin typeface="Calibri"/>
                <a:cs typeface="Calibri"/>
              </a:rPr>
              <a:t>is the </a:t>
            </a:r>
            <a:r>
              <a:rPr sz="2600" dirty="0">
                <a:latin typeface="Calibri"/>
                <a:cs typeface="Calibri"/>
              </a:rPr>
              <a:t>long-term distribution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surfers.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286" y="4237672"/>
            <a:ext cx="5457190" cy="97916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20700" indent="-229235">
              <a:lnSpc>
                <a:spcPts val="2400"/>
              </a:lnSpc>
              <a:spcBef>
                <a:spcPts val="355"/>
              </a:spcBef>
              <a:buClr>
                <a:srgbClr val="E66C7C"/>
              </a:buClr>
              <a:buFont typeface="Wingdings"/>
              <a:buChar char=""/>
              <a:tabLst>
                <a:tab pos="241935" algn="l"/>
              </a:tabLst>
            </a:pPr>
            <a:r>
              <a:rPr sz="2150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2150" spc="10" dirty="0">
                <a:solidFill>
                  <a:srgbClr val="00AF50"/>
                </a:solidFill>
                <a:latin typeface="Calibri"/>
                <a:cs typeface="Calibri"/>
              </a:rPr>
              <a:t>math</a:t>
            </a:r>
            <a:r>
              <a:rPr sz="2150" spc="10" dirty="0">
                <a:latin typeface="Calibri"/>
                <a:cs typeface="Calibri"/>
              </a:rPr>
              <a:t>: </a:t>
            </a:r>
            <a:r>
              <a:rPr sz="2150" spc="15" dirty="0">
                <a:latin typeface="Calibri"/>
                <a:cs typeface="Calibri"/>
              </a:rPr>
              <a:t>limiting </a:t>
            </a:r>
            <a:r>
              <a:rPr sz="2150" spc="5" dirty="0">
                <a:latin typeface="Calibri"/>
                <a:cs typeface="Calibri"/>
              </a:rPr>
              <a:t>distribution </a:t>
            </a:r>
            <a:r>
              <a:rPr sz="2150" spc="10" dirty="0">
                <a:latin typeface="Calibri"/>
                <a:cs typeface="Calibri"/>
              </a:rPr>
              <a:t>= </a:t>
            </a:r>
            <a:r>
              <a:rPr sz="2150" spc="5" dirty="0">
                <a:latin typeface="Calibri"/>
                <a:cs typeface="Calibri"/>
              </a:rPr>
              <a:t>principal  </a:t>
            </a:r>
            <a:r>
              <a:rPr sz="2150" dirty="0">
                <a:latin typeface="Calibri"/>
                <a:cs typeface="Calibri"/>
              </a:rPr>
              <a:t>eigenvector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20" dirty="0">
                <a:latin typeface="Cambria Math"/>
                <a:cs typeface="Cambria Math"/>
              </a:rPr>
              <a:t>𝑀 </a:t>
            </a:r>
            <a:r>
              <a:rPr sz="2150" spc="10" dirty="0">
                <a:latin typeface="Calibri"/>
                <a:cs typeface="Calibri"/>
              </a:rPr>
              <a:t>=</a:t>
            </a:r>
            <a:r>
              <a:rPr sz="2150" spc="295" dirty="0"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FF0066"/>
                </a:solidFill>
                <a:latin typeface="Calibri"/>
                <a:cs typeface="Calibri"/>
              </a:rPr>
              <a:t>PageRank</a:t>
            </a:r>
            <a:r>
              <a:rPr sz="2150" dirty="0"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  <a:p>
            <a:pPr marL="460375" lvl="1" indent="-191135">
              <a:lnSpc>
                <a:spcPct val="100000"/>
              </a:lnSpc>
              <a:spcBef>
                <a:spcPts val="225"/>
              </a:spcBef>
              <a:buClr>
                <a:srgbClr val="6BB76C"/>
              </a:buClr>
              <a:buFont typeface="Wingdings"/>
              <a:buChar char=""/>
              <a:tabLst>
                <a:tab pos="461009" algn="l"/>
              </a:tabLst>
            </a:pP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Note</a:t>
            </a:r>
            <a:r>
              <a:rPr sz="1850" spc="-10" dirty="0">
                <a:latin typeface="Calibri"/>
                <a:cs typeface="Calibri"/>
              </a:rPr>
              <a:t>: </a:t>
            </a:r>
            <a:r>
              <a:rPr sz="1850" spc="-5" dirty="0">
                <a:latin typeface="Calibri"/>
                <a:cs typeface="Calibri"/>
              </a:rPr>
              <a:t>If </a:t>
            </a:r>
            <a:r>
              <a:rPr sz="1850" spc="10" dirty="0">
                <a:latin typeface="Cambria Math"/>
                <a:cs typeface="Cambria Math"/>
              </a:rPr>
              <a:t>𝒓 </a:t>
            </a:r>
            <a:r>
              <a:rPr sz="1850" spc="15" dirty="0">
                <a:latin typeface="Calibri"/>
                <a:cs typeface="Calibri"/>
              </a:rPr>
              <a:t>is </a:t>
            </a: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spc="15" dirty="0">
                <a:latin typeface="Calibri"/>
                <a:cs typeface="Calibri"/>
              </a:rPr>
              <a:t>limit </a:t>
            </a:r>
            <a:r>
              <a:rPr sz="1850" dirty="0">
                <a:latin typeface="Calibri"/>
                <a:cs typeface="Calibri"/>
              </a:rPr>
              <a:t>of </a:t>
            </a:r>
            <a:r>
              <a:rPr sz="1850" spc="25" dirty="0">
                <a:latin typeface="Cambria Math"/>
                <a:cs typeface="Cambria Math"/>
              </a:rPr>
              <a:t>𝑴𝑴 </a:t>
            </a:r>
            <a:r>
              <a:rPr sz="1850" spc="20" dirty="0">
                <a:latin typeface="Cambria Math"/>
                <a:cs typeface="Cambria Math"/>
              </a:rPr>
              <a:t>… </a:t>
            </a:r>
            <a:r>
              <a:rPr sz="1850" spc="10" dirty="0">
                <a:latin typeface="Cambria Math"/>
                <a:cs typeface="Cambria Math"/>
              </a:rPr>
              <a:t>𝑴𝒖</a:t>
            </a:r>
            <a:r>
              <a:rPr sz="1850" spc="10" dirty="0">
                <a:latin typeface="Calibri"/>
                <a:cs typeface="Calibri"/>
              </a:rPr>
              <a:t>, </a:t>
            </a:r>
            <a:r>
              <a:rPr sz="1850" spc="-10" dirty="0">
                <a:latin typeface="Calibri"/>
                <a:cs typeface="Calibri"/>
              </a:rPr>
              <a:t>then </a:t>
            </a:r>
            <a:r>
              <a:rPr sz="1850" spc="10" dirty="0">
                <a:latin typeface="Cambria Math"/>
                <a:cs typeface="Cambria Math"/>
              </a:rPr>
              <a:t>𝒓</a:t>
            </a:r>
            <a:r>
              <a:rPr sz="1850" spc="-25" dirty="0">
                <a:latin typeface="Cambria Math"/>
                <a:cs typeface="Cambria Math"/>
              </a:rPr>
              <a:t> </a:t>
            </a:r>
            <a:r>
              <a:rPr sz="1850" spc="10" dirty="0">
                <a:latin typeface="Calibri"/>
                <a:cs typeface="Calibri"/>
              </a:rPr>
              <a:t>satisfies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0214" y="5162867"/>
            <a:ext cx="663257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" dirty="0">
                <a:latin typeface="Calibri"/>
                <a:cs typeface="Calibri"/>
              </a:rPr>
              <a:t>the </a:t>
            </a:r>
            <a:r>
              <a:rPr sz="1850" dirty="0">
                <a:latin typeface="Calibri"/>
                <a:cs typeface="Calibri"/>
              </a:rPr>
              <a:t>equation </a:t>
            </a:r>
            <a:r>
              <a:rPr sz="1850" spc="10" dirty="0">
                <a:latin typeface="Cambria Math"/>
                <a:cs typeface="Cambria Math"/>
              </a:rPr>
              <a:t>𝒓 </a:t>
            </a:r>
            <a:r>
              <a:rPr sz="1850" spc="20" dirty="0">
                <a:latin typeface="Cambria Math"/>
                <a:cs typeface="Cambria Math"/>
              </a:rPr>
              <a:t>= </a:t>
            </a:r>
            <a:r>
              <a:rPr sz="1850" spc="30" dirty="0">
                <a:latin typeface="Cambria Math"/>
                <a:cs typeface="Cambria Math"/>
              </a:rPr>
              <a:t>𝑴𝒓</a:t>
            </a:r>
            <a:r>
              <a:rPr sz="1850" spc="30" dirty="0">
                <a:latin typeface="Calibri"/>
                <a:cs typeface="Calibri"/>
              </a:rPr>
              <a:t>, </a:t>
            </a:r>
            <a:r>
              <a:rPr sz="1850" spc="20" dirty="0">
                <a:latin typeface="Calibri"/>
                <a:cs typeface="Calibri"/>
              </a:rPr>
              <a:t>so </a:t>
            </a:r>
            <a:r>
              <a:rPr sz="1850" spc="5" dirty="0">
                <a:latin typeface="Calibri"/>
                <a:cs typeface="Calibri"/>
              </a:rPr>
              <a:t>r </a:t>
            </a:r>
            <a:r>
              <a:rPr sz="1850" spc="15" dirty="0">
                <a:latin typeface="Calibri"/>
                <a:cs typeface="Calibri"/>
              </a:rPr>
              <a:t>is </a:t>
            </a:r>
            <a:r>
              <a:rPr sz="1850" spc="10" dirty="0">
                <a:latin typeface="Calibri"/>
                <a:cs typeface="Calibri"/>
              </a:rPr>
              <a:t>an </a:t>
            </a:r>
            <a:r>
              <a:rPr sz="1850" dirty="0">
                <a:latin typeface="Calibri"/>
                <a:cs typeface="Calibri"/>
              </a:rPr>
              <a:t>eigenvector of </a:t>
            </a:r>
            <a:r>
              <a:rPr sz="1850" spc="25" dirty="0">
                <a:latin typeface="Cambria Math"/>
                <a:cs typeface="Cambria Math"/>
              </a:rPr>
              <a:t>𝑴 </a:t>
            </a:r>
            <a:r>
              <a:rPr sz="1850" spc="5" dirty="0">
                <a:latin typeface="Calibri"/>
                <a:cs typeface="Calibri"/>
              </a:rPr>
              <a:t>with eigenvalue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10" dirty="0"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5509259"/>
            <a:ext cx="304800" cy="3721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8530" y="5400992"/>
            <a:ext cx="5842000" cy="8940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520"/>
              </a:spcBef>
            </a:pPr>
            <a:r>
              <a:rPr sz="3000" b="1" spc="-50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3000" b="1" spc="10" dirty="0">
                <a:solidFill>
                  <a:srgbClr val="0000FF"/>
                </a:solidFill>
                <a:latin typeface="Calibri"/>
                <a:cs typeface="Calibri"/>
              </a:rPr>
              <a:t>can 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now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efficiently </a:t>
            </a:r>
            <a:r>
              <a:rPr sz="3000" b="1" spc="5" dirty="0">
                <a:solidFill>
                  <a:srgbClr val="0000FF"/>
                </a:solidFill>
                <a:latin typeface="Calibri"/>
                <a:cs typeface="Calibri"/>
              </a:rPr>
              <a:t>solve 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for </a:t>
            </a:r>
            <a:r>
              <a:rPr sz="3000" b="1" i="1" spc="-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!  </a:t>
            </a:r>
            <a:r>
              <a:rPr sz="3000" b="1" spc="-10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method is </a:t>
            </a:r>
            <a:r>
              <a:rPr sz="3000" b="1" spc="5" dirty="0">
                <a:latin typeface="Calibri"/>
                <a:cs typeface="Calibri"/>
              </a:rPr>
              <a:t>called </a:t>
            </a:r>
            <a:r>
              <a:rPr sz="3000" b="1" spc="-15" dirty="0">
                <a:latin typeface="Calibri"/>
                <a:cs typeface="Calibri"/>
              </a:rPr>
              <a:t>Power</a:t>
            </a:r>
            <a:r>
              <a:rPr sz="3000" b="1" spc="-18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iteration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3416" y="3872293"/>
            <a:ext cx="1310005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1925">
              <a:lnSpc>
                <a:spcPct val="102800"/>
              </a:lnSpc>
              <a:spcBef>
                <a:spcPts val="80"/>
              </a:spcBef>
            </a:pPr>
            <a:r>
              <a:rPr sz="1400" b="1" spc="30" dirty="0">
                <a:solidFill>
                  <a:srgbClr val="008000"/>
                </a:solidFill>
                <a:latin typeface="Arial"/>
                <a:cs typeface="Arial"/>
              </a:rPr>
              <a:t>NOTE:</a:t>
            </a:r>
            <a:r>
              <a:rPr sz="1400" b="1" spc="-3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b="1" i="1" spc="15" dirty="0">
                <a:solidFill>
                  <a:srgbClr val="008000"/>
                </a:solidFill>
                <a:latin typeface="Arial"/>
                <a:cs typeface="Arial"/>
              </a:rPr>
              <a:t>x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is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an  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eigenvector</a:t>
            </a:r>
            <a:r>
              <a:rPr sz="1400" spc="-2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966" y="4301553"/>
            <a:ext cx="14681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4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corresponding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9869" y="4511357"/>
            <a:ext cx="1229360" cy="519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eigenvalue </a:t>
            </a:r>
            <a:r>
              <a:rPr sz="1400" b="1" spc="15" dirty="0">
                <a:solidFill>
                  <a:srgbClr val="008000"/>
                </a:solidFill>
                <a:latin typeface="Arial"/>
                <a:cs typeface="Arial"/>
              </a:rPr>
              <a:t>λ</a:t>
            </a:r>
            <a:r>
              <a:rPr sz="1400" b="1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if:</a:t>
            </a:r>
            <a:endParaRPr sz="14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008000"/>
                </a:solidFill>
                <a:latin typeface="Cambria Math"/>
                <a:cs typeface="Cambria Math"/>
              </a:rPr>
              <a:t>𝑨𝒙 =</a:t>
            </a:r>
            <a:r>
              <a:rPr sz="1800" spc="16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008000"/>
                </a:solidFill>
                <a:latin typeface="Cambria Math"/>
                <a:cs typeface="Cambria Math"/>
              </a:rPr>
              <a:t>𝝀𝒙</a:t>
            </a:r>
            <a:endParaRPr sz="1800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F6F5D1-DC28-4B08-8585-60E4950833BD}"/>
                  </a:ext>
                </a:extLst>
              </p14:cNvPr>
              <p14:cNvContentPartPr/>
              <p14:nvPr/>
            </p14:nvContentPartPr>
            <p14:xfrm>
              <a:off x="4215960" y="5825880"/>
              <a:ext cx="2609280" cy="45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F6F5D1-DC28-4B08-8585-60E495083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6600" y="5816520"/>
                <a:ext cx="2628000" cy="47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5843651" cy="452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438019"/>
            <a:ext cx="323850" cy="400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spc="10" dirty="0"/>
              <a:t>Given a </a:t>
            </a:r>
            <a:r>
              <a:rPr spc="20" dirty="0"/>
              <a:t>web </a:t>
            </a:r>
            <a:r>
              <a:rPr spc="-20" dirty="0"/>
              <a:t>graph </a:t>
            </a:r>
            <a:r>
              <a:rPr spc="15" dirty="0"/>
              <a:t>with </a:t>
            </a:r>
            <a:r>
              <a:rPr i="1" spc="15" dirty="0">
                <a:latin typeface="Calibri"/>
                <a:cs typeface="Calibri"/>
              </a:rPr>
              <a:t>N </a:t>
            </a:r>
            <a:r>
              <a:rPr spc="10" dirty="0"/>
              <a:t>nodes, where</a:t>
            </a:r>
            <a:r>
              <a:rPr spc="-509" dirty="0"/>
              <a:t> </a:t>
            </a:r>
            <a:r>
              <a:rPr spc="10" dirty="0"/>
              <a:t>the  </a:t>
            </a:r>
            <a:r>
              <a:rPr spc="15" dirty="0"/>
              <a:t>nodes </a:t>
            </a:r>
            <a:r>
              <a:rPr spc="-5" dirty="0"/>
              <a:t>are </a:t>
            </a:r>
            <a:r>
              <a:rPr spc="5" dirty="0"/>
              <a:t>pages and </a:t>
            </a:r>
            <a:r>
              <a:rPr spc="15" dirty="0"/>
              <a:t>edges </a:t>
            </a:r>
            <a:r>
              <a:rPr spc="-5" dirty="0"/>
              <a:t>are </a:t>
            </a:r>
            <a:r>
              <a:rPr spc="5" dirty="0"/>
              <a:t>hyperlinks  </a:t>
            </a:r>
            <a:r>
              <a:rPr dirty="0">
                <a:solidFill>
                  <a:srgbClr val="008000"/>
                </a:solidFill>
              </a:rPr>
              <a:t>Power </a:t>
            </a:r>
            <a:r>
              <a:rPr spc="-5" dirty="0">
                <a:solidFill>
                  <a:srgbClr val="008000"/>
                </a:solidFill>
              </a:rPr>
              <a:t>iteration: </a:t>
            </a:r>
            <a:r>
              <a:rPr b="0" spc="1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b="0" spc="15" dirty="0">
                <a:solidFill>
                  <a:srgbClr val="000000"/>
                </a:solidFill>
                <a:latin typeface="Calibri"/>
                <a:cs typeface="Calibri"/>
              </a:rPr>
              <a:t>simple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iterative</a:t>
            </a:r>
            <a:r>
              <a:rPr b="0" spc="-4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scheme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7580" y="2911474"/>
            <a:ext cx="48539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5" dirty="0">
                <a:latin typeface="Calibri"/>
                <a:cs typeface="Calibri"/>
              </a:rPr>
              <a:t>Suppose </a:t>
            </a:r>
            <a:r>
              <a:rPr sz="2750" spc="-10" dirty="0">
                <a:latin typeface="Calibri"/>
                <a:cs typeface="Calibri"/>
              </a:rPr>
              <a:t>there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i="1" spc="15" dirty="0">
                <a:latin typeface="Calibri"/>
                <a:cs typeface="Calibri"/>
              </a:rPr>
              <a:t>N </a:t>
            </a:r>
            <a:r>
              <a:rPr sz="2750" spc="-10" dirty="0">
                <a:latin typeface="Calibri"/>
                <a:cs typeface="Calibri"/>
              </a:rPr>
              <a:t>web</a:t>
            </a:r>
            <a:r>
              <a:rPr sz="2750" spc="3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pages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180" y="3324840"/>
            <a:ext cx="4378325" cy="15716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85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20" dirty="0">
                <a:latin typeface="Calibri"/>
                <a:cs typeface="Calibri"/>
              </a:rPr>
              <a:t>Initialize: </a:t>
            </a:r>
            <a:r>
              <a:rPr sz="2750" b="1" spc="15" dirty="0">
                <a:latin typeface="Calibri"/>
                <a:cs typeface="Calibri"/>
              </a:rPr>
              <a:t>r</a:t>
            </a:r>
            <a:r>
              <a:rPr sz="2775" spc="22" baseline="24024" dirty="0">
                <a:latin typeface="Calibri"/>
                <a:cs typeface="Calibri"/>
              </a:rPr>
              <a:t>(0)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-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[1/N,….,1/N]</a:t>
            </a:r>
            <a:r>
              <a:rPr sz="2775" baseline="24024" dirty="0">
                <a:latin typeface="Calibri"/>
                <a:cs typeface="Calibri"/>
              </a:rPr>
              <a:t>T</a:t>
            </a:r>
            <a:endParaRPr sz="2775" baseline="24024">
              <a:latin typeface="Calibri"/>
              <a:cs typeface="Calibri"/>
            </a:endParaRPr>
          </a:p>
          <a:p>
            <a:pPr marL="3143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20" dirty="0">
                <a:latin typeface="Calibri"/>
                <a:cs typeface="Calibri"/>
              </a:rPr>
              <a:t>Iterate: </a:t>
            </a:r>
            <a:r>
              <a:rPr sz="275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(t+1) </a:t>
            </a:r>
            <a:r>
              <a:rPr sz="2750" spc="10" dirty="0">
                <a:latin typeface="Calibri"/>
                <a:cs typeface="Calibri"/>
              </a:rPr>
              <a:t>= </a:t>
            </a:r>
            <a:r>
              <a:rPr sz="2750" b="1" spc="20" dirty="0">
                <a:latin typeface="Calibri"/>
                <a:cs typeface="Calibri"/>
              </a:rPr>
              <a:t>M </a:t>
            </a:r>
            <a:r>
              <a:rPr sz="2750" spc="5" dirty="0">
                <a:latin typeface="Calibri"/>
                <a:cs typeface="Calibri"/>
              </a:rPr>
              <a:t>∙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(t)</a:t>
            </a:r>
            <a:endParaRPr sz="2775" baseline="25525">
              <a:latin typeface="Calibri"/>
              <a:cs typeface="Calibri"/>
            </a:endParaRPr>
          </a:p>
          <a:p>
            <a:pPr marL="3143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10" dirty="0">
                <a:latin typeface="Calibri"/>
                <a:cs typeface="Calibri"/>
              </a:rPr>
              <a:t>Stop </a:t>
            </a:r>
            <a:r>
              <a:rPr sz="2750" spc="-15" dirty="0">
                <a:latin typeface="Calibri"/>
                <a:cs typeface="Calibri"/>
              </a:rPr>
              <a:t>when </a:t>
            </a:r>
            <a:r>
              <a:rPr sz="2750" spc="5" dirty="0">
                <a:latin typeface="Calibri"/>
                <a:cs typeface="Calibri"/>
              </a:rPr>
              <a:t>|</a:t>
            </a:r>
            <a:r>
              <a:rPr sz="2750" b="1" spc="5" dirty="0">
                <a:latin typeface="Calibri"/>
                <a:cs typeface="Calibri"/>
              </a:rPr>
              <a:t>r</a:t>
            </a:r>
            <a:r>
              <a:rPr sz="2775" spc="7" baseline="25525" dirty="0">
                <a:latin typeface="Calibri"/>
                <a:cs typeface="Calibri"/>
              </a:rPr>
              <a:t>(t+1) </a:t>
            </a:r>
            <a:r>
              <a:rPr sz="2750" spc="10" dirty="0">
                <a:latin typeface="Calibri"/>
                <a:cs typeface="Calibri"/>
              </a:rPr>
              <a:t>– </a:t>
            </a:r>
            <a:r>
              <a:rPr sz="2750" b="1" spc="10" dirty="0">
                <a:latin typeface="Calibri"/>
                <a:cs typeface="Calibri"/>
              </a:rPr>
              <a:t>r</a:t>
            </a:r>
            <a:r>
              <a:rPr sz="2775" spc="15" baseline="25525" dirty="0">
                <a:latin typeface="Calibri"/>
                <a:cs typeface="Calibri"/>
              </a:rPr>
              <a:t>(t)</a:t>
            </a:r>
            <a:r>
              <a:rPr sz="2750" spc="10" dirty="0">
                <a:latin typeface="Calibri"/>
                <a:cs typeface="Calibri"/>
              </a:rPr>
              <a:t>|</a:t>
            </a:r>
            <a:r>
              <a:rPr sz="2775" spc="15" baseline="-18018" dirty="0">
                <a:latin typeface="Calibri"/>
                <a:cs typeface="Calibri"/>
              </a:rPr>
              <a:t>1 </a:t>
            </a:r>
            <a:r>
              <a:rPr sz="2750" spc="10" dirty="0">
                <a:latin typeface="Calibri"/>
                <a:cs typeface="Calibri"/>
              </a:rPr>
              <a:t>&lt;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10" dirty="0">
                <a:latin typeface="Symbol"/>
                <a:cs typeface="Symbol"/>
              </a:rPr>
              <a:t>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0844" y="3175537"/>
            <a:ext cx="1189355" cy="626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50620" algn="l"/>
              </a:tabLst>
            </a:pPr>
            <a:r>
              <a:rPr sz="3900" spc="15" baseline="-20299" dirty="0">
                <a:latin typeface="Symbol"/>
                <a:cs typeface="Symbol"/>
              </a:rPr>
              <a:t></a:t>
            </a:r>
            <a:r>
              <a:rPr sz="3900" spc="15" baseline="-20299" dirty="0">
                <a:latin typeface="Times New Roman"/>
                <a:cs typeface="Times New Roman"/>
              </a:rPr>
              <a:t> </a:t>
            </a:r>
            <a:r>
              <a:rPr sz="5925" spc="480" baseline="-22503" dirty="0">
                <a:latin typeface="Symbol"/>
                <a:cs typeface="Symbol"/>
              </a:rPr>
              <a:t></a:t>
            </a:r>
            <a:r>
              <a:rPr sz="3950" u="heavy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0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9582" y="3923558"/>
            <a:ext cx="38163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60" dirty="0">
                <a:latin typeface="Times New Roman"/>
                <a:cs typeface="Times New Roman"/>
              </a:rPr>
              <a:t>i</a:t>
            </a:r>
            <a:r>
              <a:rPr sz="1500" spc="60" dirty="0">
                <a:latin typeface="Symbol"/>
                <a:cs typeface="Symbol"/>
              </a:rPr>
              <a:t>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i="1" spc="5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2773" y="3085183"/>
            <a:ext cx="45974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900" i="1" spc="7" baseline="-28846" dirty="0">
                <a:latin typeface="Times New Roman"/>
                <a:cs typeface="Times New Roman"/>
              </a:rPr>
              <a:t>r</a:t>
            </a:r>
            <a:r>
              <a:rPr sz="3900" i="1" spc="-592" baseline="-28846" dirty="0">
                <a:latin typeface="Times New Roman"/>
                <a:cs typeface="Times New Roman"/>
              </a:rPr>
              <a:t> </a:t>
            </a:r>
            <a:r>
              <a:rPr sz="1500" spc="45" dirty="0">
                <a:latin typeface="Times New Roman"/>
                <a:cs typeface="Times New Roman"/>
              </a:rPr>
              <a:t>(</a:t>
            </a:r>
            <a:r>
              <a:rPr sz="1500" i="1" spc="45" dirty="0">
                <a:latin typeface="Times New Roman"/>
                <a:cs typeface="Times New Roman"/>
              </a:rPr>
              <a:t>t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6427" y="3465713"/>
            <a:ext cx="26606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00" i="1" spc="30" dirty="0">
                <a:latin typeface="Times New Roman"/>
                <a:cs typeface="Times New Roman"/>
              </a:rPr>
              <a:t>r</a:t>
            </a:r>
            <a:r>
              <a:rPr sz="2250" i="1" spc="44" baseline="-24074" dirty="0">
                <a:latin typeface="Times New Roman"/>
                <a:cs typeface="Times New Roman"/>
              </a:rPr>
              <a:t>j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3509" y="3430962"/>
            <a:ext cx="43307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45" dirty="0">
                <a:latin typeface="Times New Roman"/>
                <a:cs typeface="Times New Roman"/>
              </a:rPr>
              <a:t>(</a:t>
            </a:r>
            <a:r>
              <a:rPr sz="1500" i="1" spc="45" dirty="0">
                <a:latin typeface="Times New Roman"/>
                <a:cs typeface="Times New Roman"/>
              </a:rPr>
              <a:t>t</a:t>
            </a:r>
            <a:r>
              <a:rPr sz="1500" i="1" spc="-2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Symbol"/>
                <a:cs typeface="Symbol"/>
              </a:rPr>
              <a:t></a:t>
            </a:r>
            <a:r>
              <a:rPr sz="1500" spc="-20" dirty="0">
                <a:latin typeface="Times New Roman"/>
                <a:cs typeface="Times New Roman"/>
              </a:rPr>
              <a:t>1)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3047" y="3722867"/>
            <a:ext cx="31115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00" spc="60" dirty="0">
                <a:latin typeface="Times New Roman"/>
                <a:cs typeface="Times New Roman"/>
              </a:rPr>
              <a:t>d</a:t>
            </a:r>
            <a:r>
              <a:rPr sz="2250" spc="89" baseline="-24074" dirty="0">
                <a:latin typeface="Times New Roman"/>
                <a:cs typeface="Times New Roman"/>
              </a:rPr>
              <a:t>i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9684" y="4220146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1800" spc="30" baseline="-18518" dirty="0">
                <a:solidFill>
                  <a:srgbClr val="008000"/>
                </a:solidFill>
                <a:latin typeface="Arial"/>
                <a:cs typeface="Arial"/>
              </a:rPr>
              <a:t>i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…. </a:t>
            </a:r>
            <a:r>
              <a:rPr sz="1800" spc="5" dirty="0">
                <a:solidFill>
                  <a:srgbClr val="008000"/>
                </a:solidFill>
                <a:latin typeface="Arial"/>
                <a:cs typeface="Arial"/>
              </a:rPr>
              <a:t>out-degree </a:t>
            </a: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1800" spc="15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r>
              <a:rPr sz="1800" spc="-1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317" y="4983543"/>
            <a:ext cx="6056630" cy="1587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125"/>
              </a:spcBef>
            </a:pPr>
            <a:r>
              <a:rPr sz="2000" spc="-35" dirty="0">
                <a:solidFill>
                  <a:srgbClr val="008000"/>
                </a:solidFill>
                <a:latin typeface="Arial"/>
                <a:cs typeface="Arial"/>
              </a:rPr>
              <a:t>|</a:t>
            </a:r>
            <a:r>
              <a:rPr sz="2000" b="1" spc="-3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000" spc="-35" dirty="0">
                <a:solidFill>
                  <a:srgbClr val="008000"/>
                </a:solidFill>
                <a:latin typeface="Arial"/>
                <a:cs typeface="Arial"/>
              </a:rPr>
              <a:t>|</a:t>
            </a:r>
            <a:r>
              <a:rPr sz="2025" spc="-52" baseline="-18518" dirty="0">
                <a:solidFill>
                  <a:srgbClr val="008000"/>
                </a:solidFill>
                <a:latin typeface="Arial"/>
                <a:cs typeface="Arial"/>
              </a:rPr>
              <a:t>1 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= </a:t>
            </a:r>
            <a:r>
              <a:rPr sz="2000" spc="-20" dirty="0">
                <a:solidFill>
                  <a:srgbClr val="008000"/>
                </a:solidFill>
                <a:latin typeface="Symbol"/>
                <a:cs typeface="Symbol"/>
              </a:rPr>
              <a:t></a:t>
            </a:r>
            <a:r>
              <a:rPr sz="2025" spc="-30" baseline="-18518" dirty="0">
                <a:solidFill>
                  <a:srgbClr val="008000"/>
                </a:solidFill>
                <a:latin typeface="Arial"/>
                <a:cs typeface="Arial"/>
              </a:rPr>
              <a:t>1≤i≤N</a:t>
            </a:r>
            <a:r>
              <a:rPr sz="2000" spc="-20" dirty="0">
                <a:solidFill>
                  <a:srgbClr val="008000"/>
                </a:solidFill>
                <a:latin typeface="Arial"/>
                <a:cs typeface="Arial"/>
              </a:rPr>
              <a:t>|x</a:t>
            </a:r>
            <a:r>
              <a:rPr sz="2025" spc="-30" baseline="-18518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000" spc="-20" dirty="0">
                <a:solidFill>
                  <a:srgbClr val="008000"/>
                </a:solidFill>
                <a:latin typeface="Arial"/>
                <a:cs typeface="Arial"/>
              </a:rPr>
              <a:t>| 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is </a:t>
            </a:r>
            <a:r>
              <a:rPr sz="2000" spc="20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000" b="1" spc="2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350" b="1" spc="25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1350" b="1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norm</a:t>
            </a:r>
            <a:endParaRPr sz="2000">
              <a:latin typeface="Arial"/>
              <a:cs typeface="Arial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20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8000"/>
                </a:solidFill>
                <a:latin typeface="Arial"/>
                <a:cs typeface="Arial"/>
              </a:rPr>
              <a:t>use</a:t>
            </a:r>
            <a:r>
              <a:rPr sz="20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8000"/>
                </a:solidFill>
                <a:latin typeface="Arial"/>
                <a:cs typeface="Arial"/>
              </a:rPr>
              <a:t>any</a:t>
            </a:r>
            <a:r>
              <a:rPr sz="20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other</a:t>
            </a:r>
            <a:r>
              <a:rPr sz="20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vector</a:t>
            </a:r>
            <a:r>
              <a:rPr sz="20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norm,</a:t>
            </a:r>
            <a:r>
              <a:rPr sz="2000" spc="-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008000"/>
                </a:solidFill>
                <a:latin typeface="Arial"/>
                <a:cs typeface="Arial"/>
              </a:rPr>
              <a:t>e.g.,</a:t>
            </a:r>
            <a:r>
              <a:rPr sz="2000" spc="-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Euclidean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latin typeface="Calibri"/>
                <a:cs typeface="Calibri"/>
              </a:rPr>
              <a:t>About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50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iterations</a:t>
            </a:r>
            <a:r>
              <a:rPr sz="1800" spc="-204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sufficient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estimate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limiting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BD85E0-73B0-465F-BA15-76D0B7B3D7FF}"/>
                  </a:ext>
                </a:extLst>
              </p14:cNvPr>
              <p14:cNvContentPartPr/>
              <p14:nvPr/>
            </p14:nvContentPartPr>
            <p14:xfrm>
              <a:off x="918720" y="3438360"/>
              <a:ext cx="4136040" cy="1523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BD85E0-73B0-465F-BA15-76D0B7B3D7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360" y="3429000"/>
                <a:ext cx="4154760" cy="154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27787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b="1" spc="-1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1948180"/>
            <a:ext cx="2120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5" dirty="0">
                <a:latin typeface="Calibri"/>
                <a:cs typeface="Calibri"/>
              </a:rPr>
              <a:t>Set </a:t>
            </a:r>
            <a:r>
              <a:rPr sz="2750" spc="-130" dirty="0">
                <a:latin typeface="Cambria Math"/>
                <a:cs typeface="Cambria Math"/>
              </a:rPr>
              <a:t>𝑟</a:t>
            </a:r>
            <a:r>
              <a:rPr sz="3000" spc="-195" baseline="-16666" dirty="0">
                <a:latin typeface="Cambria Math"/>
                <a:cs typeface="Cambria Math"/>
              </a:rPr>
              <a:t>𝑗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15" dirty="0">
                <a:latin typeface="Cambria Math"/>
                <a:cs typeface="Cambria Math"/>
              </a:rPr>
              <a:t>1</a:t>
            </a:r>
            <a:r>
              <a:rPr sz="2750" i="1" spc="-15" dirty="0">
                <a:latin typeface="Times New Roman"/>
                <a:cs typeface="Times New Roman"/>
              </a:rPr>
              <a:t>/N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580" y="2578036"/>
            <a:ext cx="1753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  <a:tab pos="1118235" algn="l"/>
              </a:tabLst>
            </a:pPr>
            <a:r>
              <a:rPr sz="2750" b="1" spc="15" dirty="0">
                <a:latin typeface="Calibri"/>
                <a:cs typeface="Calibri"/>
              </a:rPr>
              <a:t>1:</a:t>
            </a:r>
            <a:r>
              <a:rPr sz="2750" b="1" spc="35" dirty="0">
                <a:latin typeface="Calibri"/>
                <a:cs typeface="Calibri"/>
              </a:rPr>
              <a:t> </a:t>
            </a:r>
            <a:r>
              <a:rPr sz="2750" spc="15" dirty="0">
                <a:latin typeface="Cambria Math"/>
                <a:cs typeface="Cambria Math"/>
              </a:rPr>
              <a:t>𝑟′	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60" dirty="0">
                <a:latin typeface="Cambria Math"/>
                <a:cs typeface="Cambria Math"/>
              </a:rPr>
              <a:t> </a:t>
            </a:r>
            <a:r>
              <a:rPr sz="4125" spc="592" baseline="1010" dirty="0">
                <a:latin typeface="Cambria Math"/>
                <a:cs typeface="Cambria Math"/>
              </a:rPr>
              <a:t>σ</a:t>
            </a:r>
            <a:endParaRPr sz="4125" baseline="101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8114" y="2834639"/>
            <a:ext cx="257175" cy="19050"/>
          </a:xfrm>
          <a:custGeom>
            <a:avLst/>
            <a:gdLst/>
            <a:ahLst/>
            <a:cxnLst/>
            <a:rect l="l" t="t" r="r" b="b"/>
            <a:pathLst>
              <a:path w="257175" h="19050">
                <a:moveTo>
                  <a:pt x="257175" y="0"/>
                </a:moveTo>
                <a:lnTo>
                  <a:pt x="0" y="0"/>
                </a:lnTo>
                <a:lnTo>
                  <a:pt x="0" y="19050"/>
                </a:lnTo>
                <a:lnTo>
                  <a:pt x="257175" y="190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2366" y="2463482"/>
            <a:ext cx="2889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𝑟</a:t>
            </a:r>
            <a:r>
              <a:rPr sz="2475" spc="142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8110" y="2759011"/>
            <a:ext cx="8229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155" dirty="0">
                <a:latin typeface="Cambria Math"/>
                <a:cs typeface="Cambria Math"/>
              </a:rPr>
              <a:t>𝑖→𝑗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3000" spc="157" baseline="-20833" dirty="0">
                <a:latin typeface="Cambria Math"/>
                <a:cs typeface="Cambria Math"/>
              </a:rPr>
              <a:t>𝑑</a:t>
            </a:r>
            <a:r>
              <a:rPr sz="2475" spc="157" baseline="-40404" dirty="0">
                <a:latin typeface="Cambria Math"/>
                <a:cs typeface="Cambria Math"/>
              </a:rPr>
              <a:t>𝑖</a:t>
            </a:r>
            <a:endParaRPr sz="2475" baseline="-40404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062" y="4288535"/>
            <a:ext cx="323850" cy="4006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8530" y="2619916"/>
            <a:ext cx="1589405" cy="206883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49885" algn="ctr">
              <a:lnSpc>
                <a:spcPct val="100000"/>
              </a:lnSpc>
              <a:spcBef>
                <a:spcPts val="1145"/>
              </a:spcBef>
            </a:pPr>
            <a:r>
              <a:rPr sz="2000" spc="229" dirty="0">
                <a:latin typeface="Cambria Math"/>
                <a:cs typeface="Cambria Math"/>
              </a:rPr>
              <a:t>𝑗</a:t>
            </a:r>
            <a:endParaRPr sz="2000">
              <a:latin typeface="Cambria Math"/>
              <a:cs typeface="Cambria Math"/>
            </a:endParaRPr>
          </a:p>
          <a:p>
            <a:pPr marL="307975" indent="-276860">
              <a:lnSpc>
                <a:spcPct val="100000"/>
              </a:lnSpc>
              <a:spcBef>
                <a:spcPts val="143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5" dirty="0">
                <a:latin typeface="Calibri"/>
                <a:cs typeface="Calibri"/>
              </a:rPr>
              <a:t>2: </a:t>
            </a:r>
            <a:r>
              <a:rPr sz="2750" spc="10" dirty="0">
                <a:latin typeface="Cambria Math"/>
                <a:cs typeface="Cambria Math"/>
              </a:rPr>
              <a:t>𝑟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350" dirty="0">
                <a:latin typeface="Cambria Math"/>
                <a:cs typeface="Cambria Math"/>
              </a:rPr>
              <a:t> </a:t>
            </a:r>
            <a:r>
              <a:rPr sz="2750" spc="30" dirty="0">
                <a:latin typeface="Cambria Math"/>
                <a:cs typeface="Cambria Math"/>
              </a:rPr>
              <a:t>𝑟′</a:t>
            </a:r>
            <a:endParaRPr sz="2750">
              <a:latin typeface="Cambria Math"/>
              <a:cs typeface="Cambria Math"/>
            </a:endParaRPr>
          </a:p>
          <a:p>
            <a:pPr marL="3079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5" dirty="0">
                <a:latin typeface="Calibri"/>
                <a:cs typeface="Calibri"/>
              </a:rPr>
              <a:t>Goto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1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430" y="4727638"/>
            <a:ext cx="737870" cy="1189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y</a:t>
            </a:r>
            <a:endParaRPr sz="2325" baseline="-19713">
              <a:latin typeface="Times New Roman"/>
              <a:cs typeface="Times New Roman"/>
            </a:endParaRPr>
          </a:p>
          <a:p>
            <a:pPr marL="50800">
              <a:lnSpc>
                <a:spcPts val="2865"/>
              </a:lnSpc>
              <a:spcBef>
                <a:spcPts val="275"/>
              </a:spcBef>
              <a:tabLst>
                <a:tab pos="527050" algn="l"/>
              </a:tabLst>
            </a:pP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325" spc="22" baseline="-19713" dirty="0">
                <a:latin typeface="Times New Roman"/>
                <a:cs typeface="Times New Roman"/>
              </a:rPr>
              <a:t>a	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865"/>
              </a:lnSpc>
            </a:pP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325" spc="30" baseline="-19713" dirty="0">
                <a:latin typeface="Times New Roman"/>
                <a:cs typeface="Times New Roman"/>
              </a:rPr>
              <a:t>m</a:t>
            </a:r>
            <a:endParaRPr sz="2325" baseline="-197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0450" y="4727638"/>
            <a:ext cx="417195" cy="11893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58565" y="4808105"/>
            <a:ext cx="39179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3854" y="4808105"/>
            <a:ext cx="54419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9271" y="4808105"/>
            <a:ext cx="68707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9/24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  <a:spcBef>
                <a:spcPts val="275"/>
              </a:spcBef>
            </a:pPr>
            <a:r>
              <a:rPr sz="2400" spc="-7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24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1/6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559" y="4808105"/>
            <a:ext cx="14598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620"/>
              </a:lnSpc>
            </a:pPr>
            <a:r>
              <a:rPr sz="2400" dirty="0">
                <a:latin typeface="Times New Roman"/>
                <a:cs typeface="Times New Roman"/>
              </a:rPr>
              <a:t>6/15</a:t>
            </a:r>
            <a:endParaRPr sz="2400">
              <a:latin typeface="Times New Roman"/>
              <a:cs typeface="Times New Roman"/>
            </a:endParaRPr>
          </a:p>
          <a:p>
            <a:pPr algn="r">
              <a:lnSpc>
                <a:spcPts val="2865"/>
              </a:lnSpc>
              <a:spcBef>
                <a:spcPts val="275"/>
              </a:spcBef>
              <a:tabLst>
                <a:tab pos="915035" algn="l"/>
              </a:tabLst>
            </a:pPr>
            <a:r>
              <a:rPr sz="2400" dirty="0">
                <a:latin typeface="Times New Roman"/>
                <a:cs typeface="Times New Roman"/>
              </a:rPr>
              <a:t>…	6</a:t>
            </a:r>
            <a:r>
              <a:rPr sz="2400" spc="5" dirty="0">
                <a:latin typeface="Times New Roman"/>
                <a:cs typeface="Times New Roman"/>
              </a:rPr>
              <a:t>/</a:t>
            </a:r>
            <a:r>
              <a:rPr sz="2400" dirty="0"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  <a:p>
            <a:pPr algn="r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3/15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3F2B51-2A08-4EFC-BDD5-EC06AD156EDD}"/>
              </a:ext>
            </a:extLst>
          </p:cNvPr>
          <p:cNvGrpSpPr/>
          <p:nvPr/>
        </p:nvGrpSpPr>
        <p:grpSpPr>
          <a:xfrm>
            <a:off x="4791075" y="1200150"/>
            <a:ext cx="1986280" cy="1814766"/>
            <a:chOff x="4791075" y="1200150"/>
            <a:chExt cx="1986280" cy="1814766"/>
          </a:xfrm>
        </p:grpSpPr>
        <p:grpSp>
          <p:nvGrpSpPr>
            <p:cNvPr id="16" name="object 16"/>
            <p:cNvGrpSpPr/>
            <p:nvPr/>
          </p:nvGrpSpPr>
          <p:grpSpPr>
            <a:xfrm>
              <a:off x="4960492" y="1200150"/>
              <a:ext cx="1336675" cy="1486535"/>
              <a:chOff x="4960492" y="1200150"/>
              <a:chExt cx="1336675" cy="1486535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4960493" y="1200149"/>
                <a:ext cx="1336675" cy="1486535"/>
              </a:xfrm>
              <a:custGeom>
                <a:avLst/>
                <a:gdLst/>
                <a:ahLst/>
                <a:cxnLst/>
                <a:rect l="l" t="t" r="r" b="b"/>
                <a:pathLst>
                  <a:path w="1336675" h="1486535">
                    <a:moveTo>
                      <a:pt x="273596" y="1091539"/>
                    </a:moveTo>
                    <a:lnTo>
                      <a:pt x="271653" y="1094867"/>
                    </a:lnTo>
                    <a:lnTo>
                      <a:pt x="273532" y="1102525"/>
                    </a:lnTo>
                    <a:lnTo>
                      <a:pt x="273596" y="1091539"/>
                    </a:lnTo>
                    <a:close/>
                  </a:path>
                  <a:path w="1336675" h="1486535">
                    <a:moveTo>
                      <a:pt x="322961" y="686816"/>
                    </a:moveTo>
                    <a:lnTo>
                      <a:pt x="321068" y="679170"/>
                    </a:lnTo>
                    <a:lnTo>
                      <a:pt x="321132" y="670052"/>
                    </a:lnTo>
                    <a:lnTo>
                      <a:pt x="321183" y="661924"/>
                    </a:lnTo>
                    <a:lnTo>
                      <a:pt x="306095" y="670331"/>
                    </a:lnTo>
                    <a:lnTo>
                      <a:pt x="298450" y="672211"/>
                    </a:lnTo>
                    <a:lnTo>
                      <a:pt x="296341" y="675754"/>
                    </a:lnTo>
                    <a:lnTo>
                      <a:pt x="213106" y="722122"/>
                    </a:lnTo>
                    <a:lnTo>
                      <a:pt x="206121" y="725932"/>
                    </a:lnTo>
                    <a:lnTo>
                      <a:pt x="203708" y="734695"/>
                    </a:lnTo>
                    <a:lnTo>
                      <a:pt x="207518" y="741553"/>
                    </a:lnTo>
                    <a:lnTo>
                      <a:pt x="211328" y="748538"/>
                    </a:lnTo>
                    <a:lnTo>
                      <a:pt x="220091" y="750951"/>
                    </a:lnTo>
                    <a:lnTo>
                      <a:pt x="267487" y="724522"/>
                    </a:lnTo>
                    <a:lnTo>
                      <a:pt x="4064" y="1169670"/>
                    </a:lnTo>
                    <a:lnTo>
                      <a:pt x="0" y="1176401"/>
                    </a:lnTo>
                    <a:lnTo>
                      <a:pt x="2286" y="1185164"/>
                    </a:lnTo>
                    <a:lnTo>
                      <a:pt x="9017" y="1189228"/>
                    </a:lnTo>
                    <a:lnTo>
                      <a:pt x="15875" y="1193165"/>
                    </a:lnTo>
                    <a:lnTo>
                      <a:pt x="24638" y="1191006"/>
                    </a:lnTo>
                    <a:lnTo>
                      <a:pt x="28575" y="1184148"/>
                    </a:lnTo>
                    <a:lnTo>
                      <a:pt x="292138" y="738962"/>
                    </a:lnTo>
                    <a:lnTo>
                      <a:pt x="291846" y="785495"/>
                    </a:lnTo>
                    <a:lnTo>
                      <a:pt x="291833" y="793496"/>
                    </a:lnTo>
                    <a:lnTo>
                      <a:pt x="298069" y="799846"/>
                    </a:lnTo>
                    <a:lnTo>
                      <a:pt x="305943" y="799846"/>
                    </a:lnTo>
                    <a:lnTo>
                      <a:pt x="313817" y="799973"/>
                    </a:lnTo>
                    <a:lnTo>
                      <a:pt x="320294" y="793496"/>
                    </a:lnTo>
                    <a:lnTo>
                      <a:pt x="320421" y="785495"/>
                    </a:lnTo>
                    <a:lnTo>
                      <a:pt x="321005" y="690156"/>
                    </a:lnTo>
                    <a:lnTo>
                      <a:pt x="322961" y="686816"/>
                    </a:lnTo>
                    <a:close/>
                  </a:path>
                  <a:path w="1336675" h="1486535">
                    <a:moveTo>
                      <a:pt x="479958" y="220116"/>
                    </a:moveTo>
                    <a:lnTo>
                      <a:pt x="474040" y="228536"/>
                    </a:lnTo>
                    <a:lnTo>
                      <a:pt x="479298" y="224663"/>
                    </a:lnTo>
                    <a:lnTo>
                      <a:pt x="479958" y="220116"/>
                    </a:lnTo>
                    <a:close/>
                  </a:path>
                  <a:path w="1336675" h="1486535">
                    <a:moveTo>
                      <a:pt x="594614" y="605282"/>
                    </a:moveTo>
                    <a:lnTo>
                      <a:pt x="592328" y="596519"/>
                    </a:lnTo>
                    <a:lnTo>
                      <a:pt x="578739" y="588518"/>
                    </a:lnTo>
                    <a:lnTo>
                      <a:pt x="569976" y="590804"/>
                    </a:lnTo>
                    <a:lnTo>
                      <a:pt x="566039" y="597535"/>
                    </a:lnTo>
                    <a:lnTo>
                      <a:pt x="302463" y="1042733"/>
                    </a:lnTo>
                    <a:lnTo>
                      <a:pt x="302768" y="996315"/>
                    </a:lnTo>
                    <a:lnTo>
                      <a:pt x="302768" y="988187"/>
                    </a:lnTo>
                    <a:lnTo>
                      <a:pt x="296545" y="981964"/>
                    </a:lnTo>
                    <a:lnTo>
                      <a:pt x="288671" y="981837"/>
                    </a:lnTo>
                    <a:lnTo>
                      <a:pt x="280797" y="981837"/>
                    </a:lnTo>
                    <a:lnTo>
                      <a:pt x="274320" y="988187"/>
                    </a:lnTo>
                    <a:lnTo>
                      <a:pt x="274180" y="996315"/>
                    </a:lnTo>
                    <a:lnTo>
                      <a:pt x="273596" y="1091539"/>
                    </a:lnTo>
                    <a:lnTo>
                      <a:pt x="273583" y="1102728"/>
                    </a:lnTo>
                    <a:lnTo>
                      <a:pt x="273532" y="1102525"/>
                    </a:lnTo>
                    <a:lnTo>
                      <a:pt x="273431" y="1119759"/>
                    </a:lnTo>
                    <a:lnTo>
                      <a:pt x="287794" y="1111758"/>
                    </a:lnTo>
                    <a:lnTo>
                      <a:pt x="288137" y="1111567"/>
                    </a:lnTo>
                    <a:lnTo>
                      <a:pt x="296164" y="1109472"/>
                    </a:lnTo>
                    <a:lnTo>
                      <a:pt x="298323" y="1105903"/>
                    </a:lnTo>
                    <a:lnTo>
                      <a:pt x="381508" y="1059561"/>
                    </a:lnTo>
                    <a:lnTo>
                      <a:pt x="388493" y="1055751"/>
                    </a:lnTo>
                    <a:lnTo>
                      <a:pt x="390906" y="1046988"/>
                    </a:lnTo>
                    <a:lnTo>
                      <a:pt x="383286" y="1033272"/>
                    </a:lnTo>
                    <a:lnTo>
                      <a:pt x="374523" y="1030732"/>
                    </a:lnTo>
                    <a:lnTo>
                      <a:pt x="367665" y="1034669"/>
                    </a:lnTo>
                    <a:lnTo>
                      <a:pt x="327177" y="1057198"/>
                    </a:lnTo>
                    <a:lnTo>
                      <a:pt x="594614" y="605282"/>
                    </a:lnTo>
                    <a:close/>
                  </a:path>
                  <a:path w="1336675" h="1486535">
                    <a:moveTo>
                      <a:pt x="935482" y="243332"/>
                    </a:moveTo>
                    <a:lnTo>
                      <a:pt x="930021" y="197358"/>
                    </a:lnTo>
                    <a:lnTo>
                      <a:pt x="914781" y="153543"/>
                    </a:lnTo>
                    <a:lnTo>
                      <a:pt x="891032" y="112522"/>
                    </a:lnTo>
                    <a:lnTo>
                      <a:pt x="860298" y="76073"/>
                    </a:lnTo>
                    <a:lnTo>
                      <a:pt x="823976" y="45212"/>
                    </a:lnTo>
                    <a:lnTo>
                      <a:pt x="797001" y="28575"/>
                    </a:lnTo>
                    <a:lnTo>
                      <a:pt x="783209" y="21209"/>
                    </a:lnTo>
                    <a:lnTo>
                      <a:pt x="738886" y="5588"/>
                    </a:lnTo>
                    <a:lnTo>
                      <a:pt x="693039" y="0"/>
                    </a:lnTo>
                    <a:lnTo>
                      <a:pt x="681482" y="254"/>
                    </a:lnTo>
                    <a:lnTo>
                      <a:pt x="635762" y="8382"/>
                    </a:lnTo>
                    <a:lnTo>
                      <a:pt x="582295" y="31623"/>
                    </a:lnTo>
                    <a:lnTo>
                      <a:pt x="543306" y="59055"/>
                    </a:lnTo>
                    <a:lnTo>
                      <a:pt x="509524" y="92710"/>
                    </a:lnTo>
                    <a:lnTo>
                      <a:pt x="481965" y="131572"/>
                    </a:lnTo>
                    <a:lnTo>
                      <a:pt x="462457" y="173228"/>
                    </a:lnTo>
                    <a:lnTo>
                      <a:pt x="436499" y="118745"/>
                    </a:lnTo>
                    <a:lnTo>
                      <a:pt x="433197" y="111887"/>
                    </a:lnTo>
                    <a:lnTo>
                      <a:pt x="424688" y="108839"/>
                    </a:lnTo>
                    <a:lnTo>
                      <a:pt x="417576" y="112141"/>
                    </a:lnTo>
                    <a:lnTo>
                      <a:pt x="410464" y="115570"/>
                    </a:lnTo>
                    <a:lnTo>
                      <a:pt x="407416" y="124079"/>
                    </a:lnTo>
                    <a:lnTo>
                      <a:pt x="410718" y="131191"/>
                    </a:lnTo>
                    <a:lnTo>
                      <a:pt x="451586" y="217043"/>
                    </a:lnTo>
                    <a:lnTo>
                      <a:pt x="451104" y="220345"/>
                    </a:lnTo>
                    <a:lnTo>
                      <a:pt x="456438" y="227584"/>
                    </a:lnTo>
                    <a:lnTo>
                      <a:pt x="456628" y="227622"/>
                    </a:lnTo>
                    <a:lnTo>
                      <a:pt x="463931" y="242951"/>
                    </a:lnTo>
                    <a:lnTo>
                      <a:pt x="473011" y="229997"/>
                    </a:lnTo>
                    <a:lnTo>
                      <a:pt x="474040" y="228536"/>
                    </a:lnTo>
                    <a:lnTo>
                      <a:pt x="479958" y="220091"/>
                    </a:lnTo>
                    <a:lnTo>
                      <a:pt x="539623" y="135128"/>
                    </a:lnTo>
                    <a:lnTo>
                      <a:pt x="537972" y="126238"/>
                    </a:lnTo>
                    <a:lnTo>
                      <a:pt x="531495" y="121793"/>
                    </a:lnTo>
                    <a:lnTo>
                      <a:pt x="526034" y="117957"/>
                    </a:lnTo>
                    <a:lnTo>
                      <a:pt x="560832" y="81661"/>
                    </a:lnTo>
                    <a:lnTo>
                      <a:pt x="595630" y="56896"/>
                    </a:lnTo>
                    <a:lnTo>
                      <a:pt x="633603" y="39243"/>
                    </a:lnTo>
                    <a:lnTo>
                      <a:pt x="672592" y="29845"/>
                    </a:lnTo>
                    <a:lnTo>
                      <a:pt x="692150" y="28575"/>
                    </a:lnTo>
                    <a:lnTo>
                      <a:pt x="701929" y="28829"/>
                    </a:lnTo>
                    <a:lnTo>
                      <a:pt x="741299" y="35814"/>
                    </a:lnTo>
                    <a:lnTo>
                      <a:pt x="788543" y="56261"/>
                    </a:lnTo>
                    <a:lnTo>
                      <a:pt x="823468" y="80899"/>
                    </a:lnTo>
                    <a:lnTo>
                      <a:pt x="853821" y="111125"/>
                    </a:lnTo>
                    <a:lnTo>
                      <a:pt x="878586" y="145923"/>
                    </a:lnTo>
                    <a:lnTo>
                      <a:pt x="896239" y="183896"/>
                    </a:lnTo>
                    <a:lnTo>
                      <a:pt x="905637" y="222885"/>
                    </a:lnTo>
                    <a:lnTo>
                      <a:pt x="906907" y="242443"/>
                    </a:lnTo>
                    <a:lnTo>
                      <a:pt x="906653" y="252222"/>
                    </a:lnTo>
                    <a:lnTo>
                      <a:pt x="899668" y="291592"/>
                    </a:lnTo>
                    <a:lnTo>
                      <a:pt x="879221" y="338836"/>
                    </a:lnTo>
                    <a:lnTo>
                      <a:pt x="854583" y="373761"/>
                    </a:lnTo>
                    <a:lnTo>
                      <a:pt x="824357" y="404114"/>
                    </a:lnTo>
                    <a:lnTo>
                      <a:pt x="789559" y="428879"/>
                    </a:lnTo>
                    <a:lnTo>
                      <a:pt x="751586" y="446532"/>
                    </a:lnTo>
                    <a:lnTo>
                      <a:pt x="712597" y="455930"/>
                    </a:lnTo>
                    <a:lnTo>
                      <a:pt x="684276" y="457454"/>
                    </a:lnTo>
                    <a:lnTo>
                      <a:pt x="678053" y="463931"/>
                    </a:lnTo>
                    <a:lnTo>
                      <a:pt x="678561" y="479806"/>
                    </a:lnTo>
                    <a:lnTo>
                      <a:pt x="685038" y="486029"/>
                    </a:lnTo>
                    <a:lnTo>
                      <a:pt x="703707" y="485521"/>
                    </a:lnTo>
                    <a:lnTo>
                      <a:pt x="749427" y="477393"/>
                    </a:lnTo>
                    <a:lnTo>
                      <a:pt x="802894" y="454152"/>
                    </a:lnTo>
                    <a:lnTo>
                      <a:pt x="841883" y="426720"/>
                    </a:lnTo>
                    <a:lnTo>
                      <a:pt x="875665" y="393065"/>
                    </a:lnTo>
                    <a:lnTo>
                      <a:pt x="903224" y="354203"/>
                    </a:lnTo>
                    <a:lnTo>
                      <a:pt x="923036" y="311785"/>
                    </a:lnTo>
                    <a:lnTo>
                      <a:pt x="933958" y="266446"/>
                    </a:lnTo>
                    <a:lnTo>
                      <a:pt x="935101" y="254889"/>
                    </a:lnTo>
                    <a:lnTo>
                      <a:pt x="935482" y="243332"/>
                    </a:lnTo>
                    <a:close/>
                  </a:path>
                  <a:path w="1336675" h="1486535">
                    <a:moveTo>
                      <a:pt x="1226566" y="1290701"/>
                    </a:moveTo>
                    <a:lnTo>
                      <a:pt x="1212697" y="1281074"/>
                    </a:lnTo>
                    <a:lnTo>
                      <a:pt x="1207389" y="1274826"/>
                    </a:lnTo>
                    <a:lnTo>
                      <a:pt x="1203236" y="1274495"/>
                    </a:lnTo>
                    <a:lnTo>
                      <a:pt x="1118489" y="1215644"/>
                    </a:lnTo>
                    <a:lnTo>
                      <a:pt x="1109599" y="1217295"/>
                    </a:lnTo>
                    <a:lnTo>
                      <a:pt x="1105027" y="1223772"/>
                    </a:lnTo>
                    <a:lnTo>
                      <a:pt x="1100582" y="1230249"/>
                    </a:lnTo>
                    <a:lnTo>
                      <a:pt x="1102233" y="1239139"/>
                    </a:lnTo>
                    <a:lnTo>
                      <a:pt x="1146810" y="1270063"/>
                    </a:lnTo>
                    <a:lnTo>
                      <a:pt x="247650" y="1199515"/>
                    </a:lnTo>
                    <a:lnTo>
                      <a:pt x="240792" y="1205484"/>
                    </a:lnTo>
                    <a:lnTo>
                      <a:pt x="239522" y="1221232"/>
                    </a:lnTo>
                    <a:lnTo>
                      <a:pt x="245491" y="1228090"/>
                    </a:lnTo>
                    <a:lnTo>
                      <a:pt x="1144651" y="1298524"/>
                    </a:lnTo>
                    <a:lnTo>
                      <a:pt x="1095629" y="1322197"/>
                    </a:lnTo>
                    <a:lnTo>
                      <a:pt x="1092708" y="1330706"/>
                    </a:lnTo>
                    <a:lnTo>
                      <a:pt x="1099566" y="1344930"/>
                    </a:lnTo>
                    <a:lnTo>
                      <a:pt x="1108075" y="1347851"/>
                    </a:lnTo>
                    <a:lnTo>
                      <a:pt x="1201153" y="1302956"/>
                    </a:lnTo>
                    <a:lnTo>
                      <a:pt x="1205103" y="1303274"/>
                    </a:lnTo>
                    <a:lnTo>
                      <a:pt x="1211110" y="1298155"/>
                    </a:lnTo>
                    <a:lnTo>
                      <a:pt x="1226566" y="1290701"/>
                    </a:lnTo>
                    <a:close/>
                  </a:path>
                  <a:path w="1336675" h="1486535">
                    <a:moveTo>
                      <a:pt x="1336675" y="1464818"/>
                    </a:moveTo>
                    <a:lnTo>
                      <a:pt x="1330833" y="1457960"/>
                    </a:lnTo>
                    <a:lnTo>
                      <a:pt x="431533" y="1387538"/>
                    </a:lnTo>
                    <a:lnTo>
                      <a:pt x="480568" y="1363853"/>
                    </a:lnTo>
                    <a:lnTo>
                      <a:pt x="483616" y="1355344"/>
                    </a:lnTo>
                    <a:lnTo>
                      <a:pt x="476758" y="1341120"/>
                    </a:lnTo>
                    <a:lnTo>
                      <a:pt x="468122" y="1338199"/>
                    </a:lnTo>
                    <a:lnTo>
                      <a:pt x="375031" y="1383106"/>
                    </a:lnTo>
                    <a:lnTo>
                      <a:pt x="371094" y="1382776"/>
                    </a:lnTo>
                    <a:lnTo>
                      <a:pt x="365074" y="1387906"/>
                    </a:lnTo>
                    <a:lnTo>
                      <a:pt x="349631" y="1395349"/>
                    </a:lnTo>
                    <a:lnTo>
                      <a:pt x="363766" y="1405178"/>
                    </a:lnTo>
                    <a:lnTo>
                      <a:pt x="368935" y="1411224"/>
                    </a:lnTo>
                    <a:lnTo>
                      <a:pt x="372960" y="1411554"/>
                    </a:lnTo>
                    <a:lnTo>
                      <a:pt x="457835" y="1470406"/>
                    </a:lnTo>
                    <a:lnTo>
                      <a:pt x="466725" y="1468755"/>
                    </a:lnTo>
                    <a:lnTo>
                      <a:pt x="471170" y="1462278"/>
                    </a:lnTo>
                    <a:lnTo>
                      <a:pt x="475742" y="1455801"/>
                    </a:lnTo>
                    <a:lnTo>
                      <a:pt x="474091" y="1446911"/>
                    </a:lnTo>
                    <a:lnTo>
                      <a:pt x="429501" y="1415999"/>
                    </a:lnTo>
                    <a:lnTo>
                      <a:pt x="1328547" y="1486535"/>
                    </a:lnTo>
                    <a:lnTo>
                      <a:pt x="1335405" y="1480566"/>
                    </a:lnTo>
                    <a:lnTo>
                      <a:pt x="1336675" y="146481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133974" y="1409636"/>
                <a:ext cx="566737" cy="566737"/>
              </a:xfrm>
              <a:prstGeom prst="rect">
                <a:avLst/>
              </a:prstGeom>
            </p:spPr>
          </p:pic>
          <p:pic>
            <p:nvPicPr>
              <p:cNvPr id="19" name="object 1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95874" y="1362011"/>
                <a:ext cx="633412" cy="738187"/>
              </a:xfrm>
              <a:prstGeom prst="rect">
                <a:avLst/>
              </a:prstGeom>
            </p:spPr>
          </p:pic>
          <p:sp>
            <p:nvSpPr>
              <p:cNvPr id="20" name="object 20"/>
              <p:cNvSpPr/>
              <p:nvPr/>
            </p:nvSpPr>
            <p:spPr>
              <a:xfrm>
                <a:off x="5191124" y="1438275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5326126" y="1460436"/>
              <a:ext cx="1955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endParaRPr sz="2400">
                <a:latin typeface="Arial"/>
                <a:cs typeface="Arial"/>
              </a:endParaRPr>
            </a:p>
          </p:txBody>
        </p:sp>
        <p:grpSp>
          <p:nvGrpSpPr>
            <p:cNvPr id="22" name="object 22"/>
            <p:cNvGrpSpPr/>
            <p:nvPr/>
          </p:nvGrpSpPr>
          <p:grpSpPr>
            <a:xfrm>
              <a:off x="4791075" y="2200211"/>
              <a:ext cx="643255" cy="738505"/>
              <a:chOff x="4791075" y="2200211"/>
              <a:chExt cx="643255" cy="738505"/>
            </a:xfrm>
          </p:grpSpPr>
          <p:pic>
            <p:nvPicPr>
              <p:cNvPr id="23" name="object 2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29175" y="2247836"/>
                <a:ext cx="566737" cy="566737"/>
              </a:xfrm>
              <a:prstGeom prst="rect">
                <a:avLst/>
              </a:prstGeom>
            </p:spPr>
          </p:pic>
          <p:pic>
            <p:nvPicPr>
              <p:cNvPr id="24" name="object 2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91075" y="2200211"/>
                <a:ext cx="642937" cy="738187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4886325" y="2276474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5020945" y="2299906"/>
              <a:ext cx="1955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2400">
                <a:latin typeface="Arial"/>
                <a:cs typeface="Arial"/>
              </a:endParaRPr>
            </a:p>
          </p:txBody>
        </p:sp>
        <p:grpSp>
          <p:nvGrpSpPr>
            <p:cNvPr id="27" name="object 27"/>
            <p:cNvGrpSpPr/>
            <p:nvPr/>
          </p:nvGrpSpPr>
          <p:grpSpPr>
            <a:xfrm>
              <a:off x="6038850" y="2276411"/>
              <a:ext cx="738505" cy="738505"/>
              <a:chOff x="6038850" y="2276411"/>
              <a:chExt cx="738505" cy="738505"/>
            </a:xfrm>
          </p:grpSpPr>
          <p:pic>
            <p:nvPicPr>
              <p:cNvPr id="28" name="object 2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24575" y="2324036"/>
                <a:ext cx="566737" cy="566737"/>
              </a:xfrm>
              <a:prstGeom prst="rect">
                <a:avLst/>
              </a:prstGeom>
            </p:spPr>
          </p:pic>
          <p:pic>
            <p:nvPicPr>
              <p:cNvPr id="29" name="object 2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38850" y="2276411"/>
                <a:ext cx="738187" cy="738187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6181725" y="2352674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>
                    <a:moveTo>
                      <a:pt x="228600" y="0"/>
                    </a:moveTo>
                    <a:lnTo>
                      <a:pt x="182533" y="4644"/>
                    </a:lnTo>
                    <a:lnTo>
                      <a:pt x="139624" y="17966"/>
                    </a:lnTo>
                    <a:lnTo>
                      <a:pt x="100793" y="39045"/>
                    </a:lnTo>
                    <a:lnTo>
                      <a:pt x="66960" y="66960"/>
                    </a:lnTo>
                    <a:lnTo>
                      <a:pt x="39045" y="100793"/>
                    </a:lnTo>
                    <a:lnTo>
                      <a:pt x="17966" y="139624"/>
                    </a:lnTo>
                    <a:lnTo>
                      <a:pt x="4644" y="182533"/>
                    </a:lnTo>
                    <a:lnTo>
                      <a:pt x="0" y="228600"/>
                    </a:lnTo>
                    <a:lnTo>
                      <a:pt x="4644" y="274666"/>
                    </a:lnTo>
                    <a:lnTo>
                      <a:pt x="17966" y="317575"/>
                    </a:lnTo>
                    <a:lnTo>
                      <a:pt x="39045" y="356406"/>
                    </a:lnTo>
                    <a:lnTo>
                      <a:pt x="66960" y="390239"/>
                    </a:lnTo>
                    <a:lnTo>
                      <a:pt x="100793" y="418154"/>
                    </a:lnTo>
                    <a:lnTo>
                      <a:pt x="139624" y="439233"/>
                    </a:lnTo>
                    <a:lnTo>
                      <a:pt x="182533" y="452555"/>
                    </a:lnTo>
                    <a:lnTo>
                      <a:pt x="228600" y="457200"/>
                    </a:lnTo>
                    <a:lnTo>
                      <a:pt x="274666" y="452555"/>
                    </a:lnTo>
                    <a:lnTo>
                      <a:pt x="317575" y="439233"/>
                    </a:lnTo>
                    <a:lnTo>
                      <a:pt x="356406" y="418154"/>
                    </a:lnTo>
                    <a:lnTo>
                      <a:pt x="390239" y="390239"/>
                    </a:lnTo>
                    <a:lnTo>
                      <a:pt x="418154" y="356406"/>
                    </a:lnTo>
                    <a:lnTo>
                      <a:pt x="439233" y="317575"/>
                    </a:lnTo>
                    <a:lnTo>
                      <a:pt x="452555" y="274666"/>
                    </a:lnTo>
                    <a:lnTo>
                      <a:pt x="457200" y="228600"/>
                    </a:lnTo>
                    <a:lnTo>
                      <a:pt x="452555" y="182533"/>
                    </a:lnTo>
                    <a:lnTo>
                      <a:pt x="439233" y="139624"/>
                    </a:lnTo>
                    <a:lnTo>
                      <a:pt x="418154" y="100793"/>
                    </a:lnTo>
                    <a:lnTo>
                      <a:pt x="390239" y="66960"/>
                    </a:lnTo>
                    <a:lnTo>
                      <a:pt x="356406" y="39045"/>
                    </a:lnTo>
                    <a:lnTo>
                      <a:pt x="317575" y="17966"/>
                    </a:lnTo>
                    <a:lnTo>
                      <a:pt x="274666" y="4644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6266815" y="2376106"/>
              <a:ext cx="29718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m</a:t>
              </a:r>
              <a:endParaRPr sz="2400">
                <a:latin typeface="Arial"/>
                <a:cs typeface="Arial"/>
              </a:endParaRPr>
            </a:p>
          </p:txBody>
        </p:sp>
      </p:grp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6861809" y="1367379"/>
          <a:ext cx="2209800" cy="141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833437" y="483400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142936"/>
                </a:moveTo>
                <a:lnTo>
                  <a:pt x="46537" y="1136948"/>
                </a:lnTo>
                <a:lnTo>
                  <a:pt x="22317" y="1120619"/>
                </a:lnTo>
                <a:lnTo>
                  <a:pt x="5987" y="1096398"/>
                </a:lnTo>
                <a:lnTo>
                  <a:pt x="0" y="1066736"/>
                </a:lnTo>
                <a:lnTo>
                  <a:pt x="0" y="76200"/>
                </a:ln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14437" y="4834001"/>
            <a:ext cx="76835" cy="1143000"/>
          </a:xfrm>
          <a:custGeom>
            <a:avLst/>
            <a:gdLst/>
            <a:ahLst/>
            <a:cxnLst/>
            <a:rect l="l" t="t" r="r" b="b"/>
            <a:pathLst>
              <a:path w="76834" h="1143000">
                <a:moveTo>
                  <a:pt x="0" y="0"/>
                </a:moveTo>
                <a:lnTo>
                  <a:pt x="29671" y="5976"/>
                </a:lnTo>
                <a:lnTo>
                  <a:pt x="53914" y="22288"/>
                </a:lnTo>
                <a:lnTo>
                  <a:pt x="70265" y="46505"/>
                </a:lnTo>
                <a:lnTo>
                  <a:pt x="76263" y="76200"/>
                </a:lnTo>
                <a:lnTo>
                  <a:pt x="76263" y="1066736"/>
                </a:lnTo>
                <a:lnTo>
                  <a:pt x="70265" y="1096398"/>
                </a:lnTo>
                <a:lnTo>
                  <a:pt x="53914" y="1120619"/>
                </a:lnTo>
                <a:lnTo>
                  <a:pt x="29671" y="1136948"/>
                </a:lnTo>
                <a:lnTo>
                  <a:pt x="0" y="11429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67279" y="6008370"/>
            <a:ext cx="190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1106" y="3027109"/>
            <a:ext cx="1783080" cy="11220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 marR="30480">
              <a:lnSpc>
                <a:spcPct val="120500"/>
              </a:lnSpc>
              <a:spcBef>
                <a:spcPts val="5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51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262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00400" y="4800600"/>
            <a:ext cx="533400" cy="1171575"/>
          </a:xfrm>
          <a:custGeom>
            <a:avLst/>
            <a:gdLst/>
            <a:ahLst/>
            <a:cxnLst/>
            <a:rect l="l" t="t" r="r" b="b"/>
            <a:pathLst>
              <a:path w="533400" h="1171575">
                <a:moveTo>
                  <a:pt x="533400" y="0"/>
                </a:moveTo>
                <a:lnTo>
                  <a:pt x="0" y="0"/>
                </a:lnTo>
                <a:lnTo>
                  <a:pt x="0" y="1171575"/>
                </a:lnTo>
                <a:lnTo>
                  <a:pt x="533400" y="117157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8600" y="4800600"/>
            <a:ext cx="847725" cy="1171575"/>
          </a:xfrm>
          <a:custGeom>
            <a:avLst/>
            <a:gdLst/>
            <a:ahLst/>
            <a:cxnLst/>
            <a:rect l="l" t="t" r="r" b="b"/>
            <a:pathLst>
              <a:path w="847725" h="1171575">
                <a:moveTo>
                  <a:pt x="847725" y="0"/>
                </a:moveTo>
                <a:lnTo>
                  <a:pt x="0" y="0"/>
                </a:lnTo>
                <a:lnTo>
                  <a:pt x="0" y="1171575"/>
                </a:lnTo>
                <a:lnTo>
                  <a:pt x="847725" y="1171575"/>
                </a:lnTo>
                <a:lnTo>
                  <a:pt x="847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72050" y="4810125"/>
            <a:ext cx="847725" cy="1171575"/>
          </a:xfrm>
          <a:custGeom>
            <a:avLst/>
            <a:gdLst/>
            <a:ahLst/>
            <a:cxnLst/>
            <a:rect l="l" t="t" r="r" b="b"/>
            <a:pathLst>
              <a:path w="847725" h="1171575">
                <a:moveTo>
                  <a:pt x="847725" y="0"/>
                </a:moveTo>
                <a:lnTo>
                  <a:pt x="0" y="0"/>
                </a:lnTo>
                <a:lnTo>
                  <a:pt x="0" y="1171575"/>
                </a:lnTo>
                <a:lnTo>
                  <a:pt x="847725" y="1171575"/>
                </a:lnTo>
                <a:lnTo>
                  <a:pt x="847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800" y="4724400"/>
            <a:ext cx="1609725" cy="1171575"/>
          </a:xfrm>
          <a:custGeom>
            <a:avLst/>
            <a:gdLst/>
            <a:ahLst/>
            <a:cxnLst/>
            <a:rect l="l" t="t" r="r" b="b"/>
            <a:pathLst>
              <a:path w="1609725" h="1171575">
                <a:moveTo>
                  <a:pt x="1609725" y="0"/>
                </a:moveTo>
                <a:lnTo>
                  <a:pt x="0" y="0"/>
                </a:lnTo>
                <a:lnTo>
                  <a:pt x="0" y="1171575"/>
                </a:lnTo>
                <a:lnTo>
                  <a:pt x="1609725" y="1171575"/>
                </a:lnTo>
                <a:lnTo>
                  <a:pt x="16097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B8316-4208-49D6-9A7E-44977E77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987468" cy="1816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FBE3308-4C3A-4486-BC09-F037107B4ACE}"/>
                  </a:ext>
                </a:extLst>
              </p14:cNvPr>
              <p14:cNvContentPartPr/>
              <p14:nvPr/>
            </p14:nvContentPartPr>
            <p14:xfrm>
              <a:off x="437400" y="1096920"/>
              <a:ext cx="8575200" cy="545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FBE3308-4C3A-4486-BC09-F037107B4A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040" y="1087560"/>
                <a:ext cx="8593920" cy="54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39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27787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b="1" spc="-1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180" y="1948180"/>
            <a:ext cx="2120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5" dirty="0">
                <a:latin typeface="Calibri"/>
                <a:cs typeface="Calibri"/>
              </a:rPr>
              <a:t>Set </a:t>
            </a:r>
            <a:r>
              <a:rPr sz="2750" spc="-130" dirty="0">
                <a:latin typeface="Cambria Math"/>
                <a:cs typeface="Cambria Math"/>
              </a:rPr>
              <a:t>𝑟</a:t>
            </a:r>
            <a:r>
              <a:rPr sz="3000" spc="-195" baseline="-16666" dirty="0">
                <a:latin typeface="Cambria Math"/>
                <a:cs typeface="Cambria Math"/>
              </a:rPr>
              <a:t>𝑗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90" dirty="0">
                <a:latin typeface="Cambria Math"/>
                <a:cs typeface="Cambria Math"/>
              </a:rPr>
              <a:t> </a:t>
            </a:r>
            <a:r>
              <a:rPr sz="2750" spc="-15" dirty="0">
                <a:latin typeface="Cambria Math"/>
                <a:cs typeface="Cambria Math"/>
              </a:rPr>
              <a:t>1</a:t>
            </a:r>
            <a:r>
              <a:rPr sz="2750" i="1" spc="-15" dirty="0">
                <a:latin typeface="Times New Roman"/>
                <a:cs typeface="Times New Roman"/>
              </a:rPr>
              <a:t>/N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580" y="2578036"/>
            <a:ext cx="17538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  <a:tab pos="1118235" algn="l"/>
              </a:tabLst>
            </a:pPr>
            <a:r>
              <a:rPr sz="2750" b="1" spc="15" dirty="0">
                <a:latin typeface="Calibri"/>
                <a:cs typeface="Calibri"/>
              </a:rPr>
              <a:t>1:</a:t>
            </a:r>
            <a:r>
              <a:rPr sz="2750" b="1" spc="35" dirty="0">
                <a:latin typeface="Calibri"/>
                <a:cs typeface="Calibri"/>
              </a:rPr>
              <a:t> </a:t>
            </a:r>
            <a:r>
              <a:rPr sz="2750" spc="15" dirty="0">
                <a:latin typeface="Cambria Math"/>
                <a:cs typeface="Cambria Math"/>
              </a:rPr>
              <a:t>𝑟′	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160" dirty="0">
                <a:latin typeface="Cambria Math"/>
                <a:cs typeface="Cambria Math"/>
              </a:rPr>
              <a:t> </a:t>
            </a:r>
            <a:r>
              <a:rPr sz="4125" spc="592" baseline="1010" dirty="0">
                <a:latin typeface="Cambria Math"/>
                <a:cs typeface="Cambria Math"/>
              </a:rPr>
              <a:t>σ</a:t>
            </a:r>
            <a:endParaRPr sz="4125" baseline="101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8114" y="2834639"/>
            <a:ext cx="257175" cy="19050"/>
          </a:xfrm>
          <a:custGeom>
            <a:avLst/>
            <a:gdLst/>
            <a:ahLst/>
            <a:cxnLst/>
            <a:rect l="l" t="t" r="r" b="b"/>
            <a:pathLst>
              <a:path w="257175" h="19050">
                <a:moveTo>
                  <a:pt x="257175" y="0"/>
                </a:moveTo>
                <a:lnTo>
                  <a:pt x="0" y="0"/>
                </a:lnTo>
                <a:lnTo>
                  <a:pt x="0" y="19050"/>
                </a:lnTo>
                <a:lnTo>
                  <a:pt x="257175" y="190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2366" y="2463482"/>
            <a:ext cx="2889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𝑟</a:t>
            </a:r>
            <a:r>
              <a:rPr sz="2475" spc="142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8110" y="2759011"/>
            <a:ext cx="8229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155" dirty="0">
                <a:latin typeface="Cambria Math"/>
                <a:cs typeface="Cambria Math"/>
              </a:rPr>
              <a:t>𝑖→𝑗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3000" spc="157" baseline="-20833" dirty="0">
                <a:latin typeface="Cambria Math"/>
                <a:cs typeface="Cambria Math"/>
              </a:rPr>
              <a:t>𝑑</a:t>
            </a:r>
            <a:r>
              <a:rPr sz="2475" spc="157" baseline="-40404" dirty="0">
                <a:latin typeface="Cambria Math"/>
                <a:cs typeface="Cambria Math"/>
              </a:rPr>
              <a:t>𝑖</a:t>
            </a:r>
            <a:endParaRPr sz="2475" baseline="-40404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062" y="4288535"/>
            <a:ext cx="323850" cy="4006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8530" y="2619916"/>
            <a:ext cx="1589405" cy="206883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49885" algn="ctr">
              <a:lnSpc>
                <a:spcPct val="100000"/>
              </a:lnSpc>
              <a:spcBef>
                <a:spcPts val="1145"/>
              </a:spcBef>
            </a:pPr>
            <a:r>
              <a:rPr sz="2000" spc="229" dirty="0">
                <a:latin typeface="Cambria Math"/>
                <a:cs typeface="Cambria Math"/>
              </a:rPr>
              <a:t>𝑗</a:t>
            </a:r>
            <a:endParaRPr sz="2000">
              <a:latin typeface="Cambria Math"/>
              <a:cs typeface="Cambria Math"/>
            </a:endParaRPr>
          </a:p>
          <a:p>
            <a:pPr marL="307975" indent="-276860">
              <a:lnSpc>
                <a:spcPct val="100000"/>
              </a:lnSpc>
              <a:spcBef>
                <a:spcPts val="143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5" dirty="0">
                <a:latin typeface="Calibri"/>
                <a:cs typeface="Calibri"/>
              </a:rPr>
              <a:t>2: </a:t>
            </a:r>
            <a:r>
              <a:rPr sz="2750" spc="10" dirty="0">
                <a:latin typeface="Cambria Math"/>
                <a:cs typeface="Cambria Math"/>
              </a:rPr>
              <a:t>𝑟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350" dirty="0">
                <a:latin typeface="Cambria Math"/>
                <a:cs typeface="Cambria Math"/>
              </a:rPr>
              <a:t> </a:t>
            </a:r>
            <a:r>
              <a:rPr sz="2750" spc="30" dirty="0">
                <a:latin typeface="Cambria Math"/>
                <a:cs typeface="Cambria Math"/>
              </a:rPr>
              <a:t>𝑟′</a:t>
            </a:r>
            <a:endParaRPr sz="2750">
              <a:latin typeface="Cambria Math"/>
              <a:cs typeface="Cambria Math"/>
            </a:endParaRPr>
          </a:p>
          <a:p>
            <a:pPr marL="3079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5" dirty="0">
                <a:latin typeface="Calibri"/>
                <a:cs typeface="Calibri"/>
              </a:rPr>
              <a:t>Goto</a:t>
            </a:r>
            <a:r>
              <a:rPr sz="2750" spc="-7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1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9480" y="4808105"/>
          <a:ext cx="6577963" cy="1145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1295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y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9/24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34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95"/>
                        </a:lnSpc>
                      </a:pP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11/24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45">
                <a:tc>
                  <a:txBody>
                    <a:bodyPr/>
                    <a:lstStyle/>
                    <a:p>
                      <a:pPr marL="31750">
                        <a:lnSpc>
                          <a:spcPts val="2545"/>
                        </a:lnSpc>
                      </a:pPr>
                      <a:r>
                        <a:rPr sz="24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30" baseline="-19713" dirty="0">
                          <a:latin typeface="Times New Roman"/>
                          <a:cs typeface="Times New Roman"/>
                        </a:rPr>
                        <a:t>m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960492" y="1200150"/>
            <a:ext cx="1336675" cy="1486535"/>
            <a:chOff x="4960492" y="1200150"/>
            <a:chExt cx="1336675" cy="1486535"/>
          </a:xfrm>
        </p:grpSpPr>
        <p:sp>
          <p:nvSpPr>
            <p:cNvPr id="12" name="object 12"/>
            <p:cNvSpPr/>
            <p:nvPr/>
          </p:nvSpPr>
          <p:spPr>
            <a:xfrm>
              <a:off x="4960493" y="1200149"/>
              <a:ext cx="1336675" cy="1486535"/>
            </a:xfrm>
            <a:custGeom>
              <a:avLst/>
              <a:gdLst/>
              <a:ahLst/>
              <a:cxnLst/>
              <a:rect l="l" t="t" r="r" b="b"/>
              <a:pathLst>
                <a:path w="1336675" h="1486535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1336675" h="1486535">
                  <a:moveTo>
                    <a:pt x="322961" y="686816"/>
                  </a:moveTo>
                  <a:lnTo>
                    <a:pt x="321068" y="679170"/>
                  </a:lnTo>
                  <a:lnTo>
                    <a:pt x="321132" y="670052"/>
                  </a:lnTo>
                  <a:lnTo>
                    <a:pt x="321183" y="661924"/>
                  </a:lnTo>
                  <a:lnTo>
                    <a:pt x="306095" y="670331"/>
                  </a:lnTo>
                  <a:lnTo>
                    <a:pt x="298450" y="672211"/>
                  </a:lnTo>
                  <a:lnTo>
                    <a:pt x="296341" y="675754"/>
                  </a:lnTo>
                  <a:lnTo>
                    <a:pt x="213106" y="722122"/>
                  </a:lnTo>
                  <a:lnTo>
                    <a:pt x="206121" y="725932"/>
                  </a:lnTo>
                  <a:lnTo>
                    <a:pt x="203708" y="734695"/>
                  </a:lnTo>
                  <a:lnTo>
                    <a:pt x="207518" y="741553"/>
                  </a:lnTo>
                  <a:lnTo>
                    <a:pt x="211328" y="748538"/>
                  </a:lnTo>
                  <a:lnTo>
                    <a:pt x="220091" y="750951"/>
                  </a:lnTo>
                  <a:lnTo>
                    <a:pt x="267487" y="724522"/>
                  </a:lnTo>
                  <a:lnTo>
                    <a:pt x="4064" y="1169670"/>
                  </a:lnTo>
                  <a:lnTo>
                    <a:pt x="0" y="1176401"/>
                  </a:lnTo>
                  <a:lnTo>
                    <a:pt x="2286" y="1185164"/>
                  </a:lnTo>
                  <a:lnTo>
                    <a:pt x="9017" y="1189228"/>
                  </a:lnTo>
                  <a:lnTo>
                    <a:pt x="15875" y="1193165"/>
                  </a:lnTo>
                  <a:lnTo>
                    <a:pt x="24638" y="1191006"/>
                  </a:lnTo>
                  <a:lnTo>
                    <a:pt x="28575" y="1184148"/>
                  </a:lnTo>
                  <a:lnTo>
                    <a:pt x="292138" y="738962"/>
                  </a:lnTo>
                  <a:lnTo>
                    <a:pt x="291846" y="785495"/>
                  </a:lnTo>
                  <a:lnTo>
                    <a:pt x="291833" y="793496"/>
                  </a:lnTo>
                  <a:lnTo>
                    <a:pt x="298069" y="799846"/>
                  </a:lnTo>
                  <a:lnTo>
                    <a:pt x="305943" y="799846"/>
                  </a:lnTo>
                  <a:lnTo>
                    <a:pt x="313817" y="799973"/>
                  </a:lnTo>
                  <a:lnTo>
                    <a:pt x="320294" y="793496"/>
                  </a:lnTo>
                  <a:lnTo>
                    <a:pt x="320421" y="785495"/>
                  </a:lnTo>
                  <a:lnTo>
                    <a:pt x="321005" y="690156"/>
                  </a:lnTo>
                  <a:lnTo>
                    <a:pt x="322961" y="686816"/>
                  </a:lnTo>
                  <a:close/>
                </a:path>
                <a:path w="1336675" h="1486535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1336675" h="1486535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1336675" h="1486535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  <a:path w="1336675" h="1486535">
                  <a:moveTo>
                    <a:pt x="1226566" y="1290701"/>
                  </a:moveTo>
                  <a:lnTo>
                    <a:pt x="1212697" y="1281074"/>
                  </a:lnTo>
                  <a:lnTo>
                    <a:pt x="1207389" y="1274826"/>
                  </a:lnTo>
                  <a:lnTo>
                    <a:pt x="1203236" y="1274495"/>
                  </a:lnTo>
                  <a:lnTo>
                    <a:pt x="1118489" y="1215644"/>
                  </a:lnTo>
                  <a:lnTo>
                    <a:pt x="1109599" y="1217295"/>
                  </a:lnTo>
                  <a:lnTo>
                    <a:pt x="1105027" y="1223772"/>
                  </a:lnTo>
                  <a:lnTo>
                    <a:pt x="1100582" y="1230249"/>
                  </a:lnTo>
                  <a:lnTo>
                    <a:pt x="1102233" y="1239139"/>
                  </a:lnTo>
                  <a:lnTo>
                    <a:pt x="1146810" y="1270063"/>
                  </a:lnTo>
                  <a:lnTo>
                    <a:pt x="247650" y="1199515"/>
                  </a:lnTo>
                  <a:lnTo>
                    <a:pt x="240792" y="1205484"/>
                  </a:lnTo>
                  <a:lnTo>
                    <a:pt x="239522" y="1221232"/>
                  </a:lnTo>
                  <a:lnTo>
                    <a:pt x="245491" y="1228090"/>
                  </a:lnTo>
                  <a:lnTo>
                    <a:pt x="1144651" y="1298524"/>
                  </a:lnTo>
                  <a:lnTo>
                    <a:pt x="1095629" y="1322197"/>
                  </a:lnTo>
                  <a:lnTo>
                    <a:pt x="1092708" y="1330706"/>
                  </a:lnTo>
                  <a:lnTo>
                    <a:pt x="1099566" y="1344930"/>
                  </a:lnTo>
                  <a:lnTo>
                    <a:pt x="1108075" y="1347851"/>
                  </a:lnTo>
                  <a:lnTo>
                    <a:pt x="1201153" y="1302956"/>
                  </a:lnTo>
                  <a:lnTo>
                    <a:pt x="1205103" y="1303274"/>
                  </a:lnTo>
                  <a:lnTo>
                    <a:pt x="1211110" y="1298155"/>
                  </a:lnTo>
                  <a:lnTo>
                    <a:pt x="1226566" y="1290701"/>
                  </a:lnTo>
                  <a:close/>
                </a:path>
                <a:path w="1336675" h="1486535">
                  <a:moveTo>
                    <a:pt x="1336675" y="1464818"/>
                  </a:moveTo>
                  <a:lnTo>
                    <a:pt x="1330833" y="1457960"/>
                  </a:lnTo>
                  <a:lnTo>
                    <a:pt x="431533" y="1387538"/>
                  </a:lnTo>
                  <a:lnTo>
                    <a:pt x="480568" y="1363853"/>
                  </a:lnTo>
                  <a:lnTo>
                    <a:pt x="483616" y="1355344"/>
                  </a:lnTo>
                  <a:lnTo>
                    <a:pt x="476758" y="1341120"/>
                  </a:lnTo>
                  <a:lnTo>
                    <a:pt x="468122" y="1338199"/>
                  </a:lnTo>
                  <a:lnTo>
                    <a:pt x="375031" y="1383106"/>
                  </a:lnTo>
                  <a:lnTo>
                    <a:pt x="371094" y="1382776"/>
                  </a:lnTo>
                  <a:lnTo>
                    <a:pt x="365074" y="1387906"/>
                  </a:lnTo>
                  <a:lnTo>
                    <a:pt x="349631" y="1395349"/>
                  </a:lnTo>
                  <a:lnTo>
                    <a:pt x="363766" y="1405178"/>
                  </a:lnTo>
                  <a:lnTo>
                    <a:pt x="368935" y="1411224"/>
                  </a:lnTo>
                  <a:lnTo>
                    <a:pt x="372960" y="1411554"/>
                  </a:lnTo>
                  <a:lnTo>
                    <a:pt x="457835" y="1470406"/>
                  </a:lnTo>
                  <a:lnTo>
                    <a:pt x="466725" y="1468755"/>
                  </a:lnTo>
                  <a:lnTo>
                    <a:pt x="471170" y="1462278"/>
                  </a:lnTo>
                  <a:lnTo>
                    <a:pt x="475742" y="1455801"/>
                  </a:lnTo>
                  <a:lnTo>
                    <a:pt x="474091" y="1446911"/>
                  </a:lnTo>
                  <a:lnTo>
                    <a:pt x="429501" y="1415999"/>
                  </a:lnTo>
                  <a:lnTo>
                    <a:pt x="1328547" y="1486535"/>
                  </a:lnTo>
                  <a:lnTo>
                    <a:pt x="1335405" y="1480566"/>
                  </a:lnTo>
                  <a:lnTo>
                    <a:pt x="1336675" y="1464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3974" y="1409636"/>
              <a:ext cx="566737" cy="5667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5874" y="1362011"/>
              <a:ext cx="633412" cy="7381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91124" y="14382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6126" y="146043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91075" y="2200211"/>
            <a:ext cx="643255" cy="738505"/>
            <a:chOff x="4791075" y="2200211"/>
            <a:chExt cx="643255" cy="7385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175" y="2247836"/>
              <a:ext cx="566737" cy="5667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1075" y="2200211"/>
              <a:ext cx="642937" cy="7381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86325" y="2276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20945" y="229990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38850" y="2276411"/>
            <a:ext cx="738505" cy="738505"/>
            <a:chOff x="6038850" y="2276411"/>
            <a:chExt cx="738505" cy="73850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575" y="2324036"/>
              <a:ext cx="566737" cy="5667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8850" y="2276411"/>
              <a:ext cx="738187" cy="7381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81725" y="2352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66815" y="2376106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861809" y="1367379"/>
          <a:ext cx="2209800" cy="141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833437" y="483400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142936"/>
                </a:moveTo>
                <a:lnTo>
                  <a:pt x="46537" y="1136948"/>
                </a:lnTo>
                <a:lnTo>
                  <a:pt x="22317" y="1120619"/>
                </a:lnTo>
                <a:lnTo>
                  <a:pt x="5987" y="1096398"/>
                </a:lnTo>
                <a:lnTo>
                  <a:pt x="0" y="1066736"/>
                </a:lnTo>
                <a:lnTo>
                  <a:pt x="0" y="76200"/>
                </a:ln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4437" y="4834001"/>
            <a:ext cx="76835" cy="1143000"/>
          </a:xfrm>
          <a:custGeom>
            <a:avLst/>
            <a:gdLst/>
            <a:ahLst/>
            <a:cxnLst/>
            <a:rect l="l" t="t" r="r" b="b"/>
            <a:pathLst>
              <a:path w="76834" h="1143000">
                <a:moveTo>
                  <a:pt x="0" y="0"/>
                </a:moveTo>
                <a:lnTo>
                  <a:pt x="29671" y="5976"/>
                </a:lnTo>
                <a:lnTo>
                  <a:pt x="53914" y="22288"/>
                </a:lnTo>
                <a:lnTo>
                  <a:pt x="70265" y="46505"/>
                </a:lnTo>
                <a:lnTo>
                  <a:pt x="76263" y="76200"/>
                </a:lnTo>
                <a:lnTo>
                  <a:pt x="76263" y="1066736"/>
                </a:lnTo>
                <a:lnTo>
                  <a:pt x="70265" y="1096398"/>
                </a:lnTo>
                <a:lnTo>
                  <a:pt x="53914" y="1120619"/>
                </a:lnTo>
                <a:lnTo>
                  <a:pt x="29671" y="1136948"/>
                </a:lnTo>
                <a:lnTo>
                  <a:pt x="0" y="11429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67279" y="6008370"/>
            <a:ext cx="190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30360" y="6736715"/>
            <a:ext cx="1397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3E3E3E"/>
                </a:solidFill>
                <a:latin typeface="Calibri"/>
                <a:cs typeface="Calibri"/>
              </a:rPr>
              <a:t>29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71106" y="3027109"/>
            <a:ext cx="1783080" cy="11220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 marR="30480">
              <a:lnSpc>
                <a:spcPct val="120500"/>
              </a:lnSpc>
              <a:spcBef>
                <a:spcPts val="5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51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262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402C1B-9907-45F5-B605-2E4098AE242C}"/>
                  </a:ext>
                </a:extLst>
              </p14:cNvPr>
              <p14:cNvContentPartPr/>
              <p14:nvPr/>
            </p14:nvContentPartPr>
            <p14:xfrm>
              <a:off x="2536200" y="4446720"/>
              <a:ext cx="5273280" cy="1609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402C1B-9907-45F5-B605-2E4098AE24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6840" y="4437360"/>
                <a:ext cx="5292000" cy="162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333311"/>
            <a:ext cx="7148576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219200"/>
            <a:ext cx="6400800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6610" y="6041707"/>
            <a:ext cx="4987290" cy="606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75" algn="ctr">
              <a:lnSpc>
                <a:spcPts val="2390"/>
              </a:lnSpc>
              <a:spcBef>
                <a:spcPts val="130"/>
              </a:spcBef>
            </a:pPr>
            <a:r>
              <a:rPr sz="2000" b="1" spc="15" dirty="0">
                <a:latin typeface="Corbel"/>
                <a:cs typeface="Corbel"/>
              </a:rPr>
              <a:t>Connections</a:t>
            </a:r>
            <a:r>
              <a:rPr sz="2000" b="1" spc="-145" dirty="0">
                <a:latin typeface="Corbel"/>
                <a:cs typeface="Corbel"/>
              </a:rPr>
              <a:t> </a:t>
            </a:r>
            <a:r>
              <a:rPr sz="2000" b="1" spc="10" dirty="0">
                <a:latin typeface="Corbel"/>
                <a:cs typeface="Corbel"/>
              </a:rPr>
              <a:t>between</a:t>
            </a:r>
            <a:r>
              <a:rPr sz="2000" b="1" spc="-110" dirty="0">
                <a:latin typeface="Corbel"/>
                <a:cs typeface="Corbel"/>
              </a:rPr>
              <a:t> </a:t>
            </a:r>
            <a:r>
              <a:rPr sz="2000" b="1" spc="15" dirty="0">
                <a:latin typeface="Corbel"/>
                <a:cs typeface="Corbel"/>
              </a:rPr>
              <a:t>political</a:t>
            </a:r>
            <a:r>
              <a:rPr sz="2000" b="1" spc="-100" dirty="0">
                <a:latin typeface="Corbel"/>
                <a:cs typeface="Corbel"/>
              </a:rPr>
              <a:t> </a:t>
            </a:r>
            <a:r>
              <a:rPr sz="2000" b="1" spc="15" dirty="0">
                <a:latin typeface="Corbel"/>
                <a:cs typeface="Corbel"/>
              </a:rPr>
              <a:t>blogs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ts val="2150"/>
              </a:lnSpc>
            </a:pPr>
            <a:r>
              <a:rPr sz="1800" b="1" spc="-25" dirty="0">
                <a:solidFill>
                  <a:srgbClr val="7E7E7E"/>
                </a:solidFill>
                <a:latin typeface="Corbel"/>
                <a:cs typeface="Corbel"/>
              </a:rPr>
              <a:t>Polarization </a:t>
            </a: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of </a:t>
            </a:r>
            <a:r>
              <a:rPr sz="1800" b="1" spc="-20" dirty="0">
                <a:solidFill>
                  <a:srgbClr val="7E7E7E"/>
                </a:solidFill>
                <a:latin typeface="Corbel"/>
                <a:cs typeface="Corbel"/>
              </a:rPr>
              <a:t>the network </a:t>
            </a: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[Adamic-Glance,</a:t>
            </a:r>
            <a:r>
              <a:rPr sz="1800" b="1" spc="-204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-10" dirty="0">
                <a:solidFill>
                  <a:srgbClr val="7E7E7E"/>
                </a:solidFill>
                <a:latin typeface="Corbel"/>
                <a:cs typeface="Corbel"/>
              </a:rPr>
              <a:t>2005]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3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09980"/>
            <a:chOff x="0" y="0"/>
            <a:chExt cx="9144000" cy="1109980"/>
          </a:xfrm>
        </p:grpSpPr>
        <p:sp>
          <p:nvSpPr>
            <p:cNvPr id="3" name="object 3"/>
            <p:cNvSpPr/>
            <p:nvPr/>
          </p:nvSpPr>
          <p:spPr>
            <a:xfrm>
              <a:off x="4763" y="48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0"/>
                  </a:lnTo>
                </a:path>
              </a:pathLst>
            </a:custGeom>
            <a:ln w="3175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333311"/>
              <a:ext cx="7024751" cy="57626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510603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Imagine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random </a:t>
            </a:r>
            <a:r>
              <a:rPr b="1" spc="2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b="1" spc="-2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surfer: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431601"/>
            <a:ext cx="323850" cy="4003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8530" y="1837817"/>
            <a:ext cx="5848985" cy="29940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45" dirty="0">
                <a:latin typeface="Calibri"/>
                <a:cs typeface="Calibri"/>
              </a:rPr>
              <a:t>At </a:t>
            </a:r>
            <a:r>
              <a:rPr sz="2750" spc="-20" dirty="0">
                <a:latin typeface="Calibri"/>
                <a:cs typeface="Calibri"/>
              </a:rPr>
              <a:t>any </a:t>
            </a:r>
            <a:r>
              <a:rPr sz="2750" dirty="0">
                <a:latin typeface="Calibri"/>
                <a:cs typeface="Calibri"/>
              </a:rPr>
              <a:t>time </a:t>
            </a:r>
            <a:r>
              <a:rPr sz="2750" spc="25" dirty="0">
                <a:latin typeface="Cambria Math"/>
                <a:cs typeface="Cambria Math"/>
              </a:rPr>
              <a:t>𝒕</a:t>
            </a:r>
            <a:r>
              <a:rPr sz="2750" spc="25" dirty="0">
                <a:latin typeface="Calibri"/>
                <a:cs typeface="Calibri"/>
              </a:rPr>
              <a:t>, </a:t>
            </a:r>
            <a:r>
              <a:rPr sz="2750" spc="-25" dirty="0">
                <a:latin typeface="Calibri"/>
                <a:cs typeface="Calibri"/>
              </a:rPr>
              <a:t>surfer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dirty="0">
                <a:latin typeface="Calibri"/>
                <a:cs typeface="Calibri"/>
              </a:rPr>
              <a:t>page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10" dirty="0">
                <a:latin typeface="Cambria Math"/>
                <a:cs typeface="Cambria Math"/>
              </a:rPr>
              <a:t>𝒊</a:t>
            </a:r>
            <a:endParaRPr sz="2750">
              <a:latin typeface="Cambria Math"/>
              <a:cs typeface="Cambria Math"/>
            </a:endParaRPr>
          </a:p>
          <a:p>
            <a:pPr marL="307975" marR="380365" indent="-276860">
              <a:lnSpc>
                <a:spcPct val="1024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45" dirty="0">
                <a:latin typeface="Calibri"/>
                <a:cs typeface="Calibri"/>
              </a:rPr>
              <a:t>At </a:t>
            </a:r>
            <a:r>
              <a:rPr sz="2750" dirty="0">
                <a:latin typeface="Calibri"/>
                <a:cs typeface="Calibri"/>
              </a:rPr>
              <a:t>time </a:t>
            </a:r>
            <a:r>
              <a:rPr sz="2750" spc="10" dirty="0">
                <a:latin typeface="Cambria Math"/>
                <a:cs typeface="Cambria Math"/>
              </a:rPr>
              <a:t>𝒕 </a:t>
            </a:r>
            <a:r>
              <a:rPr sz="2750" spc="20" dirty="0">
                <a:latin typeface="Cambria Math"/>
                <a:cs typeface="Cambria Math"/>
              </a:rPr>
              <a:t>+ </a:t>
            </a:r>
            <a:r>
              <a:rPr sz="2750" spc="5" dirty="0">
                <a:latin typeface="Cambria Math"/>
                <a:cs typeface="Cambria Math"/>
              </a:rPr>
              <a:t>𝟏</a:t>
            </a:r>
            <a:r>
              <a:rPr sz="2750" spc="5" dirty="0">
                <a:latin typeface="Calibri"/>
                <a:cs typeface="Calibri"/>
              </a:rPr>
              <a:t>,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surfer </a:t>
            </a:r>
            <a:r>
              <a:rPr sz="2750" spc="-15" dirty="0">
                <a:latin typeface="Calibri"/>
                <a:cs typeface="Calibri"/>
              </a:rPr>
              <a:t>follows </a:t>
            </a:r>
            <a:r>
              <a:rPr sz="2750" spc="20" dirty="0">
                <a:latin typeface="Calibri"/>
                <a:cs typeface="Calibri"/>
              </a:rPr>
              <a:t>an  </a:t>
            </a:r>
            <a:r>
              <a:rPr sz="2750" spc="-15" dirty="0">
                <a:latin typeface="Calibri"/>
                <a:cs typeface="Calibri"/>
              </a:rPr>
              <a:t>out-link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10" dirty="0">
                <a:latin typeface="Cambria Math"/>
                <a:cs typeface="Cambria Math"/>
              </a:rPr>
              <a:t>𝒊 </a:t>
            </a:r>
            <a:r>
              <a:rPr sz="2750" spc="-10" dirty="0">
                <a:latin typeface="Calibri"/>
                <a:cs typeface="Calibri"/>
              </a:rPr>
              <a:t>uniformly </a:t>
            </a:r>
            <a:r>
              <a:rPr sz="2750" spc="15" dirty="0">
                <a:latin typeface="Calibri"/>
                <a:cs typeface="Calibri"/>
              </a:rPr>
              <a:t>at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random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10" dirty="0">
                <a:latin typeface="Calibri"/>
                <a:cs typeface="Calibri"/>
              </a:rPr>
              <a:t>Ends </a:t>
            </a:r>
            <a:r>
              <a:rPr sz="2750" spc="-5" dirty="0">
                <a:latin typeface="Calibri"/>
                <a:cs typeface="Calibri"/>
              </a:rPr>
              <a:t>up </a:t>
            </a:r>
            <a:r>
              <a:rPr sz="2750" spc="30" dirty="0">
                <a:latin typeface="Calibri"/>
                <a:cs typeface="Calibri"/>
              </a:rPr>
              <a:t>on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dirty="0">
                <a:latin typeface="Calibri"/>
                <a:cs typeface="Calibri"/>
              </a:rPr>
              <a:t>page </a:t>
            </a:r>
            <a:r>
              <a:rPr sz="2750" spc="10" dirty="0">
                <a:latin typeface="Cambria Math"/>
                <a:cs typeface="Cambria Math"/>
              </a:rPr>
              <a:t>𝒋 </a:t>
            </a:r>
            <a:r>
              <a:rPr sz="2750" spc="-25" dirty="0">
                <a:latin typeface="Calibri"/>
                <a:cs typeface="Calibri"/>
              </a:rPr>
              <a:t>linked </a:t>
            </a:r>
            <a:r>
              <a:rPr sz="2750" spc="-5" dirty="0">
                <a:latin typeface="Calibri"/>
                <a:cs typeface="Calibri"/>
              </a:rPr>
              <a:t>from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10" dirty="0">
                <a:latin typeface="Cambria Math"/>
                <a:cs typeface="Cambria Math"/>
              </a:rPr>
              <a:t>𝒊</a:t>
            </a:r>
            <a:endParaRPr sz="2750">
              <a:latin typeface="Cambria Math"/>
              <a:cs typeface="Cambria Math"/>
            </a:endParaRPr>
          </a:p>
          <a:p>
            <a:pPr marL="307975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Process </a:t>
            </a:r>
            <a:r>
              <a:rPr sz="2750" spc="-10" dirty="0">
                <a:latin typeface="Calibri"/>
                <a:cs typeface="Calibri"/>
              </a:rPr>
              <a:t>repeats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indefinitely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Let: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655" y="4841240"/>
            <a:ext cx="361950" cy="4292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2180" y="4809490"/>
            <a:ext cx="7113270" cy="13938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4325" marR="845185">
              <a:lnSpc>
                <a:spcPct val="102400"/>
              </a:lnSpc>
              <a:spcBef>
                <a:spcPts val="50"/>
              </a:spcBef>
            </a:pPr>
            <a:r>
              <a:rPr sz="2750" spc="15" dirty="0">
                <a:latin typeface="Cambria Math"/>
                <a:cs typeface="Cambria Math"/>
              </a:rPr>
              <a:t>𝒑(𝒕) </a:t>
            </a:r>
            <a:r>
              <a:rPr sz="2750" spc="20" dirty="0">
                <a:latin typeface="Calibri"/>
                <a:cs typeface="Calibri"/>
              </a:rPr>
              <a:t>… </a:t>
            </a:r>
            <a:r>
              <a:rPr sz="2750" spc="15" dirty="0">
                <a:latin typeface="Calibri"/>
                <a:cs typeface="Calibri"/>
              </a:rPr>
              <a:t>vector </a:t>
            </a:r>
            <a:r>
              <a:rPr sz="2750" spc="-5" dirty="0">
                <a:latin typeface="Calibri"/>
                <a:cs typeface="Calibri"/>
              </a:rPr>
              <a:t>whose </a:t>
            </a:r>
            <a:r>
              <a:rPr sz="2750" spc="5" dirty="0">
                <a:latin typeface="Cambria Math"/>
                <a:cs typeface="Cambria Math"/>
              </a:rPr>
              <a:t>𝒊</a:t>
            </a:r>
            <a:r>
              <a:rPr sz="2775" spc="7" baseline="24024" dirty="0">
                <a:latin typeface="Calibri"/>
                <a:cs typeface="Calibri"/>
              </a:rPr>
              <a:t>th </a:t>
            </a:r>
            <a:r>
              <a:rPr sz="2750" dirty="0">
                <a:latin typeface="Calibri"/>
                <a:cs typeface="Calibri"/>
              </a:rPr>
              <a:t>coordinate </a:t>
            </a:r>
            <a:r>
              <a:rPr sz="2750" spc="-10" dirty="0">
                <a:latin typeface="Calibri"/>
                <a:cs typeface="Calibri"/>
              </a:rPr>
              <a:t>is the  prob.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25" dirty="0">
                <a:latin typeface="Calibri"/>
                <a:cs typeface="Calibri"/>
              </a:rPr>
              <a:t>surfer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dirty="0">
                <a:latin typeface="Calibri"/>
                <a:cs typeface="Calibri"/>
              </a:rPr>
              <a:t>page </a:t>
            </a:r>
            <a:r>
              <a:rPr sz="2750" spc="10" dirty="0">
                <a:latin typeface="Cambria Math"/>
                <a:cs typeface="Cambria Math"/>
              </a:rPr>
              <a:t>𝒊 </a:t>
            </a:r>
            <a:r>
              <a:rPr sz="2750" spc="15" dirty="0">
                <a:latin typeface="Calibri"/>
                <a:cs typeface="Calibri"/>
              </a:rPr>
              <a:t>at </a:t>
            </a:r>
            <a:r>
              <a:rPr sz="2750" dirty="0">
                <a:latin typeface="Calibri"/>
                <a:cs typeface="Calibri"/>
              </a:rPr>
              <a:t>time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10" dirty="0">
                <a:latin typeface="Cambria Math"/>
                <a:cs typeface="Cambria Math"/>
              </a:rPr>
              <a:t>𝒕</a:t>
            </a:r>
            <a:endParaRPr sz="2750">
              <a:latin typeface="Cambria Math"/>
              <a:cs typeface="Cambria Math"/>
            </a:endParaRPr>
          </a:p>
          <a:p>
            <a:pPr marL="3143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10" dirty="0">
                <a:latin typeface="Calibri"/>
                <a:cs typeface="Calibri"/>
              </a:rPr>
              <a:t>So, </a:t>
            </a:r>
            <a:r>
              <a:rPr sz="2750" spc="15" dirty="0">
                <a:latin typeface="Cambria Math"/>
                <a:cs typeface="Cambria Math"/>
              </a:rPr>
              <a:t>𝒑(𝒕)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probability distribution </a:t>
            </a:r>
            <a:r>
              <a:rPr sz="2750" spc="15" dirty="0">
                <a:latin typeface="Calibri"/>
                <a:cs typeface="Calibri"/>
              </a:rPr>
              <a:t>over</a:t>
            </a:r>
            <a:r>
              <a:rPr sz="2750" spc="-40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pages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26077" y="3197234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24964" y="0"/>
                </a:moveTo>
                <a:lnTo>
                  <a:pt x="0" y="0"/>
                </a:lnTo>
                <a:lnTo>
                  <a:pt x="0" y="12362"/>
                </a:lnTo>
                <a:lnTo>
                  <a:pt x="24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48973" y="3163716"/>
            <a:ext cx="8191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5" dirty="0">
                <a:latin typeface="Times New Roman"/>
                <a:cs typeface="Times New Roman"/>
              </a:rPr>
              <a:t>j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1012" y="2717836"/>
            <a:ext cx="16002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2201" y="2759469"/>
            <a:ext cx="1034415" cy="648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i="1" spc="5" dirty="0">
                <a:latin typeface="Times New Roman"/>
                <a:cs typeface="Times New Roman"/>
              </a:rPr>
              <a:t>r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6075" spc="22" baseline="-8916" dirty="0">
                <a:latin typeface="Symbol"/>
                <a:cs typeface="Symbol"/>
              </a:rPr>
              <a:t></a:t>
            </a:r>
            <a:endParaRPr sz="6075" baseline="-8916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5250" y="243840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0"/>
                </a:moveTo>
                <a:lnTo>
                  <a:pt x="161512" y="5536"/>
                </a:lnTo>
                <a:lnTo>
                  <a:pt x="117410" y="21304"/>
                </a:lnTo>
                <a:lnTo>
                  <a:pt x="78501" y="46046"/>
                </a:lnTo>
                <a:lnTo>
                  <a:pt x="46046" y="78501"/>
                </a:lnTo>
                <a:lnTo>
                  <a:pt x="21304" y="117410"/>
                </a:lnTo>
                <a:lnTo>
                  <a:pt x="5536" y="161512"/>
                </a:lnTo>
                <a:lnTo>
                  <a:pt x="0" y="209550"/>
                </a:lnTo>
                <a:lnTo>
                  <a:pt x="5536" y="257587"/>
                </a:lnTo>
                <a:lnTo>
                  <a:pt x="21304" y="301689"/>
                </a:lnTo>
                <a:lnTo>
                  <a:pt x="46046" y="340598"/>
                </a:lnTo>
                <a:lnTo>
                  <a:pt x="78501" y="373053"/>
                </a:lnTo>
                <a:lnTo>
                  <a:pt x="117410" y="397795"/>
                </a:lnTo>
                <a:lnTo>
                  <a:pt x="161512" y="413563"/>
                </a:lnTo>
                <a:lnTo>
                  <a:pt x="209550" y="419100"/>
                </a:lnTo>
                <a:lnTo>
                  <a:pt x="257587" y="413563"/>
                </a:lnTo>
                <a:lnTo>
                  <a:pt x="301689" y="397795"/>
                </a:lnTo>
                <a:lnTo>
                  <a:pt x="340598" y="373053"/>
                </a:lnTo>
                <a:lnTo>
                  <a:pt x="373053" y="340598"/>
                </a:lnTo>
                <a:lnTo>
                  <a:pt x="397795" y="301689"/>
                </a:lnTo>
                <a:lnTo>
                  <a:pt x="413563" y="257587"/>
                </a:lnTo>
                <a:lnTo>
                  <a:pt x="419100" y="209550"/>
                </a:lnTo>
                <a:lnTo>
                  <a:pt x="413563" y="161512"/>
                </a:lnTo>
                <a:lnTo>
                  <a:pt x="397795" y="117410"/>
                </a:lnTo>
                <a:lnTo>
                  <a:pt x="373053" y="78501"/>
                </a:lnTo>
                <a:lnTo>
                  <a:pt x="340598" y="46046"/>
                </a:lnTo>
                <a:lnTo>
                  <a:pt x="301689" y="21304"/>
                </a:lnTo>
                <a:lnTo>
                  <a:pt x="257587" y="5536"/>
                </a:lnTo>
                <a:lnTo>
                  <a:pt x="209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87081" y="2475547"/>
            <a:ext cx="971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29475" y="1295399"/>
            <a:ext cx="1838325" cy="1210945"/>
          </a:xfrm>
          <a:custGeom>
            <a:avLst/>
            <a:gdLst/>
            <a:ahLst/>
            <a:cxnLst/>
            <a:rect l="l" t="t" r="r" b="b"/>
            <a:pathLst>
              <a:path w="1838325" h="1210945">
                <a:moveTo>
                  <a:pt x="640207" y="1028319"/>
                </a:moveTo>
                <a:lnTo>
                  <a:pt x="634619" y="1021207"/>
                </a:lnTo>
                <a:lnTo>
                  <a:pt x="626745" y="1020318"/>
                </a:lnTo>
                <a:lnTo>
                  <a:pt x="618998" y="1019302"/>
                </a:lnTo>
                <a:lnTo>
                  <a:pt x="611886" y="1024890"/>
                </a:lnTo>
                <a:lnTo>
                  <a:pt x="610997" y="1032764"/>
                </a:lnTo>
                <a:lnTo>
                  <a:pt x="605459" y="1078877"/>
                </a:lnTo>
                <a:lnTo>
                  <a:pt x="307898" y="393852"/>
                </a:lnTo>
                <a:lnTo>
                  <a:pt x="340588" y="373062"/>
                </a:lnTo>
                <a:lnTo>
                  <a:pt x="373049" y="340601"/>
                </a:lnTo>
                <a:lnTo>
                  <a:pt x="397789" y="301701"/>
                </a:lnTo>
                <a:lnTo>
                  <a:pt x="413562" y="257594"/>
                </a:lnTo>
                <a:lnTo>
                  <a:pt x="419100" y="209550"/>
                </a:lnTo>
                <a:lnTo>
                  <a:pt x="413562" y="161518"/>
                </a:lnTo>
                <a:lnTo>
                  <a:pt x="397789" y="117411"/>
                </a:lnTo>
                <a:lnTo>
                  <a:pt x="373049" y="78511"/>
                </a:lnTo>
                <a:lnTo>
                  <a:pt x="340588" y="46050"/>
                </a:lnTo>
                <a:lnTo>
                  <a:pt x="301688" y="21310"/>
                </a:lnTo>
                <a:lnTo>
                  <a:pt x="257581" y="5537"/>
                </a:lnTo>
                <a:lnTo>
                  <a:pt x="209550" y="0"/>
                </a:lnTo>
                <a:lnTo>
                  <a:pt x="161505" y="5537"/>
                </a:lnTo>
                <a:lnTo>
                  <a:pt x="117398" y="21310"/>
                </a:lnTo>
                <a:lnTo>
                  <a:pt x="78498" y="46050"/>
                </a:lnTo>
                <a:lnTo>
                  <a:pt x="46037" y="78511"/>
                </a:lnTo>
                <a:lnTo>
                  <a:pt x="21297" y="117411"/>
                </a:lnTo>
                <a:lnTo>
                  <a:pt x="5524" y="161518"/>
                </a:lnTo>
                <a:lnTo>
                  <a:pt x="0" y="209550"/>
                </a:lnTo>
                <a:lnTo>
                  <a:pt x="5524" y="257594"/>
                </a:lnTo>
                <a:lnTo>
                  <a:pt x="21297" y="301701"/>
                </a:lnTo>
                <a:lnTo>
                  <a:pt x="46037" y="340601"/>
                </a:lnTo>
                <a:lnTo>
                  <a:pt x="78498" y="373062"/>
                </a:lnTo>
                <a:lnTo>
                  <a:pt x="117398" y="397802"/>
                </a:lnTo>
                <a:lnTo>
                  <a:pt x="161505" y="413575"/>
                </a:lnTo>
                <a:lnTo>
                  <a:pt x="209550" y="419100"/>
                </a:lnTo>
                <a:lnTo>
                  <a:pt x="257581" y="413575"/>
                </a:lnTo>
                <a:lnTo>
                  <a:pt x="281559" y="405003"/>
                </a:lnTo>
                <a:lnTo>
                  <a:pt x="579285" y="1090269"/>
                </a:lnTo>
                <a:lnTo>
                  <a:pt x="541782" y="1062736"/>
                </a:lnTo>
                <a:lnTo>
                  <a:pt x="535432" y="1058164"/>
                </a:lnTo>
                <a:lnTo>
                  <a:pt x="526542" y="1059434"/>
                </a:lnTo>
                <a:lnTo>
                  <a:pt x="521843" y="1065784"/>
                </a:lnTo>
                <a:lnTo>
                  <a:pt x="517144" y="1072261"/>
                </a:lnTo>
                <a:lnTo>
                  <a:pt x="518541" y="1081151"/>
                </a:lnTo>
                <a:lnTo>
                  <a:pt x="601903" y="1142301"/>
                </a:lnTo>
                <a:lnTo>
                  <a:pt x="603504" y="1145921"/>
                </a:lnTo>
                <a:lnTo>
                  <a:pt x="610755" y="1148791"/>
                </a:lnTo>
                <a:lnTo>
                  <a:pt x="624713" y="1159002"/>
                </a:lnTo>
                <a:lnTo>
                  <a:pt x="625868" y="1149223"/>
                </a:lnTo>
                <a:lnTo>
                  <a:pt x="626719" y="1142072"/>
                </a:lnTo>
                <a:lnTo>
                  <a:pt x="629666" y="1134491"/>
                </a:lnTo>
                <a:lnTo>
                  <a:pt x="628053" y="1130846"/>
                </a:lnTo>
                <a:lnTo>
                  <a:pt x="639318" y="1036193"/>
                </a:lnTo>
                <a:lnTo>
                  <a:pt x="640207" y="1028319"/>
                </a:lnTo>
                <a:close/>
              </a:path>
              <a:path w="1838325" h="1210945">
                <a:moveTo>
                  <a:pt x="1123950" y="209550"/>
                </a:moveTo>
                <a:lnTo>
                  <a:pt x="1118412" y="161518"/>
                </a:lnTo>
                <a:lnTo>
                  <a:pt x="1102639" y="117411"/>
                </a:lnTo>
                <a:lnTo>
                  <a:pt x="1077899" y="78511"/>
                </a:lnTo>
                <a:lnTo>
                  <a:pt x="1045438" y="46050"/>
                </a:lnTo>
                <a:lnTo>
                  <a:pt x="1006538" y="21310"/>
                </a:lnTo>
                <a:lnTo>
                  <a:pt x="962431" y="5537"/>
                </a:lnTo>
                <a:lnTo>
                  <a:pt x="914400" y="0"/>
                </a:lnTo>
                <a:lnTo>
                  <a:pt x="866355" y="5537"/>
                </a:lnTo>
                <a:lnTo>
                  <a:pt x="822248" y="21310"/>
                </a:lnTo>
                <a:lnTo>
                  <a:pt x="783348" y="46050"/>
                </a:lnTo>
                <a:lnTo>
                  <a:pt x="750887" y="78511"/>
                </a:lnTo>
                <a:lnTo>
                  <a:pt x="726147" y="117411"/>
                </a:lnTo>
                <a:lnTo>
                  <a:pt x="710374" y="161518"/>
                </a:lnTo>
                <a:lnTo>
                  <a:pt x="704850" y="209550"/>
                </a:lnTo>
                <a:lnTo>
                  <a:pt x="710374" y="257594"/>
                </a:lnTo>
                <a:lnTo>
                  <a:pt x="726147" y="301701"/>
                </a:lnTo>
                <a:lnTo>
                  <a:pt x="750887" y="340601"/>
                </a:lnTo>
                <a:lnTo>
                  <a:pt x="783348" y="373062"/>
                </a:lnTo>
                <a:lnTo>
                  <a:pt x="822248" y="397802"/>
                </a:lnTo>
                <a:lnTo>
                  <a:pt x="863854" y="412686"/>
                </a:lnTo>
                <a:lnTo>
                  <a:pt x="747610" y="1076579"/>
                </a:lnTo>
                <a:lnTo>
                  <a:pt x="731520" y="1033018"/>
                </a:lnTo>
                <a:lnTo>
                  <a:pt x="728726" y="1025652"/>
                </a:lnTo>
                <a:lnTo>
                  <a:pt x="720598" y="1021842"/>
                </a:lnTo>
                <a:lnTo>
                  <a:pt x="713105" y="1024636"/>
                </a:lnTo>
                <a:lnTo>
                  <a:pt x="705739" y="1027303"/>
                </a:lnTo>
                <a:lnTo>
                  <a:pt x="701929" y="1035558"/>
                </a:lnTo>
                <a:lnTo>
                  <a:pt x="704723" y="1042924"/>
                </a:lnTo>
                <a:lnTo>
                  <a:pt x="737819" y="1132433"/>
                </a:lnTo>
                <a:lnTo>
                  <a:pt x="737108" y="1136396"/>
                </a:lnTo>
                <a:lnTo>
                  <a:pt x="741680" y="1142873"/>
                </a:lnTo>
                <a:lnTo>
                  <a:pt x="747649" y="1159002"/>
                </a:lnTo>
                <a:lnTo>
                  <a:pt x="758164" y="1146556"/>
                </a:lnTo>
                <a:lnTo>
                  <a:pt x="758520" y="1146149"/>
                </a:lnTo>
                <a:lnTo>
                  <a:pt x="765302" y="1141349"/>
                </a:lnTo>
                <a:lnTo>
                  <a:pt x="766038" y="1137246"/>
                </a:lnTo>
                <a:lnTo>
                  <a:pt x="827532" y="1064514"/>
                </a:lnTo>
                <a:lnTo>
                  <a:pt x="832612" y="1058418"/>
                </a:lnTo>
                <a:lnTo>
                  <a:pt x="831850" y="1049401"/>
                </a:lnTo>
                <a:lnTo>
                  <a:pt x="825881" y="1044321"/>
                </a:lnTo>
                <a:lnTo>
                  <a:pt x="819785" y="1039241"/>
                </a:lnTo>
                <a:lnTo>
                  <a:pt x="810768" y="1040003"/>
                </a:lnTo>
                <a:lnTo>
                  <a:pt x="805688" y="1046099"/>
                </a:lnTo>
                <a:lnTo>
                  <a:pt x="775817" y="1081481"/>
                </a:lnTo>
                <a:lnTo>
                  <a:pt x="892149" y="416547"/>
                </a:lnTo>
                <a:lnTo>
                  <a:pt x="914400" y="419100"/>
                </a:lnTo>
                <a:lnTo>
                  <a:pt x="962431" y="413575"/>
                </a:lnTo>
                <a:lnTo>
                  <a:pt x="1006538" y="397802"/>
                </a:lnTo>
                <a:lnTo>
                  <a:pt x="1045438" y="373062"/>
                </a:lnTo>
                <a:lnTo>
                  <a:pt x="1077899" y="340601"/>
                </a:lnTo>
                <a:lnTo>
                  <a:pt x="1102639" y="301701"/>
                </a:lnTo>
                <a:lnTo>
                  <a:pt x="1118412" y="257594"/>
                </a:lnTo>
                <a:lnTo>
                  <a:pt x="1123950" y="209550"/>
                </a:lnTo>
                <a:close/>
              </a:path>
              <a:path w="1838325" h="1210945">
                <a:moveTo>
                  <a:pt x="1838325" y="209550"/>
                </a:moveTo>
                <a:lnTo>
                  <a:pt x="1832787" y="161518"/>
                </a:lnTo>
                <a:lnTo>
                  <a:pt x="1817014" y="117411"/>
                </a:lnTo>
                <a:lnTo>
                  <a:pt x="1792274" y="78511"/>
                </a:lnTo>
                <a:lnTo>
                  <a:pt x="1759813" y="46050"/>
                </a:lnTo>
                <a:lnTo>
                  <a:pt x="1720913" y="21310"/>
                </a:lnTo>
                <a:lnTo>
                  <a:pt x="1676806" y="5537"/>
                </a:lnTo>
                <a:lnTo>
                  <a:pt x="1628775" y="0"/>
                </a:lnTo>
                <a:lnTo>
                  <a:pt x="1580730" y="5537"/>
                </a:lnTo>
                <a:lnTo>
                  <a:pt x="1536623" y="21310"/>
                </a:lnTo>
                <a:lnTo>
                  <a:pt x="1497723" y="46050"/>
                </a:lnTo>
                <a:lnTo>
                  <a:pt x="1465262" y="78511"/>
                </a:lnTo>
                <a:lnTo>
                  <a:pt x="1440522" y="117411"/>
                </a:lnTo>
                <a:lnTo>
                  <a:pt x="1424749" y="161518"/>
                </a:lnTo>
                <a:lnTo>
                  <a:pt x="1419225" y="209550"/>
                </a:lnTo>
                <a:lnTo>
                  <a:pt x="1424749" y="257594"/>
                </a:lnTo>
                <a:lnTo>
                  <a:pt x="1440522" y="301701"/>
                </a:lnTo>
                <a:lnTo>
                  <a:pt x="1465262" y="340601"/>
                </a:lnTo>
                <a:lnTo>
                  <a:pt x="1490408" y="365760"/>
                </a:lnTo>
                <a:lnTo>
                  <a:pt x="891032" y="1137475"/>
                </a:lnTo>
                <a:lnTo>
                  <a:pt x="897128" y="1091692"/>
                </a:lnTo>
                <a:lnTo>
                  <a:pt x="898144" y="1083818"/>
                </a:lnTo>
                <a:lnTo>
                  <a:pt x="892683" y="1076579"/>
                </a:lnTo>
                <a:lnTo>
                  <a:pt x="876935" y="1074547"/>
                </a:lnTo>
                <a:lnTo>
                  <a:pt x="869823" y="1080008"/>
                </a:lnTo>
                <a:lnTo>
                  <a:pt x="868807" y="1087882"/>
                </a:lnTo>
                <a:lnTo>
                  <a:pt x="856183" y="1182331"/>
                </a:lnTo>
                <a:lnTo>
                  <a:pt x="853694" y="1185545"/>
                </a:lnTo>
                <a:lnTo>
                  <a:pt x="854697" y="1193507"/>
                </a:lnTo>
                <a:lnTo>
                  <a:pt x="852424" y="1210564"/>
                </a:lnTo>
                <a:lnTo>
                  <a:pt x="868184" y="1204214"/>
                </a:lnTo>
                <a:lnTo>
                  <a:pt x="868603" y="1204048"/>
                </a:lnTo>
                <a:lnTo>
                  <a:pt x="876300" y="1203071"/>
                </a:lnTo>
                <a:lnTo>
                  <a:pt x="878687" y="1199997"/>
                </a:lnTo>
                <a:lnTo>
                  <a:pt x="974598" y="1161415"/>
                </a:lnTo>
                <a:lnTo>
                  <a:pt x="978154" y="1153033"/>
                </a:lnTo>
                <a:lnTo>
                  <a:pt x="975233" y="1145794"/>
                </a:lnTo>
                <a:lnTo>
                  <a:pt x="972185" y="1138428"/>
                </a:lnTo>
                <a:lnTo>
                  <a:pt x="963930" y="1134872"/>
                </a:lnTo>
                <a:lnTo>
                  <a:pt x="913549" y="1155128"/>
                </a:lnTo>
                <a:lnTo>
                  <a:pt x="1513332" y="382993"/>
                </a:lnTo>
                <a:lnTo>
                  <a:pt x="1536623" y="397802"/>
                </a:lnTo>
                <a:lnTo>
                  <a:pt x="1580730" y="413575"/>
                </a:lnTo>
                <a:lnTo>
                  <a:pt x="1628775" y="419100"/>
                </a:lnTo>
                <a:lnTo>
                  <a:pt x="1676806" y="413575"/>
                </a:lnTo>
                <a:lnTo>
                  <a:pt x="1720913" y="397802"/>
                </a:lnTo>
                <a:lnTo>
                  <a:pt x="1759813" y="373062"/>
                </a:lnTo>
                <a:lnTo>
                  <a:pt x="1792274" y="340601"/>
                </a:lnTo>
                <a:lnTo>
                  <a:pt x="1817014" y="301701"/>
                </a:lnTo>
                <a:lnTo>
                  <a:pt x="1832787" y="257594"/>
                </a:lnTo>
                <a:lnTo>
                  <a:pt x="1838325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02245" y="1331277"/>
            <a:ext cx="17100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62000" algn="l"/>
                <a:tab pos="1473835" algn="l"/>
              </a:tabLst>
            </a:pP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25" baseline="-18518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090E96-9116-421E-849A-9FC93A00A6AC}"/>
                  </a:ext>
                </a:extLst>
              </p14:cNvPr>
              <p14:cNvContentPartPr/>
              <p14:nvPr/>
            </p14:nvContentPartPr>
            <p14:xfrm>
              <a:off x="591120" y="6187320"/>
              <a:ext cx="13320" cy="46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090E96-9116-421E-849A-9FC93A00A6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760" y="6177960"/>
                <a:ext cx="32040" cy="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673900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54025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Where </a:t>
            </a:r>
            <a:r>
              <a:rPr b="1" spc="20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b="1" spc="-5" dirty="0">
                <a:solidFill>
                  <a:srgbClr val="D50092"/>
                </a:solidFill>
                <a:latin typeface="Calibri"/>
                <a:cs typeface="Calibri"/>
              </a:rPr>
              <a:t>surfer </a:t>
            </a:r>
            <a:r>
              <a:rPr b="1" dirty="0">
                <a:solidFill>
                  <a:srgbClr val="D50092"/>
                </a:solidFill>
                <a:latin typeface="Calibri"/>
                <a:cs typeface="Calibri"/>
              </a:rPr>
              <a:t>at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time</a:t>
            </a:r>
            <a:r>
              <a:rPr b="1" spc="-43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i="1" spc="30" dirty="0">
                <a:solidFill>
                  <a:srgbClr val="D50092"/>
                </a:solidFill>
                <a:latin typeface="Times New Roman"/>
                <a:cs typeface="Times New Roman"/>
              </a:rPr>
              <a:t>t+1</a:t>
            </a:r>
            <a:r>
              <a:rPr b="1" spc="30" dirty="0">
                <a:solidFill>
                  <a:srgbClr val="D50092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1719579" y="2469514"/>
            <a:ext cx="1165225" cy="379730"/>
          </a:xfrm>
          <a:custGeom>
            <a:avLst/>
            <a:gdLst/>
            <a:ahLst/>
            <a:cxnLst/>
            <a:rect l="l" t="t" r="r" b="b"/>
            <a:pathLst>
              <a:path w="1165225" h="379730">
                <a:moveTo>
                  <a:pt x="1043813" y="0"/>
                </a:moveTo>
                <a:lnTo>
                  <a:pt x="1038478" y="15367"/>
                </a:lnTo>
                <a:lnTo>
                  <a:pt x="1060457" y="24895"/>
                </a:lnTo>
                <a:lnTo>
                  <a:pt x="1079341" y="38068"/>
                </a:lnTo>
                <a:lnTo>
                  <a:pt x="1107820" y="75437"/>
                </a:lnTo>
                <a:lnTo>
                  <a:pt x="1124680" y="125856"/>
                </a:lnTo>
                <a:lnTo>
                  <a:pt x="1130300" y="187706"/>
                </a:lnTo>
                <a:lnTo>
                  <a:pt x="1128893" y="221192"/>
                </a:lnTo>
                <a:lnTo>
                  <a:pt x="1117601" y="278878"/>
                </a:lnTo>
                <a:lnTo>
                  <a:pt x="1094978" y="323959"/>
                </a:lnTo>
                <a:lnTo>
                  <a:pt x="1060688" y="354387"/>
                </a:lnTo>
                <a:lnTo>
                  <a:pt x="1039113" y="363982"/>
                </a:lnTo>
                <a:lnTo>
                  <a:pt x="1043813" y="379349"/>
                </a:lnTo>
                <a:lnTo>
                  <a:pt x="1095613" y="355060"/>
                </a:lnTo>
                <a:lnTo>
                  <a:pt x="1133602" y="313055"/>
                </a:lnTo>
                <a:lnTo>
                  <a:pt x="1157033" y="256778"/>
                </a:lnTo>
                <a:lnTo>
                  <a:pt x="1164844" y="189737"/>
                </a:lnTo>
                <a:lnTo>
                  <a:pt x="1162891" y="154949"/>
                </a:lnTo>
                <a:lnTo>
                  <a:pt x="1147270" y="93279"/>
                </a:lnTo>
                <a:lnTo>
                  <a:pt x="1116214" y="43112"/>
                </a:lnTo>
                <a:lnTo>
                  <a:pt x="1071344" y="9878"/>
                </a:lnTo>
                <a:lnTo>
                  <a:pt x="1043813" y="0"/>
                </a:lnTo>
                <a:close/>
              </a:path>
              <a:path w="1165225" h="379730">
                <a:moveTo>
                  <a:pt x="121031" y="0"/>
                </a:moveTo>
                <a:lnTo>
                  <a:pt x="69437" y="24257"/>
                </a:lnTo>
                <a:lnTo>
                  <a:pt x="31368" y="66421"/>
                </a:lnTo>
                <a:lnTo>
                  <a:pt x="7874" y="122793"/>
                </a:lnTo>
                <a:lnTo>
                  <a:pt x="0" y="189737"/>
                </a:lnTo>
                <a:lnTo>
                  <a:pt x="1952" y="224597"/>
                </a:lnTo>
                <a:lnTo>
                  <a:pt x="17573" y="286267"/>
                </a:lnTo>
                <a:lnTo>
                  <a:pt x="48575" y="336272"/>
                </a:lnTo>
                <a:lnTo>
                  <a:pt x="93481" y="369419"/>
                </a:lnTo>
                <a:lnTo>
                  <a:pt x="121031" y="379349"/>
                </a:lnTo>
                <a:lnTo>
                  <a:pt x="125856" y="363982"/>
                </a:lnTo>
                <a:lnTo>
                  <a:pt x="104209" y="354387"/>
                </a:lnTo>
                <a:lnTo>
                  <a:pt x="85550" y="341042"/>
                </a:lnTo>
                <a:lnTo>
                  <a:pt x="57150" y="303149"/>
                </a:lnTo>
                <a:lnTo>
                  <a:pt x="40290" y="251571"/>
                </a:lnTo>
                <a:lnTo>
                  <a:pt x="34670" y="187706"/>
                </a:lnTo>
                <a:lnTo>
                  <a:pt x="36075" y="155340"/>
                </a:lnTo>
                <a:lnTo>
                  <a:pt x="47315" y="99230"/>
                </a:lnTo>
                <a:lnTo>
                  <a:pt x="69913" y="54907"/>
                </a:lnTo>
                <a:lnTo>
                  <a:pt x="104584" y="24895"/>
                </a:lnTo>
                <a:lnTo>
                  <a:pt x="126492" y="15367"/>
                </a:lnTo>
                <a:lnTo>
                  <a:pt x="12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7580" y="1929130"/>
            <a:ext cx="5269230" cy="9474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10" dirty="0">
                <a:latin typeface="Calibri"/>
                <a:cs typeface="Calibri"/>
              </a:rPr>
              <a:t>Follows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link </a:t>
            </a:r>
            <a:r>
              <a:rPr sz="2750" spc="-10" dirty="0">
                <a:latin typeface="Calibri"/>
                <a:cs typeface="Calibri"/>
              </a:rPr>
              <a:t>uniformly </a:t>
            </a:r>
            <a:r>
              <a:rPr sz="2750" spc="15" dirty="0">
                <a:latin typeface="Calibri"/>
                <a:cs typeface="Calibri"/>
              </a:rPr>
              <a:t>at</a:t>
            </a:r>
            <a:r>
              <a:rPr sz="2750" spc="-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random</a:t>
            </a: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  <a:tabLst>
                <a:tab pos="2072005" algn="l"/>
              </a:tabLst>
            </a:pPr>
            <a:r>
              <a:rPr sz="3200" spc="15" dirty="0">
                <a:latin typeface="Cambria Math"/>
                <a:cs typeface="Cambria Math"/>
              </a:rPr>
              <a:t>𝒑  </a:t>
            </a:r>
            <a:r>
              <a:rPr sz="3200" spc="10" dirty="0">
                <a:latin typeface="Cambria Math"/>
                <a:cs typeface="Cambria Math"/>
              </a:rPr>
              <a:t>𝒕</a:t>
            </a:r>
            <a:r>
              <a:rPr sz="3200" spc="-95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+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spc="15" dirty="0">
                <a:latin typeface="Cambria Math"/>
                <a:cs typeface="Cambria Math"/>
              </a:rPr>
              <a:t>𝟏	</a:t>
            </a:r>
            <a:r>
              <a:rPr sz="3200" spc="20" dirty="0">
                <a:latin typeface="Cambria Math"/>
                <a:cs typeface="Cambria Math"/>
              </a:rPr>
              <a:t>= </a:t>
            </a:r>
            <a:r>
              <a:rPr sz="3200" spc="25" dirty="0">
                <a:latin typeface="Cambria Math"/>
                <a:cs typeface="Cambria Math"/>
              </a:rPr>
              <a:t>𝑴 </a:t>
            </a:r>
            <a:r>
              <a:rPr sz="3200" spc="5" dirty="0">
                <a:latin typeface="Cambria Math"/>
                <a:cs typeface="Cambria Math"/>
              </a:rPr>
              <a:t>⋅</a:t>
            </a:r>
            <a:r>
              <a:rPr sz="3200" spc="5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𝒑(𝒕)</a:t>
            </a:r>
            <a:endParaRPr sz="3200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048698"/>
            <a:ext cx="323850" cy="40036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29055" y="3536315"/>
            <a:ext cx="1165225" cy="379730"/>
          </a:xfrm>
          <a:custGeom>
            <a:avLst/>
            <a:gdLst/>
            <a:ahLst/>
            <a:cxnLst/>
            <a:rect l="l" t="t" r="r" b="b"/>
            <a:pathLst>
              <a:path w="1165225" h="379729">
                <a:moveTo>
                  <a:pt x="1043813" y="0"/>
                </a:moveTo>
                <a:lnTo>
                  <a:pt x="1038478" y="15367"/>
                </a:lnTo>
                <a:lnTo>
                  <a:pt x="1060457" y="24895"/>
                </a:lnTo>
                <a:lnTo>
                  <a:pt x="1079341" y="38068"/>
                </a:lnTo>
                <a:lnTo>
                  <a:pt x="1107820" y="75437"/>
                </a:lnTo>
                <a:lnTo>
                  <a:pt x="1124680" y="125857"/>
                </a:lnTo>
                <a:lnTo>
                  <a:pt x="1130300" y="187706"/>
                </a:lnTo>
                <a:lnTo>
                  <a:pt x="1128893" y="221192"/>
                </a:lnTo>
                <a:lnTo>
                  <a:pt x="1117601" y="278878"/>
                </a:lnTo>
                <a:lnTo>
                  <a:pt x="1094978" y="323959"/>
                </a:lnTo>
                <a:lnTo>
                  <a:pt x="1060688" y="354387"/>
                </a:lnTo>
                <a:lnTo>
                  <a:pt x="1039113" y="363982"/>
                </a:lnTo>
                <a:lnTo>
                  <a:pt x="1043813" y="379349"/>
                </a:lnTo>
                <a:lnTo>
                  <a:pt x="1095613" y="355060"/>
                </a:lnTo>
                <a:lnTo>
                  <a:pt x="1133602" y="313055"/>
                </a:lnTo>
                <a:lnTo>
                  <a:pt x="1157033" y="256778"/>
                </a:lnTo>
                <a:lnTo>
                  <a:pt x="1164844" y="189737"/>
                </a:lnTo>
                <a:lnTo>
                  <a:pt x="1162891" y="154949"/>
                </a:lnTo>
                <a:lnTo>
                  <a:pt x="1147270" y="93279"/>
                </a:lnTo>
                <a:lnTo>
                  <a:pt x="1116214" y="43112"/>
                </a:lnTo>
                <a:lnTo>
                  <a:pt x="1071344" y="9878"/>
                </a:lnTo>
                <a:lnTo>
                  <a:pt x="1043813" y="0"/>
                </a:lnTo>
                <a:close/>
              </a:path>
              <a:path w="1165225" h="379729">
                <a:moveTo>
                  <a:pt x="121031" y="0"/>
                </a:moveTo>
                <a:lnTo>
                  <a:pt x="69437" y="24257"/>
                </a:lnTo>
                <a:lnTo>
                  <a:pt x="31368" y="66421"/>
                </a:lnTo>
                <a:lnTo>
                  <a:pt x="7873" y="122793"/>
                </a:lnTo>
                <a:lnTo>
                  <a:pt x="0" y="189737"/>
                </a:lnTo>
                <a:lnTo>
                  <a:pt x="1952" y="224597"/>
                </a:lnTo>
                <a:lnTo>
                  <a:pt x="17573" y="286267"/>
                </a:lnTo>
                <a:lnTo>
                  <a:pt x="48575" y="336272"/>
                </a:lnTo>
                <a:lnTo>
                  <a:pt x="93481" y="369419"/>
                </a:lnTo>
                <a:lnTo>
                  <a:pt x="121031" y="379349"/>
                </a:lnTo>
                <a:lnTo>
                  <a:pt x="125856" y="363982"/>
                </a:lnTo>
                <a:lnTo>
                  <a:pt x="104209" y="354387"/>
                </a:lnTo>
                <a:lnTo>
                  <a:pt x="85550" y="341042"/>
                </a:lnTo>
                <a:lnTo>
                  <a:pt x="57150" y="303149"/>
                </a:lnTo>
                <a:lnTo>
                  <a:pt x="40290" y="251571"/>
                </a:lnTo>
                <a:lnTo>
                  <a:pt x="34670" y="187706"/>
                </a:lnTo>
                <a:lnTo>
                  <a:pt x="36075" y="155340"/>
                </a:lnTo>
                <a:lnTo>
                  <a:pt x="47315" y="99230"/>
                </a:lnTo>
                <a:lnTo>
                  <a:pt x="69913" y="54907"/>
                </a:lnTo>
                <a:lnTo>
                  <a:pt x="104584" y="24895"/>
                </a:lnTo>
                <a:lnTo>
                  <a:pt x="126491" y="15367"/>
                </a:lnTo>
                <a:lnTo>
                  <a:pt x="12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536440"/>
            <a:ext cx="323850" cy="4006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8530" y="2931223"/>
            <a:ext cx="7749540" cy="2947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30" dirty="0">
                <a:latin typeface="Calibri"/>
                <a:cs typeface="Calibri"/>
              </a:rPr>
              <a:t>Suppose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random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walk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reaches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state</a:t>
            </a:r>
            <a:endParaRPr sz="32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  <a:spcBef>
                <a:spcPts val="65"/>
              </a:spcBef>
              <a:tabLst>
                <a:tab pos="1699895" algn="l"/>
              </a:tabLst>
            </a:pPr>
            <a:r>
              <a:rPr sz="3200" spc="15" dirty="0">
                <a:latin typeface="Cambria Math"/>
                <a:cs typeface="Cambria Math"/>
              </a:rPr>
              <a:t>𝒑  </a:t>
            </a:r>
            <a:r>
              <a:rPr sz="3200" spc="10" dirty="0">
                <a:latin typeface="Cambria Math"/>
                <a:cs typeface="Cambria Math"/>
              </a:rPr>
              <a:t>𝒕</a:t>
            </a:r>
            <a:r>
              <a:rPr sz="3200" spc="-10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+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spc="15" dirty="0">
                <a:latin typeface="Cambria Math"/>
                <a:cs typeface="Cambria Math"/>
              </a:rPr>
              <a:t>𝟏	</a:t>
            </a:r>
            <a:r>
              <a:rPr sz="3200" spc="20" dirty="0">
                <a:latin typeface="Cambria Math"/>
                <a:cs typeface="Cambria Math"/>
              </a:rPr>
              <a:t>= </a:t>
            </a:r>
            <a:r>
              <a:rPr sz="3200" spc="25" dirty="0">
                <a:latin typeface="Cambria Math"/>
                <a:cs typeface="Cambria Math"/>
              </a:rPr>
              <a:t>𝑴 </a:t>
            </a:r>
            <a:r>
              <a:rPr sz="3200" spc="5" dirty="0">
                <a:latin typeface="Cambria Math"/>
                <a:cs typeface="Cambria Math"/>
              </a:rPr>
              <a:t>⋅ </a:t>
            </a:r>
            <a:r>
              <a:rPr sz="3200" spc="15" dirty="0">
                <a:latin typeface="Cambria Math"/>
                <a:cs typeface="Cambria Math"/>
              </a:rPr>
              <a:t>𝒑(𝒕) </a:t>
            </a:r>
            <a:r>
              <a:rPr sz="3200" spc="20" dirty="0">
                <a:latin typeface="Cambria Math"/>
                <a:cs typeface="Cambria Math"/>
              </a:rPr>
              <a:t>=</a:t>
            </a:r>
            <a:r>
              <a:rPr sz="3200" spc="260" dirty="0">
                <a:latin typeface="Cambria Math"/>
                <a:cs typeface="Cambria Math"/>
              </a:rPr>
              <a:t> </a:t>
            </a:r>
            <a:r>
              <a:rPr sz="3200" spc="20" dirty="0">
                <a:latin typeface="Cambria Math"/>
                <a:cs typeface="Cambria Math"/>
              </a:rPr>
              <a:t>𝒑(𝒕)</a:t>
            </a:r>
            <a:endParaRPr sz="3200">
              <a:latin typeface="Cambria Math"/>
              <a:cs typeface="Cambria Math"/>
            </a:endParaRPr>
          </a:p>
          <a:p>
            <a:pPr marL="31750">
              <a:lnSpc>
                <a:spcPct val="100000"/>
              </a:lnSpc>
              <a:spcBef>
                <a:spcPts val="665"/>
              </a:spcBef>
            </a:pPr>
            <a:r>
              <a:rPr sz="2750" spc="-15" dirty="0">
                <a:latin typeface="Calibri"/>
                <a:cs typeface="Calibri"/>
              </a:rPr>
              <a:t>then </a:t>
            </a:r>
            <a:r>
              <a:rPr sz="2750" spc="30" dirty="0">
                <a:latin typeface="Cambria Math"/>
                <a:cs typeface="Cambria Math"/>
              </a:rPr>
              <a:t>𝒑(𝒕)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b="1" spc="5" dirty="0">
                <a:solidFill>
                  <a:srgbClr val="0000FF"/>
                </a:solidFill>
                <a:latin typeface="Calibri"/>
                <a:cs typeface="Calibri"/>
              </a:rPr>
              <a:t>stationary </a:t>
            </a: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distribution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random</a:t>
            </a:r>
            <a:r>
              <a:rPr sz="2750" spc="45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walk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Our original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rank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vector </a:t>
            </a:r>
            <a:r>
              <a:rPr sz="3200" spc="15" dirty="0">
                <a:latin typeface="Cambria Math"/>
                <a:cs typeface="Cambria Math"/>
              </a:rPr>
              <a:t>𝒓 </a:t>
            </a:r>
            <a:r>
              <a:rPr sz="3200" spc="5" dirty="0">
                <a:latin typeface="Calibri"/>
                <a:cs typeface="Calibri"/>
              </a:rPr>
              <a:t>satisfies  </a:t>
            </a:r>
            <a:r>
              <a:rPr sz="3200" spc="15" dirty="0">
                <a:latin typeface="Cambria Math"/>
                <a:cs typeface="Cambria Math"/>
              </a:rPr>
              <a:t>𝒓  </a:t>
            </a:r>
            <a:r>
              <a:rPr sz="3200" spc="20" dirty="0">
                <a:latin typeface="Cambria Math"/>
                <a:cs typeface="Cambria Math"/>
              </a:rPr>
              <a:t>=  </a:t>
            </a:r>
            <a:r>
              <a:rPr sz="3200" spc="25" dirty="0">
                <a:latin typeface="Cambria Math"/>
                <a:cs typeface="Cambria Math"/>
              </a:rPr>
              <a:t>𝑴 </a:t>
            </a:r>
            <a:r>
              <a:rPr sz="3200" spc="5" dirty="0">
                <a:latin typeface="Cambria Math"/>
                <a:cs typeface="Cambria Math"/>
              </a:rPr>
              <a:t>⋅</a:t>
            </a:r>
            <a:r>
              <a:rPr sz="3200" spc="-105" dirty="0">
                <a:latin typeface="Cambria Math"/>
                <a:cs typeface="Cambria Math"/>
              </a:rPr>
              <a:t> </a:t>
            </a:r>
            <a:r>
              <a:rPr sz="3200" spc="15" dirty="0">
                <a:latin typeface="Cambria Math"/>
                <a:cs typeface="Cambria Math"/>
              </a:rPr>
              <a:t>𝒓</a:t>
            </a:r>
            <a:endParaRPr sz="3200">
              <a:latin typeface="Cambria Math"/>
              <a:cs typeface="Cambria Math"/>
            </a:endParaRPr>
          </a:p>
          <a:p>
            <a:pPr marL="307975" marR="2252345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-25" dirty="0">
                <a:solidFill>
                  <a:srgbClr val="D50092"/>
                </a:solidFill>
                <a:latin typeface="Calibri"/>
                <a:cs typeface="Calibri"/>
              </a:rPr>
              <a:t>So, </a:t>
            </a:r>
            <a:r>
              <a:rPr sz="2750" spc="15" dirty="0">
                <a:solidFill>
                  <a:srgbClr val="D50092"/>
                </a:solidFill>
                <a:latin typeface="Cambria Math"/>
                <a:cs typeface="Cambria Math"/>
              </a:rPr>
              <a:t>𝒓 </a:t>
            </a:r>
            <a:r>
              <a:rPr sz="2750" b="1" spc="5" dirty="0">
                <a:solidFill>
                  <a:srgbClr val="D50092"/>
                </a:solidFill>
                <a:latin typeface="Calibri"/>
                <a:cs typeface="Calibri"/>
              </a:rPr>
              <a:t>is </a:t>
            </a:r>
            <a:r>
              <a:rPr sz="2750" b="1" spc="10" dirty="0">
                <a:solidFill>
                  <a:srgbClr val="D50092"/>
                </a:solidFill>
                <a:latin typeface="Calibri"/>
                <a:cs typeface="Calibri"/>
              </a:rPr>
              <a:t>a stationary distribution </a:t>
            </a:r>
            <a:r>
              <a:rPr sz="2750" b="1" spc="-10" dirty="0">
                <a:solidFill>
                  <a:srgbClr val="D50092"/>
                </a:solidFill>
                <a:latin typeface="Calibri"/>
                <a:cs typeface="Calibri"/>
              </a:rPr>
              <a:t>for  </a:t>
            </a:r>
            <a:r>
              <a:rPr sz="2750" b="1" spc="15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sz="2750" b="1" spc="-5" dirty="0">
                <a:solidFill>
                  <a:srgbClr val="D50092"/>
                </a:solidFill>
                <a:latin typeface="Calibri"/>
                <a:cs typeface="Calibri"/>
              </a:rPr>
              <a:t>random</a:t>
            </a:r>
            <a:r>
              <a:rPr sz="2750" b="1" spc="10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D50092"/>
                </a:solidFill>
                <a:latin typeface="Calibri"/>
                <a:cs typeface="Calibri"/>
              </a:rPr>
              <a:t>walk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72400" y="217170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0"/>
                </a:moveTo>
                <a:lnTo>
                  <a:pt x="161512" y="5536"/>
                </a:lnTo>
                <a:lnTo>
                  <a:pt x="117410" y="21304"/>
                </a:lnTo>
                <a:lnTo>
                  <a:pt x="78501" y="46046"/>
                </a:lnTo>
                <a:lnTo>
                  <a:pt x="46046" y="78501"/>
                </a:lnTo>
                <a:lnTo>
                  <a:pt x="21304" y="117410"/>
                </a:lnTo>
                <a:lnTo>
                  <a:pt x="5536" y="161512"/>
                </a:lnTo>
                <a:lnTo>
                  <a:pt x="0" y="209550"/>
                </a:lnTo>
                <a:lnTo>
                  <a:pt x="5536" y="257587"/>
                </a:lnTo>
                <a:lnTo>
                  <a:pt x="21304" y="301689"/>
                </a:lnTo>
                <a:lnTo>
                  <a:pt x="46046" y="340598"/>
                </a:lnTo>
                <a:lnTo>
                  <a:pt x="78501" y="373053"/>
                </a:lnTo>
                <a:lnTo>
                  <a:pt x="117410" y="397795"/>
                </a:lnTo>
                <a:lnTo>
                  <a:pt x="161512" y="413563"/>
                </a:lnTo>
                <a:lnTo>
                  <a:pt x="209550" y="419100"/>
                </a:lnTo>
                <a:lnTo>
                  <a:pt x="257587" y="413563"/>
                </a:lnTo>
                <a:lnTo>
                  <a:pt x="301689" y="397795"/>
                </a:lnTo>
                <a:lnTo>
                  <a:pt x="340598" y="373053"/>
                </a:lnTo>
                <a:lnTo>
                  <a:pt x="373053" y="340598"/>
                </a:lnTo>
                <a:lnTo>
                  <a:pt x="397795" y="301689"/>
                </a:lnTo>
                <a:lnTo>
                  <a:pt x="413563" y="257587"/>
                </a:lnTo>
                <a:lnTo>
                  <a:pt x="419100" y="209550"/>
                </a:lnTo>
                <a:lnTo>
                  <a:pt x="413563" y="161512"/>
                </a:lnTo>
                <a:lnTo>
                  <a:pt x="397795" y="117410"/>
                </a:lnTo>
                <a:lnTo>
                  <a:pt x="373053" y="78501"/>
                </a:lnTo>
                <a:lnTo>
                  <a:pt x="340598" y="46046"/>
                </a:lnTo>
                <a:lnTo>
                  <a:pt x="301689" y="21304"/>
                </a:lnTo>
                <a:lnTo>
                  <a:pt x="257587" y="5536"/>
                </a:lnTo>
                <a:lnTo>
                  <a:pt x="209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86909" y="2210752"/>
            <a:ext cx="2236470" cy="7747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2750" i="1" spc="-55" dirty="0">
                <a:latin typeface="Times New Roman"/>
                <a:cs typeface="Times New Roman"/>
              </a:rPr>
              <a:t>p</a:t>
            </a:r>
            <a:r>
              <a:rPr sz="2750" spc="-55" dirty="0">
                <a:latin typeface="Times New Roman"/>
                <a:cs typeface="Times New Roman"/>
              </a:rPr>
              <a:t>(</a:t>
            </a:r>
            <a:r>
              <a:rPr sz="2750" i="1" spc="-55" dirty="0">
                <a:latin typeface="Times New Roman"/>
                <a:cs typeface="Times New Roman"/>
              </a:rPr>
              <a:t>t </a:t>
            </a:r>
            <a:r>
              <a:rPr sz="2750" spc="-90" dirty="0">
                <a:latin typeface="Symbol"/>
                <a:cs typeface="Symbol"/>
              </a:rPr>
              <a:t></a:t>
            </a:r>
            <a:r>
              <a:rPr sz="2750" spc="-90" dirty="0">
                <a:latin typeface="Times New Roman"/>
                <a:cs typeface="Times New Roman"/>
              </a:rPr>
              <a:t>1) </a:t>
            </a:r>
            <a:r>
              <a:rPr sz="2750" spc="-110" dirty="0">
                <a:latin typeface="Symbol"/>
                <a:cs typeface="Symbol"/>
              </a:rPr>
              <a:t></a:t>
            </a:r>
            <a:r>
              <a:rPr sz="2750" spc="-110" dirty="0">
                <a:latin typeface="Times New Roman"/>
                <a:cs typeface="Times New Roman"/>
              </a:rPr>
              <a:t> </a:t>
            </a:r>
            <a:r>
              <a:rPr sz="2750" spc="-180" dirty="0">
                <a:latin typeface="Times New Roman"/>
                <a:cs typeface="Times New Roman"/>
              </a:rPr>
              <a:t>M </a:t>
            </a:r>
            <a:r>
              <a:rPr sz="2750" spc="-50" dirty="0">
                <a:latin typeface="Symbol"/>
                <a:cs typeface="Symbol"/>
              </a:rPr>
              <a:t></a:t>
            </a:r>
            <a:r>
              <a:rPr sz="2750" spc="-330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p</a:t>
            </a:r>
            <a:r>
              <a:rPr sz="2750" spc="-20" dirty="0">
                <a:latin typeface="Times New Roman"/>
                <a:cs typeface="Times New Roman"/>
              </a:rPr>
              <a:t>(</a:t>
            </a:r>
            <a:r>
              <a:rPr sz="2750" i="1" spc="-20" dirty="0">
                <a:latin typeface="Times New Roman"/>
                <a:cs typeface="Times New Roman"/>
              </a:rPr>
              <a:t>t</a:t>
            </a:r>
            <a:r>
              <a:rPr sz="2750" spc="-2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9475" y="1219199"/>
            <a:ext cx="1838325" cy="1019810"/>
          </a:xfrm>
          <a:custGeom>
            <a:avLst/>
            <a:gdLst/>
            <a:ahLst/>
            <a:cxnLst/>
            <a:rect l="l" t="t" r="r" b="b"/>
            <a:pathLst>
              <a:path w="1838325" h="1019810">
                <a:moveTo>
                  <a:pt x="625094" y="889127"/>
                </a:moveTo>
                <a:lnTo>
                  <a:pt x="619633" y="881888"/>
                </a:lnTo>
                <a:lnTo>
                  <a:pt x="611886" y="880872"/>
                </a:lnTo>
                <a:lnTo>
                  <a:pt x="604012" y="879729"/>
                </a:lnTo>
                <a:lnTo>
                  <a:pt x="596773" y="885190"/>
                </a:lnTo>
                <a:lnTo>
                  <a:pt x="595757" y="892937"/>
                </a:lnTo>
                <a:lnTo>
                  <a:pt x="589267" y="939012"/>
                </a:lnTo>
                <a:lnTo>
                  <a:pt x="352869" y="360781"/>
                </a:lnTo>
                <a:lnTo>
                  <a:pt x="373049" y="340601"/>
                </a:lnTo>
                <a:lnTo>
                  <a:pt x="397789" y="301701"/>
                </a:lnTo>
                <a:lnTo>
                  <a:pt x="413562" y="257594"/>
                </a:lnTo>
                <a:lnTo>
                  <a:pt x="419100" y="209550"/>
                </a:lnTo>
                <a:lnTo>
                  <a:pt x="413562" y="161518"/>
                </a:lnTo>
                <a:lnTo>
                  <a:pt x="397789" y="117411"/>
                </a:lnTo>
                <a:lnTo>
                  <a:pt x="373049" y="78511"/>
                </a:lnTo>
                <a:lnTo>
                  <a:pt x="340588" y="46050"/>
                </a:lnTo>
                <a:lnTo>
                  <a:pt x="301688" y="21310"/>
                </a:lnTo>
                <a:lnTo>
                  <a:pt x="257581" y="5537"/>
                </a:lnTo>
                <a:lnTo>
                  <a:pt x="209550" y="0"/>
                </a:lnTo>
                <a:lnTo>
                  <a:pt x="161505" y="5537"/>
                </a:lnTo>
                <a:lnTo>
                  <a:pt x="117398" y="21310"/>
                </a:lnTo>
                <a:lnTo>
                  <a:pt x="78498" y="46050"/>
                </a:lnTo>
                <a:lnTo>
                  <a:pt x="46037" y="78511"/>
                </a:lnTo>
                <a:lnTo>
                  <a:pt x="21297" y="117411"/>
                </a:lnTo>
                <a:lnTo>
                  <a:pt x="5524" y="161518"/>
                </a:lnTo>
                <a:lnTo>
                  <a:pt x="0" y="209550"/>
                </a:lnTo>
                <a:lnTo>
                  <a:pt x="5524" y="257594"/>
                </a:lnTo>
                <a:lnTo>
                  <a:pt x="21297" y="301701"/>
                </a:lnTo>
                <a:lnTo>
                  <a:pt x="46037" y="340601"/>
                </a:lnTo>
                <a:lnTo>
                  <a:pt x="78498" y="373062"/>
                </a:lnTo>
                <a:lnTo>
                  <a:pt x="117398" y="397802"/>
                </a:lnTo>
                <a:lnTo>
                  <a:pt x="161505" y="413575"/>
                </a:lnTo>
                <a:lnTo>
                  <a:pt x="209550" y="419100"/>
                </a:lnTo>
                <a:lnTo>
                  <a:pt x="257581" y="413575"/>
                </a:lnTo>
                <a:lnTo>
                  <a:pt x="301688" y="397802"/>
                </a:lnTo>
                <a:lnTo>
                  <a:pt x="329768" y="379945"/>
                </a:lnTo>
                <a:lnTo>
                  <a:pt x="562787" y="949680"/>
                </a:lnTo>
                <a:lnTo>
                  <a:pt x="519684" y="916686"/>
                </a:lnTo>
                <a:lnTo>
                  <a:pt x="510794" y="917829"/>
                </a:lnTo>
                <a:lnTo>
                  <a:pt x="505968" y="924052"/>
                </a:lnTo>
                <a:lnTo>
                  <a:pt x="501142" y="930402"/>
                </a:lnTo>
                <a:lnTo>
                  <a:pt x="502285" y="939292"/>
                </a:lnTo>
                <a:lnTo>
                  <a:pt x="584174" y="1002080"/>
                </a:lnTo>
                <a:lnTo>
                  <a:pt x="585724" y="1005967"/>
                </a:lnTo>
                <a:lnTo>
                  <a:pt x="593293" y="1009065"/>
                </a:lnTo>
                <a:lnTo>
                  <a:pt x="606806" y="1019429"/>
                </a:lnTo>
                <a:lnTo>
                  <a:pt x="608203" y="1009396"/>
                </a:lnTo>
                <a:lnTo>
                  <a:pt x="609206" y="1002284"/>
                </a:lnTo>
                <a:lnTo>
                  <a:pt x="612267" y="995172"/>
                </a:lnTo>
                <a:lnTo>
                  <a:pt x="610717" y="991450"/>
                </a:lnTo>
                <a:lnTo>
                  <a:pt x="623951" y="897001"/>
                </a:lnTo>
                <a:lnTo>
                  <a:pt x="625094" y="889127"/>
                </a:lnTo>
                <a:close/>
              </a:path>
              <a:path w="1838325" h="1019810">
                <a:moveTo>
                  <a:pt x="1123950" y="209550"/>
                </a:moveTo>
                <a:lnTo>
                  <a:pt x="1118412" y="161518"/>
                </a:lnTo>
                <a:lnTo>
                  <a:pt x="1102639" y="117411"/>
                </a:lnTo>
                <a:lnTo>
                  <a:pt x="1077899" y="78511"/>
                </a:lnTo>
                <a:lnTo>
                  <a:pt x="1045438" y="46050"/>
                </a:lnTo>
                <a:lnTo>
                  <a:pt x="1006538" y="21310"/>
                </a:lnTo>
                <a:lnTo>
                  <a:pt x="962431" y="5537"/>
                </a:lnTo>
                <a:lnTo>
                  <a:pt x="914400" y="0"/>
                </a:lnTo>
                <a:lnTo>
                  <a:pt x="866355" y="5537"/>
                </a:lnTo>
                <a:lnTo>
                  <a:pt x="822248" y="21310"/>
                </a:lnTo>
                <a:lnTo>
                  <a:pt x="783348" y="46050"/>
                </a:lnTo>
                <a:lnTo>
                  <a:pt x="750887" y="78511"/>
                </a:lnTo>
                <a:lnTo>
                  <a:pt x="726147" y="117411"/>
                </a:lnTo>
                <a:lnTo>
                  <a:pt x="710374" y="161518"/>
                </a:lnTo>
                <a:lnTo>
                  <a:pt x="704850" y="209550"/>
                </a:lnTo>
                <a:lnTo>
                  <a:pt x="710374" y="257594"/>
                </a:lnTo>
                <a:lnTo>
                  <a:pt x="726147" y="301701"/>
                </a:lnTo>
                <a:lnTo>
                  <a:pt x="750887" y="340601"/>
                </a:lnTo>
                <a:lnTo>
                  <a:pt x="783348" y="373062"/>
                </a:lnTo>
                <a:lnTo>
                  <a:pt x="822248" y="397802"/>
                </a:lnTo>
                <a:lnTo>
                  <a:pt x="866355" y="413575"/>
                </a:lnTo>
                <a:lnTo>
                  <a:pt x="887844" y="416052"/>
                </a:lnTo>
                <a:lnTo>
                  <a:pt x="764476" y="876414"/>
                </a:lnTo>
                <a:lnTo>
                  <a:pt x="752182" y="831469"/>
                </a:lnTo>
                <a:lnTo>
                  <a:pt x="750189" y="823976"/>
                </a:lnTo>
                <a:lnTo>
                  <a:pt x="742315" y="819404"/>
                </a:lnTo>
                <a:lnTo>
                  <a:pt x="734695" y="821563"/>
                </a:lnTo>
                <a:lnTo>
                  <a:pt x="727075" y="823595"/>
                </a:lnTo>
                <a:lnTo>
                  <a:pt x="722630" y="831469"/>
                </a:lnTo>
                <a:lnTo>
                  <a:pt x="724662" y="839089"/>
                </a:lnTo>
                <a:lnTo>
                  <a:pt x="749731" y="931176"/>
                </a:lnTo>
                <a:lnTo>
                  <a:pt x="750849" y="927227"/>
                </a:lnTo>
                <a:lnTo>
                  <a:pt x="750824" y="927354"/>
                </a:lnTo>
                <a:lnTo>
                  <a:pt x="749731" y="931176"/>
                </a:lnTo>
                <a:lnTo>
                  <a:pt x="748665" y="934974"/>
                </a:lnTo>
                <a:lnTo>
                  <a:pt x="752627" y="941819"/>
                </a:lnTo>
                <a:lnTo>
                  <a:pt x="757174" y="958469"/>
                </a:lnTo>
                <a:lnTo>
                  <a:pt x="768819" y="946912"/>
                </a:lnTo>
                <a:lnTo>
                  <a:pt x="769327" y="946416"/>
                </a:lnTo>
                <a:lnTo>
                  <a:pt x="776351" y="942340"/>
                </a:lnTo>
                <a:lnTo>
                  <a:pt x="777392" y="938415"/>
                </a:lnTo>
                <a:lnTo>
                  <a:pt x="845058" y="871347"/>
                </a:lnTo>
                <a:lnTo>
                  <a:pt x="850773" y="865759"/>
                </a:lnTo>
                <a:lnTo>
                  <a:pt x="850773" y="856742"/>
                </a:lnTo>
                <a:lnTo>
                  <a:pt x="839597" y="845566"/>
                </a:lnTo>
                <a:lnTo>
                  <a:pt x="830580" y="845439"/>
                </a:lnTo>
                <a:lnTo>
                  <a:pt x="792073" y="883640"/>
                </a:lnTo>
                <a:lnTo>
                  <a:pt x="916647" y="418846"/>
                </a:lnTo>
                <a:lnTo>
                  <a:pt x="962431" y="413575"/>
                </a:lnTo>
                <a:lnTo>
                  <a:pt x="1006538" y="397802"/>
                </a:lnTo>
                <a:lnTo>
                  <a:pt x="1045438" y="373062"/>
                </a:lnTo>
                <a:lnTo>
                  <a:pt x="1077899" y="340601"/>
                </a:lnTo>
                <a:lnTo>
                  <a:pt x="1102639" y="301701"/>
                </a:lnTo>
                <a:lnTo>
                  <a:pt x="1118412" y="257594"/>
                </a:lnTo>
                <a:lnTo>
                  <a:pt x="1123950" y="209550"/>
                </a:lnTo>
                <a:close/>
              </a:path>
              <a:path w="1838325" h="1019810">
                <a:moveTo>
                  <a:pt x="1838325" y="209550"/>
                </a:moveTo>
                <a:lnTo>
                  <a:pt x="1832787" y="161518"/>
                </a:lnTo>
                <a:lnTo>
                  <a:pt x="1817014" y="117411"/>
                </a:lnTo>
                <a:lnTo>
                  <a:pt x="1792274" y="78511"/>
                </a:lnTo>
                <a:lnTo>
                  <a:pt x="1759813" y="46050"/>
                </a:lnTo>
                <a:lnTo>
                  <a:pt x="1720913" y="21310"/>
                </a:lnTo>
                <a:lnTo>
                  <a:pt x="1676806" y="5537"/>
                </a:lnTo>
                <a:lnTo>
                  <a:pt x="1628775" y="0"/>
                </a:lnTo>
                <a:lnTo>
                  <a:pt x="1580730" y="5537"/>
                </a:lnTo>
                <a:lnTo>
                  <a:pt x="1536623" y="21310"/>
                </a:lnTo>
                <a:lnTo>
                  <a:pt x="1497723" y="46050"/>
                </a:lnTo>
                <a:lnTo>
                  <a:pt x="1465262" y="78511"/>
                </a:lnTo>
                <a:lnTo>
                  <a:pt x="1440522" y="117411"/>
                </a:lnTo>
                <a:lnTo>
                  <a:pt x="1424749" y="161518"/>
                </a:lnTo>
                <a:lnTo>
                  <a:pt x="1419225" y="209550"/>
                </a:lnTo>
                <a:lnTo>
                  <a:pt x="1424749" y="257594"/>
                </a:lnTo>
                <a:lnTo>
                  <a:pt x="1440522" y="301701"/>
                </a:lnTo>
                <a:lnTo>
                  <a:pt x="1465262" y="340601"/>
                </a:lnTo>
                <a:lnTo>
                  <a:pt x="1471383" y="346735"/>
                </a:lnTo>
                <a:lnTo>
                  <a:pt x="951890" y="948639"/>
                </a:lnTo>
                <a:lnTo>
                  <a:pt x="960374" y="903097"/>
                </a:lnTo>
                <a:lnTo>
                  <a:pt x="961771" y="895350"/>
                </a:lnTo>
                <a:lnTo>
                  <a:pt x="956691" y="887857"/>
                </a:lnTo>
                <a:lnTo>
                  <a:pt x="948944" y="886333"/>
                </a:lnTo>
                <a:lnTo>
                  <a:pt x="941070" y="884936"/>
                </a:lnTo>
                <a:lnTo>
                  <a:pt x="933704" y="890016"/>
                </a:lnTo>
                <a:lnTo>
                  <a:pt x="932180" y="897763"/>
                </a:lnTo>
                <a:lnTo>
                  <a:pt x="914730" y="991666"/>
                </a:lnTo>
                <a:lnTo>
                  <a:pt x="912114" y="994664"/>
                </a:lnTo>
                <a:lnTo>
                  <a:pt x="912672" y="1002715"/>
                </a:lnTo>
                <a:lnTo>
                  <a:pt x="909574" y="1019429"/>
                </a:lnTo>
                <a:lnTo>
                  <a:pt x="925499" y="1013968"/>
                </a:lnTo>
                <a:lnTo>
                  <a:pt x="925677" y="1013917"/>
                </a:lnTo>
                <a:lnTo>
                  <a:pt x="933831" y="1013333"/>
                </a:lnTo>
                <a:lnTo>
                  <a:pt x="936485" y="1010208"/>
                </a:lnTo>
                <a:lnTo>
                  <a:pt x="1034034" y="976757"/>
                </a:lnTo>
                <a:lnTo>
                  <a:pt x="1038098" y="968629"/>
                </a:lnTo>
                <a:lnTo>
                  <a:pt x="1035558" y="961136"/>
                </a:lnTo>
                <a:lnTo>
                  <a:pt x="1032891" y="953643"/>
                </a:lnTo>
                <a:lnTo>
                  <a:pt x="1024763" y="949706"/>
                </a:lnTo>
                <a:lnTo>
                  <a:pt x="973442" y="967359"/>
                </a:lnTo>
                <a:lnTo>
                  <a:pt x="1491615" y="366966"/>
                </a:lnTo>
                <a:lnTo>
                  <a:pt x="1497723" y="373062"/>
                </a:lnTo>
                <a:lnTo>
                  <a:pt x="1536623" y="397802"/>
                </a:lnTo>
                <a:lnTo>
                  <a:pt x="1580730" y="413575"/>
                </a:lnTo>
                <a:lnTo>
                  <a:pt x="1628775" y="419100"/>
                </a:lnTo>
                <a:lnTo>
                  <a:pt x="1676806" y="413575"/>
                </a:lnTo>
                <a:lnTo>
                  <a:pt x="1720913" y="397802"/>
                </a:lnTo>
                <a:lnTo>
                  <a:pt x="1759813" y="373062"/>
                </a:lnTo>
                <a:lnTo>
                  <a:pt x="1792274" y="340601"/>
                </a:lnTo>
                <a:lnTo>
                  <a:pt x="1817014" y="301701"/>
                </a:lnTo>
                <a:lnTo>
                  <a:pt x="1832787" y="257594"/>
                </a:lnTo>
                <a:lnTo>
                  <a:pt x="1838325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02245" y="1254823"/>
            <a:ext cx="17100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62000" algn="l"/>
                <a:tab pos="1473835" algn="l"/>
              </a:tabLst>
            </a:pP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b="1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25" b="1" spc="30" baseline="-1851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25" baseline="-185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3770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central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result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the theory of</a:t>
            </a:r>
            <a:r>
              <a:rPr b="1" spc="-4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random  </a:t>
            </a: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walks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(a.k.a. 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Markov</a:t>
            </a:r>
            <a:r>
              <a:rPr b="1" spc="-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processes):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4159" y="2733865"/>
            <a:ext cx="8277859" cy="3086100"/>
            <a:chOff x="514159" y="2733865"/>
            <a:chExt cx="8277859" cy="3086100"/>
          </a:xfrm>
        </p:grpSpPr>
        <p:sp>
          <p:nvSpPr>
            <p:cNvPr id="6" name="object 6"/>
            <p:cNvSpPr/>
            <p:nvPr/>
          </p:nvSpPr>
          <p:spPr>
            <a:xfrm>
              <a:off x="538162" y="2748025"/>
              <a:ext cx="8230234" cy="3048000"/>
            </a:xfrm>
            <a:custGeom>
              <a:avLst/>
              <a:gdLst/>
              <a:ahLst/>
              <a:cxnLst/>
              <a:rect l="l" t="t" r="r" b="b"/>
              <a:pathLst>
                <a:path w="8230234" h="3048000">
                  <a:moveTo>
                    <a:pt x="7721536" y="0"/>
                  </a:moveTo>
                  <a:lnTo>
                    <a:pt x="508000" y="0"/>
                  </a:lnTo>
                  <a:lnTo>
                    <a:pt x="459076" y="2324"/>
                  </a:lnTo>
                  <a:lnTo>
                    <a:pt x="411469" y="9155"/>
                  </a:lnTo>
                  <a:lnTo>
                    <a:pt x="365390" y="20282"/>
                  </a:lnTo>
                  <a:lnTo>
                    <a:pt x="321052" y="35490"/>
                  </a:lnTo>
                  <a:lnTo>
                    <a:pt x="278669" y="54568"/>
                  </a:lnTo>
                  <a:lnTo>
                    <a:pt x="238453" y="77304"/>
                  </a:lnTo>
                  <a:lnTo>
                    <a:pt x="200617" y="103484"/>
                  </a:lnTo>
                  <a:lnTo>
                    <a:pt x="165374" y="132896"/>
                  </a:lnTo>
                  <a:lnTo>
                    <a:pt x="132937" y="165329"/>
                  </a:lnTo>
                  <a:lnTo>
                    <a:pt x="103518" y="200568"/>
                  </a:lnTo>
                  <a:lnTo>
                    <a:pt x="77331" y="238402"/>
                  </a:lnTo>
                  <a:lnTo>
                    <a:pt x="54589" y="278619"/>
                  </a:lnTo>
                  <a:lnTo>
                    <a:pt x="35505" y="321005"/>
                  </a:lnTo>
                  <a:lnTo>
                    <a:pt x="20291" y="365349"/>
                  </a:lnTo>
                  <a:lnTo>
                    <a:pt x="9160" y="411438"/>
                  </a:lnTo>
                  <a:lnTo>
                    <a:pt x="2325" y="459059"/>
                  </a:lnTo>
                  <a:lnTo>
                    <a:pt x="0" y="508000"/>
                  </a:lnTo>
                  <a:lnTo>
                    <a:pt x="0" y="2539873"/>
                  </a:lnTo>
                  <a:lnTo>
                    <a:pt x="2325" y="2588814"/>
                  </a:lnTo>
                  <a:lnTo>
                    <a:pt x="9160" y="2636437"/>
                  </a:lnTo>
                  <a:lnTo>
                    <a:pt x="20291" y="2682528"/>
                  </a:lnTo>
                  <a:lnTo>
                    <a:pt x="35505" y="2726876"/>
                  </a:lnTo>
                  <a:lnTo>
                    <a:pt x="54589" y="2769266"/>
                  </a:lnTo>
                  <a:lnTo>
                    <a:pt x="77331" y="2809488"/>
                  </a:lnTo>
                  <a:lnTo>
                    <a:pt x="103518" y="2847327"/>
                  </a:lnTo>
                  <a:lnTo>
                    <a:pt x="132937" y="2882572"/>
                  </a:lnTo>
                  <a:lnTo>
                    <a:pt x="165374" y="2915010"/>
                  </a:lnTo>
                  <a:lnTo>
                    <a:pt x="200617" y="2944428"/>
                  </a:lnTo>
                  <a:lnTo>
                    <a:pt x="238453" y="2970614"/>
                  </a:lnTo>
                  <a:lnTo>
                    <a:pt x="278669" y="2993354"/>
                  </a:lnTo>
                  <a:lnTo>
                    <a:pt x="321052" y="3012436"/>
                  </a:lnTo>
                  <a:lnTo>
                    <a:pt x="365390" y="3027649"/>
                  </a:lnTo>
                  <a:lnTo>
                    <a:pt x="411469" y="3038778"/>
                  </a:lnTo>
                  <a:lnTo>
                    <a:pt x="459076" y="3045611"/>
                  </a:lnTo>
                  <a:lnTo>
                    <a:pt x="508000" y="3047936"/>
                  </a:lnTo>
                  <a:lnTo>
                    <a:pt x="7721536" y="3047936"/>
                  </a:lnTo>
                  <a:lnTo>
                    <a:pt x="7770478" y="3045611"/>
                  </a:lnTo>
                  <a:lnTo>
                    <a:pt x="7818103" y="3038778"/>
                  </a:lnTo>
                  <a:lnTo>
                    <a:pt x="7864197" y="3027649"/>
                  </a:lnTo>
                  <a:lnTo>
                    <a:pt x="7908548" y="3012436"/>
                  </a:lnTo>
                  <a:lnTo>
                    <a:pt x="7950943" y="2993354"/>
                  </a:lnTo>
                  <a:lnTo>
                    <a:pt x="7991170" y="2970614"/>
                  </a:lnTo>
                  <a:lnTo>
                    <a:pt x="8029014" y="2944428"/>
                  </a:lnTo>
                  <a:lnTo>
                    <a:pt x="8064265" y="2915010"/>
                  </a:lnTo>
                  <a:lnTo>
                    <a:pt x="8096708" y="2882572"/>
                  </a:lnTo>
                  <a:lnTo>
                    <a:pt x="8126132" y="2847327"/>
                  </a:lnTo>
                  <a:lnTo>
                    <a:pt x="8152322" y="2809488"/>
                  </a:lnTo>
                  <a:lnTo>
                    <a:pt x="8175068" y="2769266"/>
                  </a:lnTo>
                  <a:lnTo>
                    <a:pt x="8194154" y="2726876"/>
                  </a:lnTo>
                  <a:lnTo>
                    <a:pt x="8209370" y="2682528"/>
                  </a:lnTo>
                  <a:lnTo>
                    <a:pt x="8220502" y="2636437"/>
                  </a:lnTo>
                  <a:lnTo>
                    <a:pt x="8227337" y="2588814"/>
                  </a:lnTo>
                  <a:lnTo>
                    <a:pt x="8229663" y="2539873"/>
                  </a:lnTo>
                  <a:lnTo>
                    <a:pt x="8229663" y="508000"/>
                  </a:lnTo>
                  <a:lnTo>
                    <a:pt x="8227337" y="459059"/>
                  </a:lnTo>
                  <a:lnTo>
                    <a:pt x="8220502" y="411438"/>
                  </a:lnTo>
                  <a:lnTo>
                    <a:pt x="8209370" y="365349"/>
                  </a:lnTo>
                  <a:lnTo>
                    <a:pt x="8194154" y="321005"/>
                  </a:lnTo>
                  <a:lnTo>
                    <a:pt x="8175068" y="278619"/>
                  </a:lnTo>
                  <a:lnTo>
                    <a:pt x="8152322" y="238402"/>
                  </a:lnTo>
                  <a:lnTo>
                    <a:pt x="8126132" y="200568"/>
                  </a:lnTo>
                  <a:lnTo>
                    <a:pt x="8096708" y="165329"/>
                  </a:lnTo>
                  <a:lnTo>
                    <a:pt x="8064265" y="132896"/>
                  </a:lnTo>
                  <a:lnTo>
                    <a:pt x="8029014" y="103484"/>
                  </a:lnTo>
                  <a:lnTo>
                    <a:pt x="7991170" y="77304"/>
                  </a:lnTo>
                  <a:lnTo>
                    <a:pt x="7950943" y="54568"/>
                  </a:lnTo>
                  <a:lnTo>
                    <a:pt x="7908548" y="35490"/>
                  </a:lnTo>
                  <a:lnTo>
                    <a:pt x="7864197" y="20282"/>
                  </a:lnTo>
                  <a:lnTo>
                    <a:pt x="7818103" y="9155"/>
                  </a:lnTo>
                  <a:lnTo>
                    <a:pt x="7770478" y="2324"/>
                  </a:lnTo>
                  <a:lnTo>
                    <a:pt x="7721536" y="0"/>
                  </a:lnTo>
                  <a:close/>
                </a:path>
              </a:pathLst>
            </a:custGeom>
            <a:solidFill>
              <a:srgbClr val="C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159" y="2733865"/>
              <a:ext cx="8277859" cy="3086100"/>
            </a:xfrm>
            <a:custGeom>
              <a:avLst/>
              <a:gdLst/>
              <a:ahLst/>
              <a:cxnLst/>
              <a:rect l="l" t="t" r="r" b="b"/>
              <a:pathLst>
                <a:path w="8277859" h="3086100">
                  <a:moveTo>
                    <a:pt x="7879143" y="3073400"/>
                  </a:moveTo>
                  <a:lnTo>
                    <a:pt x="399656" y="3073400"/>
                  </a:lnTo>
                  <a:lnTo>
                    <a:pt x="425450" y="3086100"/>
                  </a:lnTo>
                  <a:lnTo>
                    <a:pt x="7853489" y="3086100"/>
                  </a:lnTo>
                  <a:lnTo>
                    <a:pt x="7879143" y="3073400"/>
                  </a:lnTo>
                  <a:close/>
                </a:path>
                <a:path w="8277859" h="3086100">
                  <a:moveTo>
                    <a:pt x="455561" y="25400"/>
                  </a:moveTo>
                  <a:lnTo>
                    <a:pt x="348602" y="25400"/>
                  </a:lnTo>
                  <a:lnTo>
                    <a:pt x="324446" y="38100"/>
                  </a:lnTo>
                  <a:lnTo>
                    <a:pt x="277901" y="63500"/>
                  </a:lnTo>
                  <a:lnTo>
                    <a:pt x="234099" y="88900"/>
                  </a:lnTo>
                  <a:lnTo>
                    <a:pt x="193167" y="114300"/>
                  </a:lnTo>
                  <a:lnTo>
                    <a:pt x="173862" y="139700"/>
                  </a:lnTo>
                  <a:lnTo>
                    <a:pt x="155397" y="152400"/>
                  </a:lnTo>
                  <a:lnTo>
                    <a:pt x="137871" y="165100"/>
                  </a:lnTo>
                  <a:lnTo>
                    <a:pt x="121107" y="190500"/>
                  </a:lnTo>
                  <a:lnTo>
                    <a:pt x="105422" y="215900"/>
                  </a:lnTo>
                  <a:lnTo>
                    <a:pt x="90589" y="228600"/>
                  </a:lnTo>
                  <a:lnTo>
                    <a:pt x="76720" y="254000"/>
                  </a:lnTo>
                  <a:lnTo>
                    <a:pt x="63995" y="279400"/>
                  </a:lnTo>
                  <a:lnTo>
                    <a:pt x="52235" y="292100"/>
                  </a:lnTo>
                  <a:lnTo>
                    <a:pt x="32131" y="342900"/>
                  </a:lnTo>
                  <a:lnTo>
                    <a:pt x="16624" y="393700"/>
                  </a:lnTo>
                  <a:lnTo>
                    <a:pt x="5994" y="444500"/>
                  </a:lnTo>
                  <a:lnTo>
                    <a:pt x="673" y="508000"/>
                  </a:lnTo>
                  <a:lnTo>
                    <a:pt x="0" y="533400"/>
                  </a:lnTo>
                  <a:lnTo>
                    <a:pt x="12" y="2565400"/>
                  </a:lnTo>
                  <a:lnTo>
                    <a:pt x="2844" y="2616200"/>
                  </a:lnTo>
                  <a:lnTo>
                    <a:pt x="10909" y="2667000"/>
                  </a:lnTo>
                  <a:lnTo>
                    <a:pt x="24129" y="2717800"/>
                  </a:lnTo>
                  <a:lnTo>
                    <a:pt x="42049" y="2768600"/>
                  </a:lnTo>
                  <a:lnTo>
                    <a:pt x="64503" y="2819400"/>
                  </a:lnTo>
                  <a:lnTo>
                    <a:pt x="77355" y="2832100"/>
                  </a:lnTo>
                  <a:lnTo>
                    <a:pt x="91236" y="2857500"/>
                  </a:lnTo>
                  <a:lnTo>
                    <a:pt x="106057" y="2882900"/>
                  </a:lnTo>
                  <a:lnTo>
                    <a:pt x="121920" y="2895600"/>
                  </a:lnTo>
                  <a:lnTo>
                    <a:pt x="138633" y="2921000"/>
                  </a:lnTo>
                  <a:lnTo>
                    <a:pt x="156197" y="2933700"/>
                  </a:lnTo>
                  <a:lnTo>
                    <a:pt x="174751" y="2959100"/>
                  </a:lnTo>
                  <a:lnTo>
                    <a:pt x="194043" y="2971800"/>
                  </a:lnTo>
                  <a:lnTo>
                    <a:pt x="235038" y="2997200"/>
                  </a:lnTo>
                  <a:lnTo>
                    <a:pt x="278892" y="3022600"/>
                  </a:lnTo>
                  <a:lnTo>
                    <a:pt x="325551" y="3048000"/>
                  </a:lnTo>
                  <a:lnTo>
                    <a:pt x="374434" y="3073400"/>
                  </a:lnTo>
                  <a:lnTo>
                    <a:pt x="7904416" y="3073400"/>
                  </a:lnTo>
                  <a:lnTo>
                    <a:pt x="7929054" y="3060700"/>
                  </a:lnTo>
                  <a:lnTo>
                    <a:pt x="455307" y="3060700"/>
                  </a:lnTo>
                  <a:lnTo>
                    <a:pt x="430517" y="3048000"/>
                  </a:lnTo>
                  <a:lnTo>
                    <a:pt x="406184" y="3048000"/>
                  </a:lnTo>
                  <a:lnTo>
                    <a:pt x="382308" y="3035300"/>
                  </a:lnTo>
                  <a:lnTo>
                    <a:pt x="358914" y="3035300"/>
                  </a:lnTo>
                  <a:lnTo>
                    <a:pt x="313728" y="3009900"/>
                  </a:lnTo>
                  <a:lnTo>
                    <a:pt x="270992" y="2984500"/>
                  </a:lnTo>
                  <a:lnTo>
                    <a:pt x="230898" y="2959100"/>
                  </a:lnTo>
                  <a:lnTo>
                    <a:pt x="193535" y="2933700"/>
                  </a:lnTo>
                  <a:lnTo>
                    <a:pt x="159499" y="2895600"/>
                  </a:lnTo>
                  <a:lnTo>
                    <a:pt x="143637" y="2882900"/>
                  </a:lnTo>
                  <a:lnTo>
                    <a:pt x="128752" y="2857500"/>
                  </a:lnTo>
                  <a:lnTo>
                    <a:pt x="114681" y="2844800"/>
                  </a:lnTo>
                  <a:lnTo>
                    <a:pt x="101574" y="2819400"/>
                  </a:lnTo>
                  <a:lnTo>
                    <a:pt x="89509" y="2794000"/>
                  </a:lnTo>
                  <a:lnTo>
                    <a:pt x="78371" y="2781300"/>
                  </a:lnTo>
                  <a:lnTo>
                    <a:pt x="68287" y="2755900"/>
                  </a:lnTo>
                  <a:lnTo>
                    <a:pt x="59334" y="2730500"/>
                  </a:lnTo>
                  <a:lnTo>
                    <a:pt x="51409" y="2705100"/>
                  </a:lnTo>
                  <a:lnTo>
                    <a:pt x="44627" y="2692400"/>
                  </a:lnTo>
                  <a:lnTo>
                    <a:pt x="34543" y="2641600"/>
                  </a:lnTo>
                  <a:lnTo>
                    <a:pt x="29451" y="2590800"/>
                  </a:lnTo>
                  <a:lnTo>
                    <a:pt x="28803" y="2565400"/>
                  </a:lnTo>
                  <a:lnTo>
                    <a:pt x="28803" y="533400"/>
                  </a:lnTo>
                  <a:lnTo>
                    <a:pt x="31457" y="482600"/>
                  </a:lnTo>
                  <a:lnTo>
                    <a:pt x="39014" y="431800"/>
                  </a:lnTo>
                  <a:lnTo>
                    <a:pt x="51485" y="381000"/>
                  </a:lnTo>
                  <a:lnTo>
                    <a:pt x="68376" y="330200"/>
                  </a:lnTo>
                  <a:lnTo>
                    <a:pt x="89611" y="292100"/>
                  </a:lnTo>
                  <a:lnTo>
                    <a:pt x="101701" y="266700"/>
                  </a:lnTo>
                  <a:lnTo>
                    <a:pt x="114807" y="241300"/>
                  </a:lnTo>
                  <a:lnTo>
                    <a:pt x="128879" y="228600"/>
                  </a:lnTo>
                  <a:lnTo>
                    <a:pt x="143802" y="203200"/>
                  </a:lnTo>
                  <a:lnTo>
                    <a:pt x="159651" y="190500"/>
                  </a:lnTo>
                  <a:lnTo>
                    <a:pt x="176263" y="177800"/>
                  </a:lnTo>
                  <a:lnTo>
                    <a:pt x="193713" y="152400"/>
                  </a:lnTo>
                  <a:lnTo>
                    <a:pt x="231076" y="127000"/>
                  </a:lnTo>
                  <a:lnTo>
                    <a:pt x="271208" y="101600"/>
                  </a:lnTo>
                  <a:lnTo>
                    <a:pt x="313944" y="76200"/>
                  </a:lnTo>
                  <a:lnTo>
                    <a:pt x="359130" y="50800"/>
                  </a:lnTo>
                  <a:lnTo>
                    <a:pt x="382536" y="50800"/>
                  </a:lnTo>
                  <a:lnTo>
                    <a:pt x="406412" y="38100"/>
                  </a:lnTo>
                  <a:lnTo>
                    <a:pt x="430758" y="38100"/>
                  </a:lnTo>
                  <a:lnTo>
                    <a:pt x="455561" y="25400"/>
                  </a:lnTo>
                  <a:close/>
                </a:path>
                <a:path w="8277859" h="3086100">
                  <a:moveTo>
                    <a:pt x="7928038" y="25400"/>
                  </a:moveTo>
                  <a:lnTo>
                    <a:pt x="7822374" y="25400"/>
                  </a:lnTo>
                  <a:lnTo>
                    <a:pt x="7847139" y="38100"/>
                  </a:lnTo>
                  <a:lnTo>
                    <a:pt x="7871523" y="38100"/>
                  </a:lnTo>
                  <a:lnTo>
                    <a:pt x="7895399" y="50800"/>
                  </a:lnTo>
                  <a:lnTo>
                    <a:pt x="7918767" y="50800"/>
                  </a:lnTo>
                  <a:lnTo>
                    <a:pt x="7941627" y="63500"/>
                  </a:lnTo>
                  <a:lnTo>
                    <a:pt x="7985569" y="88900"/>
                  </a:lnTo>
                  <a:lnTo>
                    <a:pt x="8027098" y="114300"/>
                  </a:lnTo>
                  <a:lnTo>
                    <a:pt x="8065833" y="139700"/>
                  </a:lnTo>
                  <a:lnTo>
                    <a:pt x="8101520" y="177800"/>
                  </a:lnTo>
                  <a:lnTo>
                    <a:pt x="8118157" y="190500"/>
                  </a:lnTo>
                  <a:lnTo>
                    <a:pt x="8133905" y="203200"/>
                  </a:lnTo>
                  <a:lnTo>
                    <a:pt x="8149018" y="228600"/>
                  </a:lnTo>
                  <a:lnTo>
                    <a:pt x="8162861" y="241300"/>
                  </a:lnTo>
                  <a:lnTo>
                    <a:pt x="8176069" y="266700"/>
                  </a:lnTo>
                  <a:lnTo>
                    <a:pt x="8188134" y="292100"/>
                  </a:lnTo>
                  <a:lnTo>
                    <a:pt x="8199183" y="304800"/>
                  </a:lnTo>
                  <a:lnTo>
                    <a:pt x="8218233" y="355600"/>
                  </a:lnTo>
                  <a:lnTo>
                    <a:pt x="8232965" y="406400"/>
                  </a:lnTo>
                  <a:lnTo>
                    <a:pt x="8243125" y="457200"/>
                  </a:lnTo>
                  <a:lnTo>
                    <a:pt x="8248205" y="508000"/>
                  </a:lnTo>
                  <a:lnTo>
                    <a:pt x="8248840" y="533400"/>
                  </a:lnTo>
                  <a:lnTo>
                    <a:pt x="8248840" y="2565400"/>
                  </a:lnTo>
                  <a:lnTo>
                    <a:pt x="8246173" y="2616200"/>
                  </a:lnTo>
                  <a:lnTo>
                    <a:pt x="8238553" y="2667000"/>
                  </a:lnTo>
                  <a:lnTo>
                    <a:pt x="8226107" y="2705100"/>
                  </a:lnTo>
                  <a:lnTo>
                    <a:pt x="8218233" y="2730500"/>
                  </a:lnTo>
                  <a:lnTo>
                    <a:pt x="8209216" y="2755900"/>
                  </a:lnTo>
                  <a:lnTo>
                    <a:pt x="8199183" y="2781300"/>
                  </a:lnTo>
                  <a:lnTo>
                    <a:pt x="8188007" y="2806700"/>
                  </a:lnTo>
                  <a:lnTo>
                    <a:pt x="8175942" y="2819400"/>
                  </a:lnTo>
                  <a:lnTo>
                    <a:pt x="8162734" y="2844800"/>
                  </a:lnTo>
                  <a:lnTo>
                    <a:pt x="8148764" y="2857500"/>
                  </a:lnTo>
                  <a:lnTo>
                    <a:pt x="8133778" y="2882900"/>
                  </a:lnTo>
                  <a:lnTo>
                    <a:pt x="8118030" y="2895600"/>
                  </a:lnTo>
                  <a:lnTo>
                    <a:pt x="8083867" y="2933700"/>
                  </a:lnTo>
                  <a:lnTo>
                    <a:pt x="8046656" y="2959100"/>
                  </a:lnTo>
                  <a:lnTo>
                    <a:pt x="8026844" y="2971800"/>
                  </a:lnTo>
                  <a:lnTo>
                    <a:pt x="8006524" y="2997200"/>
                  </a:lnTo>
                  <a:lnTo>
                    <a:pt x="7985315" y="2997200"/>
                  </a:lnTo>
                  <a:lnTo>
                    <a:pt x="7963598" y="3009900"/>
                  </a:lnTo>
                  <a:lnTo>
                    <a:pt x="7941373" y="3022600"/>
                  </a:lnTo>
                  <a:lnTo>
                    <a:pt x="7918513" y="3035300"/>
                  </a:lnTo>
                  <a:lnTo>
                    <a:pt x="7895145" y="3035300"/>
                  </a:lnTo>
                  <a:lnTo>
                    <a:pt x="7871269" y="3048000"/>
                  </a:lnTo>
                  <a:lnTo>
                    <a:pt x="7846885" y="3048000"/>
                  </a:lnTo>
                  <a:lnTo>
                    <a:pt x="7822120" y="3060700"/>
                  </a:lnTo>
                  <a:lnTo>
                    <a:pt x="7929054" y="3060700"/>
                  </a:lnTo>
                  <a:lnTo>
                    <a:pt x="7976806" y="3035300"/>
                  </a:lnTo>
                  <a:lnTo>
                    <a:pt x="8022018" y="3009900"/>
                  </a:lnTo>
                  <a:lnTo>
                    <a:pt x="8064436" y="2984500"/>
                  </a:lnTo>
                  <a:lnTo>
                    <a:pt x="8103806" y="2959100"/>
                  </a:lnTo>
                  <a:lnTo>
                    <a:pt x="8122221" y="2933700"/>
                  </a:lnTo>
                  <a:lnTo>
                    <a:pt x="8139874" y="2921000"/>
                  </a:lnTo>
                  <a:lnTo>
                    <a:pt x="8156384" y="2895600"/>
                  </a:lnTo>
                  <a:lnTo>
                    <a:pt x="8172259" y="2882900"/>
                  </a:lnTo>
                  <a:lnTo>
                    <a:pt x="8186991" y="2857500"/>
                  </a:lnTo>
                  <a:lnTo>
                    <a:pt x="8200961" y="2832100"/>
                  </a:lnTo>
                  <a:lnTo>
                    <a:pt x="8213661" y="2819400"/>
                  </a:lnTo>
                  <a:lnTo>
                    <a:pt x="8225345" y="2794000"/>
                  </a:lnTo>
                  <a:lnTo>
                    <a:pt x="8245411" y="2743200"/>
                  </a:lnTo>
                  <a:lnTo>
                    <a:pt x="8261032" y="2692400"/>
                  </a:lnTo>
                  <a:lnTo>
                    <a:pt x="8271573" y="2641600"/>
                  </a:lnTo>
                  <a:lnTo>
                    <a:pt x="8276907" y="2590800"/>
                  </a:lnTo>
                  <a:lnTo>
                    <a:pt x="8277542" y="2565400"/>
                  </a:lnTo>
                  <a:lnTo>
                    <a:pt x="8277542" y="533400"/>
                  </a:lnTo>
                  <a:lnTo>
                    <a:pt x="8276907" y="495300"/>
                  </a:lnTo>
                  <a:lnTo>
                    <a:pt x="8271446" y="444500"/>
                  </a:lnTo>
                  <a:lnTo>
                    <a:pt x="8260651" y="393700"/>
                  </a:lnTo>
                  <a:lnTo>
                    <a:pt x="8245030" y="342900"/>
                  </a:lnTo>
                  <a:lnTo>
                    <a:pt x="8224837" y="292100"/>
                  </a:lnTo>
                  <a:lnTo>
                    <a:pt x="8213026" y="279400"/>
                  </a:lnTo>
                  <a:lnTo>
                    <a:pt x="8200199" y="254000"/>
                  </a:lnTo>
                  <a:lnTo>
                    <a:pt x="8186356" y="228600"/>
                  </a:lnTo>
                  <a:lnTo>
                    <a:pt x="8171624" y="215900"/>
                  </a:lnTo>
                  <a:lnTo>
                    <a:pt x="8155749" y="190500"/>
                  </a:lnTo>
                  <a:lnTo>
                    <a:pt x="8138985" y="165100"/>
                  </a:lnTo>
                  <a:lnTo>
                    <a:pt x="8121332" y="152400"/>
                  </a:lnTo>
                  <a:lnTo>
                    <a:pt x="8102917" y="139700"/>
                  </a:lnTo>
                  <a:lnTo>
                    <a:pt x="8083613" y="114300"/>
                  </a:lnTo>
                  <a:lnTo>
                    <a:pt x="8042719" y="88900"/>
                  </a:lnTo>
                  <a:lnTo>
                    <a:pt x="7998650" y="63500"/>
                  </a:lnTo>
                  <a:lnTo>
                    <a:pt x="7952168" y="38100"/>
                  </a:lnTo>
                  <a:lnTo>
                    <a:pt x="7928038" y="25400"/>
                  </a:lnTo>
                  <a:close/>
                </a:path>
                <a:path w="8277859" h="3086100">
                  <a:moveTo>
                    <a:pt x="457669" y="3035300"/>
                  </a:moveTo>
                  <a:lnTo>
                    <a:pt x="408355" y="3035300"/>
                  </a:lnTo>
                  <a:lnTo>
                    <a:pt x="432206" y="3048000"/>
                  </a:lnTo>
                  <a:lnTo>
                    <a:pt x="482015" y="3048000"/>
                  </a:lnTo>
                  <a:lnTo>
                    <a:pt x="457669" y="3035300"/>
                  </a:lnTo>
                  <a:close/>
                </a:path>
                <a:path w="8277859" h="3086100">
                  <a:moveTo>
                    <a:pt x="7868602" y="3035300"/>
                  </a:moveTo>
                  <a:lnTo>
                    <a:pt x="7818691" y="3035300"/>
                  </a:lnTo>
                  <a:lnTo>
                    <a:pt x="7794561" y="3048000"/>
                  </a:lnTo>
                  <a:lnTo>
                    <a:pt x="7844726" y="3048000"/>
                  </a:lnTo>
                  <a:lnTo>
                    <a:pt x="7868602" y="3035300"/>
                  </a:lnTo>
                  <a:close/>
                </a:path>
                <a:path w="8277859" h="3086100">
                  <a:moveTo>
                    <a:pt x="365074" y="3009900"/>
                  </a:moveTo>
                  <a:lnTo>
                    <a:pt x="339585" y="3009900"/>
                  </a:lnTo>
                  <a:lnTo>
                    <a:pt x="362000" y="3022600"/>
                  </a:lnTo>
                  <a:lnTo>
                    <a:pt x="384937" y="3035300"/>
                  </a:lnTo>
                  <a:lnTo>
                    <a:pt x="410540" y="3035300"/>
                  </a:lnTo>
                  <a:lnTo>
                    <a:pt x="387565" y="3022600"/>
                  </a:lnTo>
                  <a:lnTo>
                    <a:pt x="365074" y="3009900"/>
                  </a:lnTo>
                  <a:close/>
                </a:path>
                <a:path w="8277859" h="3086100">
                  <a:moveTo>
                    <a:pt x="7937436" y="3009900"/>
                  </a:moveTo>
                  <a:lnTo>
                    <a:pt x="7911528" y="3009900"/>
                  </a:lnTo>
                  <a:lnTo>
                    <a:pt x="7889049" y="3022600"/>
                  </a:lnTo>
                  <a:lnTo>
                    <a:pt x="7866062" y="3035300"/>
                  </a:lnTo>
                  <a:lnTo>
                    <a:pt x="7892097" y="3035300"/>
                  </a:lnTo>
                  <a:lnTo>
                    <a:pt x="7915084" y="3022600"/>
                  </a:lnTo>
                  <a:lnTo>
                    <a:pt x="7937436" y="3009900"/>
                  </a:lnTo>
                  <a:close/>
                </a:path>
                <a:path w="8277859" h="3086100">
                  <a:moveTo>
                    <a:pt x="435114" y="50800"/>
                  </a:moveTo>
                  <a:lnTo>
                    <a:pt x="385622" y="50800"/>
                  </a:lnTo>
                  <a:lnTo>
                    <a:pt x="362635" y="63500"/>
                  </a:lnTo>
                  <a:lnTo>
                    <a:pt x="340258" y="76200"/>
                  </a:lnTo>
                  <a:lnTo>
                    <a:pt x="318325" y="88900"/>
                  </a:lnTo>
                  <a:lnTo>
                    <a:pt x="297014" y="88900"/>
                  </a:lnTo>
                  <a:lnTo>
                    <a:pt x="276402" y="101600"/>
                  </a:lnTo>
                  <a:lnTo>
                    <a:pt x="256387" y="114300"/>
                  </a:lnTo>
                  <a:lnTo>
                    <a:pt x="236994" y="127000"/>
                  </a:lnTo>
                  <a:lnTo>
                    <a:pt x="218312" y="152400"/>
                  </a:lnTo>
                  <a:lnTo>
                    <a:pt x="200329" y="165100"/>
                  </a:lnTo>
                  <a:lnTo>
                    <a:pt x="183210" y="177800"/>
                  </a:lnTo>
                  <a:lnTo>
                    <a:pt x="166903" y="190500"/>
                  </a:lnTo>
                  <a:lnTo>
                    <a:pt x="151358" y="215900"/>
                  </a:lnTo>
                  <a:lnTo>
                    <a:pt x="136690" y="228600"/>
                  </a:lnTo>
                  <a:lnTo>
                    <a:pt x="122885" y="254000"/>
                  </a:lnTo>
                  <a:lnTo>
                    <a:pt x="110020" y="266700"/>
                  </a:lnTo>
                  <a:lnTo>
                    <a:pt x="98158" y="292100"/>
                  </a:lnTo>
                  <a:lnTo>
                    <a:pt x="87223" y="317500"/>
                  </a:lnTo>
                  <a:lnTo>
                    <a:pt x="77317" y="330200"/>
                  </a:lnTo>
                  <a:lnTo>
                    <a:pt x="68503" y="355600"/>
                  </a:lnTo>
                  <a:lnTo>
                    <a:pt x="54025" y="406400"/>
                  </a:lnTo>
                  <a:lnTo>
                    <a:pt x="44107" y="457200"/>
                  </a:lnTo>
                  <a:lnTo>
                    <a:pt x="39065" y="508000"/>
                  </a:lnTo>
                  <a:lnTo>
                    <a:pt x="38392" y="2565400"/>
                  </a:lnTo>
                  <a:lnTo>
                    <a:pt x="39027" y="2590800"/>
                  </a:lnTo>
                  <a:lnTo>
                    <a:pt x="40957" y="2616200"/>
                  </a:lnTo>
                  <a:lnTo>
                    <a:pt x="43992" y="2641600"/>
                  </a:lnTo>
                  <a:lnTo>
                    <a:pt x="48310" y="2654300"/>
                  </a:lnTo>
                  <a:lnTo>
                    <a:pt x="53860" y="2679700"/>
                  </a:lnTo>
                  <a:lnTo>
                    <a:pt x="60502" y="2705100"/>
                  </a:lnTo>
                  <a:lnTo>
                    <a:pt x="68262" y="2730500"/>
                  </a:lnTo>
                  <a:lnTo>
                    <a:pt x="77025" y="2755900"/>
                  </a:lnTo>
                  <a:lnTo>
                    <a:pt x="86918" y="2768600"/>
                  </a:lnTo>
                  <a:lnTo>
                    <a:pt x="97840" y="2794000"/>
                  </a:lnTo>
                  <a:lnTo>
                    <a:pt x="109639" y="2819400"/>
                  </a:lnTo>
                  <a:lnTo>
                    <a:pt x="122504" y="2832100"/>
                  </a:lnTo>
                  <a:lnTo>
                    <a:pt x="136309" y="2857500"/>
                  </a:lnTo>
                  <a:lnTo>
                    <a:pt x="150876" y="2870200"/>
                  </a:lnTo>
                  <a:lnTo>
                    <a:pt x="166446" y="2895600"/>
                  </a:lnTo>
                  <a:lnTo>
                    <a:pt x="182740" y="2908300"/>
                  </a:lnTo>
                  <a:lnTo>
                    <a:pt x="199796" y="2921000"/>
                  </a:lnTo>
                  <a:lnTo>
                    <a:pt x="217792" y="2946400"/>
                  </a:lnTo>
                  <a:lnTo>
                    <a:pt x="236448" y="2959100"/>
                  </a:lnTo>
                  <a:lnTo>
                    <a:pt x="255828" y="2971800"/>
                  </a:lnTo>
                  <a:lnTo>
                    <a:pt x="275767" y="2984500"/>
                  </a:lnTo>
                  <a:lnTo>
                    <a:pt x="296418" y="2997200"/>
                  </a:lnTo>
                  <a:lnTo>
                    <a:pt x="317677" y="3009900"/>
                  </a:lnTo>
                  <a:lnTo>
                    <a:pt x="343103" y="3009900"/>
                  </a:lnTo>
                  <a:lnTo>
                    <a:pt x="321627" y="2997200"/>
                  </a:lnTo>
                  <a:lnTo>
                    <a:pt x="300799" y="2984500"/>
                  </a:lnTo>
                  <a:lnTo>
                    <a:pt x="261023" y="2959100"/>
                  </a:lnTo>
                  <a:lnTo>
                    <a:pt x="223723" y="2933700"/>
                  </a:lnTo>
                  <a:lnTo>
                    <a:pt x="189369" y="2908300"/>
                  </a:lnTo>
                  <a:lnTo>
                    <a:pt x="173405" y="2882900"/>
                  </a:lnTo>
                  <a:lnTo>
                    <a:pt x="158115" y="2870200"/>
                  </a:lnTo>
                  <a:lnTo>
                    <a:pt x="143878" y="2844800"/>
                  </a:lnTo>
                  <a:lnTo>
                    <a:pt x="130314" y="2832100"/>
                  </a:lnTo>
                  <a:lnTo>
                    <a:pt x="117716" y="2806700"/>
                  </a:lnTo>
                  <a:lnTo>
                    <a:pt x="106184" y="2794000"/>
                  </a:lnTo>
                  <a:lnTo>
                    <a:pt x="95453" y="2768600"/>
                  </a:lnTo>
                  <a:lnTo>
                    <a:pt x="85775" y="2743200"/>
                  </a:lnTo>
                  <a:lnTo>
                    <a:pt x="77203" y="2730500"/>
                  </a:lnTo>
                  <a:lnTo>
                    <a:pt x="63093" y="2679700"/>
                  </a:lnTo>
                  <a:lnTo>
                    <a:pt x="53441" y="2628900"/>
                  </a:lnTo>
                  <a:lnTo>
                    <a:pt x="50482" y="2603500"/>
                  </a:lnTo>
                  <a:lnTo>
                    <a:pt x="48602" y="2590800"/>
                  </a:lnTo>
                  <a:lnTo>
                    <a:pt x="47993" y="2565400"/>
                  </a:lnTo>
                  <a:lnTo>
                    <a:pt x="48006" y="533400"/>
                  </a:lnTo>
                  <a:lnTo>
                    <a:pt x="48666" y="508000"/>
                  </a:lnTo>
                  <a:lnTo>
                    <a:pt x="53632" y="457200"/>
                  </a:lnTo>
                  <a:lnTo>
                    <a:pt x="63385" y="406400"/>
                  </a:lnTo>
                  <a:lnTo>
                    <a:pt x="77597" y="355600"/>
                  </a:lnTo>
                  <a:lnTo>
                    <a:pt x="86258" y="342900"/>
                  </a:lnTo>
                  <a:lnTo>
                    <a:pt x="95973" y="317500"/>
                  </a:lnTo>
                  <a:lnTo>
                    <a:pt x="106692" y="292100"/>
                  </a:lnTo>
                  <a:lnTo>
                    <a:pt x="118351" y="279400"/>
                  </a:lnTo>
                  <a:lnTo>
                    <a:pt x="130962" y="254000"/>
                  </a:lnTo>
                  <a:lnTo>
                    <a:pt x="144513" y="241300"/>
                  </a:lnTo>
                  <a:lnTo>
                    <a:pt x="158927" y="215900"/>
                  </a:lnTo>
                  <a:lnTo>
                    <a:pt x="174167" y="203200"/>
                  </a:lnTo>
                  <a:lnTo>
                    <a:pt x="190169" y="190500"/>
                  </a:lnTo>
                  <a:lnTo>
                    <a:pt x="206946" y="165100"/>
                  </a:lnTo>
                  <a:lnTo>
                    <a:pt x="224599" y="152400"/>
                  </a:lnTo>
                  <a:lnTo>
                    <a:pt x="261962" y="127000"/>
                  </a:lnTo>
                  <a:lnTo>
                    <a:pt x="301790" y="101600"/>
                  </a:lnTo>
                  <a:lnTo>
                    <a:pt x="344208" y="76200"/>
                  </a:lnTo>
                  <a:lnTo>
                    <a:pt x="366153" y="76200"/>
                  </a:lnTo>
                  <a:lnTo>
                    <a:pt x="388696" y="63500"/>
                  </a:lnTo>
                  <a:lnTo>
                    <a:pt x="411670" y="63500"/>
                  </a:lnTo>
                  <a:lnTo>
                    <a:pt x="435114" y="50800"/>
                  </a:lnTo>
                  <a:close/>
                </a:path>
                <a:path w="8277859" h="3086100">
                  <a:moveTo>
                    <a:pt x="7981124" y="88900"/>
                  </a:moveTo>
                  <a:lnTo>
                    <a:pt x="7955978" y="88900"/>
                  </a:lnTo>
                  <a:lnTo>
                    <a:pt x="7976806" y="101600"/>
                  </a:lnTo>
                  <a:lnTo>
                    <a:pt x="7997126" y="114300"/>
                  </a:lnTo>
                  <a:lnTo>
                    <a:pt x="8035607" y="139700"/>
                  </a:lnTo>
                  <a:lnTo>
                    <a:pt x="8071421" y="165100"/>
                  </a:lnTo>
                  <a:lnTo>
                    <a:pt x="8088312" y="190500"/>
                  </a:lnTo>
                  <a:lnTo>
                    <a:pt x="8104314" y="203200"/>
                  </a:lnTo>
                  <a:lnTo>
                    <a:pt x="8119427" y="215900"/>
                  </a:lnTo>
                  <a:lnTo>
                    <a:pt x="8133905" y="241300"/>
                  </a:lnTo>
                  <a:lnTo>
                    <a:pt x="8147240" y="254000"/>
                  </a:lnTo>
                  <a:lnTo>
                    <a:pt x="8159940" y="279400"/>
                  </a:lnTo>
                  <a:lnTo>
                    <a:pt x="8171497" y="292100"/>
                  </a:lnTo>
                  <a:lnTo>
                    <a:pt x="8182165" y="317500"/>
                  </a:lnTo>
                  <a:lnTo>
                    <a:pt x="8191817" y="342900"/>
                  </a:lnTo>
                  <a:lnTo>
                    <a:pt x="8200453" y="368300"/>
                  </a:lnTo>
                  <a:lnTo>
                    <a:pt x="8207946" y="381000"/>
                  </a:lnTo>
                  <a:lnTo>
                    <a:pt x="8219884" y="431800"/>
                  </a:lnTo>
                  <a:lnTo>
                    <a:pt x="8227123" y="482600"/>
                  </a:lnTo>
                  <a:lnTo>
                    <a:pt x="8229663" y="533400"/>
                  </a:lnTo>
                  <a:lnTo>
                    <a:pt x="8229663" y="2565400"/>
                  </a:lnTo>
                  <a:lnTo>
                    <a:pt x="8228901" y="2590800"/>
                  </a:lnTo>
                  <a:lnTo>
                    <a:pt x="8226996" y="2616200"/>
                  </a:lnTo>
                  <a:lnTo>
                    <a:pt x="8223948" y="2628900"/>
                  </a:lnTo>
                  <a:lnTo>
                    <a:pt x="8219630" y="2654300"/>
                  </a:lnTo>
                  <a:lnTo>
                    <a:pt x="8214169" y="2679700"/>
                  </a:lnTo>
                  <a:lnTo>
                    <a:pt x="8207692" y="2705100"/>
                  </a:lnTo>
                  <a:lnTo>
                    <a:pt x="8199945" y="2730500"/>
                  </a:lnTo>
                  <a:lnTo>
                    <a:pt x="8191309" y="2743200"/>
                  </a:lnTo>
                  <a:lnTo>
                    <a:pt x="8181657" y="2768600"/>
                  </a:lnTo>
                  <a:lnTo>
                    <a:pt x="8170862" y="2794000"/>
                  </a:lnTo>
                  <a:lnTo>
                    <a:pt x="8159178" y="2806700"/>
                  </a:lnTo>
                  <a:lnTo>
                    <a:pt x="8146605" y="2832100"/>
                  </a:lnTo>
                  <a:lnTo>
                    <a:pt x="8133143" y="2844800"/>
                  </a:lnTo>
                  <a:lnTo>
                    <a:pt x="8118665" y="2870200"/>
                  </a:lnTo>
                  <a:lnTo>
                    <a:pt x="8103552" y="2882900"/>
                  </a:lnTo>
                  <a:lnTo>
                    <a:pt x="8070659" y="2921000"/>
                  </a:lnTo>
                  <a:lnTo>
                    <a:pt x="8034718" y="2946400"/>
                  </a:lnTo>
                  <a:lnTo>
                    <a:pt x="7996110" y="2971800"/>
                  </a:lnTo>
                  <a:lnTo>
                    <a:pt x="7954835" y="2997200"/>
                  </a:lnTo>
                  <a:lnTo>
                    <a:pt x="7933499" y="3009900"/>
                  </a:lnTo>
                  <a:lnTo>
                    <a:pt x="7959280" y="3009900"/>
                  </a:lnTo>
                  <a:lnTo>
                    <a:pt x="8001317" y="2984500"/>
                  </a:lnTo>
                  <a:lnTo>
                    <a:pt x="8040687" y="2959100"/>
                  </a:lnTo>
                  <a:lnTo>
                    <a:pt x="8077263" y="2921000"/>
                  </a:lnTo>
                  <a:lnTo>
                    <a:pt x="8094408" y="2908300"/>
                  </a:lnTo>
                  <a:lnTo>
                    <a:pt x="8110791" y="2895600"/>
                  </a:lnTo>
                  <a:lnTo>
                    <a:pt x="8126285" y="2870200"/>
                  </a:lnTo>
                  <a:lnTo>
                    <a:pt x="8141017" y="2857500"/>
                  </a:lnTo>
                  <a:lnTo>
                    <a:pt x="8154733" y="2832100"/>
                  </a:lnTo>
                  <a:lnTo>
                    <a:pt x="8167560" y="2819400"/>
                  </a:lnTo>
                  <a:lnTo>
                    <a:pt x="8179498" y="2794000"/>
                  </a:lnTo>
                  <a:lnTo>
                    <a:pt x="8190420" y="2768600"/>
                  </a:lnTo>
                  <a:lnTo>
                    <a:pt x="8200326" y="2755900"/>
                  </a:lnTo>
                  <a:lnTo>
                    <a:pt x="8209089" y="2730500"/>
                  </a:lnTo>
                  <a:lnTo>
                    <a:pt x="8216836" y="2705100"/>
                  </a:lnTo>
                  <a:lnTo>
                    <a:pt x="8223567" y="2679700"/>
                  </a:lnTo>
                  <a:lnTo>
                    <a:pt x="8229155" y="2654300"/>
                  </a:lnTo>
                  <a:lnTo>
                    <a:pt x="8233473" y="2641600"/>
                  </a:lnTo>
                  <a:lnTo>
                    <a:pt x="8236521" y="2616200"/>
                  </a:lnTo>
                  <a:lnTo>
                    <a:pt x="8238553" y="2590800"/>
                  </a:lnTo>
                  <a:lnTo>
                    <a:pt x="8239188" y="2565400"/>
                  </a:lnTo>
                  <a:lnTo>
                    <a:pt x="8239188" y="533400"/>
                  </a:lnTo>
                  <a:lnTo>
                    <a:pt x="8236648" y="482600"/>
                  </a:lnTo>
                  <a:lnTo>
                    <a:pt x="8229282" y="431800"/>
                  </a:lnTo>
                  <a:lnTo>
                    <a:pt x="8217090" y="381000"/>
                  </a:lnTo>
                  <a:lnTo>
                    <a:pt x="8200580" y="342900"/>
                  </a:lnTo>
                  <a:lnTo>
                    <a:pt x="8190674" y="317500"/>
                  </a:lnTo>
                  <a:lnTo>
                    <a:pt x="8179752" y="292100"/>
                  </a:lnTo>
                  <a:lnTo>
                    <a:pt x="8167941" y="266700"/>
                  </a:lnTo>
                  <a:lnTo>
                    <a:pt x="8155114" y="254000"/>
                  </a:lnTo>
                  <a:lnTo>
                    <a:pt x="8141398" y="228600"/>
                  </a:lnTo>
                  <a:lnTo>
                    <a:pt x="8126666" y="215900"/>
                  </a:lnTo>
                  <a:lnTo>
                    <a:pt x="8111299" y="190500"/>
                  </a:lnTo>
                  <a:lnTo>
                    <a:pt x="8094916" y="177800"/>
                  </a:lnTo>
                  <a:lnTo>
                    <a:pt x="8077771" y="165100"/>
                  </a:lnTo>
                  <a:lnTo>
                    <a:pt x="8059991" y="152400"/>
                  </a:lnTo>
                  <a:lnTo>
                    <a:pt x="8041195" y="127000"/>
                  </a:lnTo>
                  <a:lnTo>
                    <a:pt x="8021891" y="114300"/>
                  </a:lnTo>
                  <a:lnTo>
                    <a:pt x="8001952" y="101600"/>
                  </a:lnTo>
                  <a:lnTo>
                    <a:pt x="7981124" y="88900"/>
                  </a:lnTo>
                  <a:close/>
                </a:path>
                <a:path w="8277859" h="3086100">
                  <a:moveTo>
                    <a:pt x="7915719" y="63500"/>
                  </a:moveTo>
                  <a:lnTo>
                    <a:pt x="7890192" y="63500"/>
                  </a:lnTo>
                  <a:lnTo>
                    <a:pt x="7912671" y="76200"/>
                  </a:lnTo>
                  <a:lnTo>
                    <a:pt x="7934642" y="88900"/>
                  </a:lnTo>
                  <a:lnTo>
                    <a:pt x="7959915" y="88900"/>
                  </a:lnTo>
                  <a:lnTo>
                    <a:pt x="7938071" y="76200"/>
                  </a:lnTo>
                  <a:lnTo>
                    <a:pt x="7915719" y="63500"/>
                  </a:lnTo>
                  <a:close/>
                </a:path>
                <a:path w="8277859" h="3086100">
                  <a:moveTo>
                    <a:pt x="7869364" y="50800"/>
                  </a:moveTo>
                  <a:lnTo>
                    <a:pt x="7843837" y="50800"/>
                  </a:lnTo>
                  <a:lnTo>
                    <a:pt x="7867205" y="63500"/>
                  </a:lnTo>
                  <a:lnTo>
                    <a:pt x="7892732" y="63500"/>
                  </a:lnTo>
                  <a:lnTo>
                    <a:pt x="7869364" y="50800"/>
                  </a:lnTo>
                  <a:close/>
                </a:path>
                <a:path w="8277859" h="3086100">
                  <a:moveTo>
                    <a:pt x="532676" y="38100"/>
                  </a:moveTo>
                  <a:lnTo>
                    <a:pt x="457250" y="38100"/>
                  </a:lnTo>
                  <a:lnTo>
                    <a:pt x="432930" y="50800"/>
                  </a:lnTo>
                  <a:lnTo>
                    <a:pt x="507822" y="50800"/>
                  </a:lnTo>
                  <a:lnTo>
                    <a:pt x="532676" y="38100"/>
                  </a:lnTo>
                  <a:close/>
                </a:path>
                <a:path w="8277859" h="3086100">
                  <a:moveTo>
                    <a:pt x="7821231" y="38100"/>
                  </a:moveTo>
                  <a:lnTo>
                    <a:pt x="7745666" y="38100"/>
                  </a:lnTo>
                  <a:lnTo>
                    <a:pt x="7771066" y="50800"/>
                  </a:lnTo>
                  <a:lnTo>
                    <a:pt x="7845488" y="50800"/>
                  </a:lnTo>
                  <a:lnTo>
                    <a:pt x="7821231" y="38100"/>
                  </a:lnTo>
                  <a:close/>
                </a:path>
                <a:path w="8277859" h="3086100">
                  <a:moveTo>
                    <a:pt x="7878000" y="12700"/>
                  </a:moveTo>
                  <a:lnTo>
                    <a:pt x="398525" y="12700"/>
                  </a:lnTo>
                  <a:lnTo>
                    <a:pt x="373303" y="25400"/>
                  </a:lnTo>
                  <a:lnTo>
                    <a:pt x="7903273" y="25400"/>
                  </a:lnTo>
                  <a:lnTo>
                    <a:pt x="7878000" y="12700"/>
                  </a:lnTo>
                  <a:close/>
                </a:path>
                <a:path w="8277859" h="3086100">
                  <a:moveTo>
                    <a:pt x="7825930" y="0"/>
                  </a:moveTo>
                  <a:lnTo>
                    <a:pt x="450507" y="0"/>
                  </a:lnTo>
                  <a:lnTo>
                    <a:pt x="424230" y="12700"/>
                  </a:lnTo>
                  <a:lnTo>
                    <a:pt x="7852219" y="12700"/>
                  </a:lnTo>
                  <a:lnTo>
                    <a:pt x="7825930" y="0"/>
                  </a:lnTo>
                  <a:close/>
                </a:path>
              </a:pathLst>
            </a:custGeom>
            <a:solidFill>
              <a:srgbClr val="9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7250" y="3255010"/>
            <a:ext cx="7593330" cy="198691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6525" marR="139700" indent="1270" algn="ctr">
              <a:lnSpc>
                <a:spcPts val="3829"/>
              </a:lnSpc>
              <a:spcBef>
                <a:spcPts val="26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graphs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satisfy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certain conditions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, 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200" b="1" spc="5" dirty="0">
                <a:solidFill>
                  <a:srgbClr val="FFFFFF"/>
                </a:solidFill>
                <a:latin typeface="Calibri"/>
                <a:cs typeface="Calibri"/>
              </a:rPr>
              <a:t>stationary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distribution </a:t>
            </a:r>
            <a:r>
              <a:rPr sz="3200" b="1" spc="2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unique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and 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eventually</a:t>
            </a:r>
            <a:r>
              <a:rPr sz="32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libri"/>
                <a:cs typeface="Calibri"/>
              </a:rPr>
              <a:t>reached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libri"/>
                <a:cs typeface="Calibri"/>
              </a:rPr>
              <a:t>matter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2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ts val="3779"/>
              </a:lnSpc>
            </a:pP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initial</a:t>
            </a:r>
            <a:r>
              <a:rPr sz="3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sz="3200" spc="-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32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23786"/>
            <a:ext cx="8005826" cy="595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55737"/>
            <a:ext cx="304800" cy="3717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829242"/>
            <a:ext cx="304800" cy="3717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5830" y="1347787"/>
            <a:ext cx="6132830" cy="231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Given </a:t>
            </a:r>
            <a:r>
              <a:rPr sz="3000" b="1" spc="5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3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undirected</a:t>
            </a:r>
            <a:r>
              <a:rPr sz="3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3000" b="1" spc="5" dirty="0">
                <a:solidFill>
                  <a:srgbClr val="0000FF"/>
                </a:solidFill>
                <a:latin typeface="Calibri"/>
                <a:cs typeface="Calibri"/>
              </a:rPr>
              <a:t>with </a:t>
            </a:r>
            <a:r>
              <a:rPr sz="3000" b="1" i="1" dirty="0">
                <a:solidFill>
                  <a:srgbClr val="0000FF"/>
                </a:solidFill>
                <a:latin typeface="Calibri"/>
                <a:cs typeface="Calibri"/>
              </a:rPr>
              <a:t>N  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nodes, </a:t>
            </a:r>
            <a:r>
              <a:rPr sz="3000" b="1" spc="-15" dirty="0">
                <a:solidFill>
                  <a:srgbClr val="0000FF"/>
                </a:solidFill>
                <a:latin typeface="Calibri"/>
                <a:cs typeface="Calibri"/>
              </a:rPr>
              <a:t>where 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the nodes 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are pages 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and  </a:t>
            </a:r>
            <a:r>
              <a:rPr sz="3000" b="1" spc="-15" dirty="0">
                <a:solidFill>
                  <a:srgbClr val="0000FF"/>
                </a:solidFill>
                <a:latin typeface="Calibri"/>
                <a:cs typeface="Calibri"/>
              </a:rPr>
              <a:t>edges 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are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3000">
              <a:latin typeface="Calibri"/>
              <a:cs typeface="Calibri"/>
            </a:endParaRPr>
          </a:p>
          <a:p>
            <a:pPr marL="44450" marR="1570990" indent="-19050">
              <a:lnSpc>
                <a:spcPct val="100000"/>
              </a:lnSpc>
              <a:spcBef>
                <a:spcPts val="15"/>
              </a:spcBef>
            </a:pPr>
            <a:r>
              <a:rPr sz="3000" b="1" spc="5" dirty="0">
                <a:solidFill>
                  <a:srgbClr val="008000"/>
                </a:solidFill>
                <a:latin typeface="Calibri"/>
                <a:cs typeface="Calibri"/>
              </a:rPr>
              <a:t>Claim </a:t>
            </a:r>
            <a:r>
              <a:rPr sz="3000" spc="-5" dirty="0">
                <a:solidFill>
                  <a:srgbClr val="008000"/>
                </a:solidFill>
              </a:rPr>
              <a:t>[</a:t>
            </a:r>
            <a:r>
              <a:rPr sz="3000" i="1" spc="-5" dirty="0">
                <a:solidFill>
                  <a:srgbClr val="008000"/>
                </a:solidFill>
                <a:latin typeface="Calibri"/>
                <a:cs typeface="Calibri"/>
              </a:rPr>
              <a:t>Existence</a:t>
            </a:r>
            <a:r>
              <a:rPr sz="3000" spc="-5" dirty="0">
                <a:solidFill>
                  <a:srgbClr val="008000"/>
                </a:solidFill>
              </a:rPr>
              <a:t>]</a:t>
            </a:r>
            <a:r>
              <a:rPr sz="3000" b="1" spc="-5" dirty="0">
                <a:solidFill>
                  <a:srgbClr val="008000"/>
                </a:solidFill>
                <a:latin typeface="Calibri"/>
                <a:cs typeface="Calibri"/>
              </a:rPr>
              <a:t>: </a:t>
            </a:r>
            <a:r>
              <a:rPr sz="3000" spc="-40" dirty="0"/>
              <a:t>For </a:t>
            </a:r>
            <a:r>
              <a:rPr sz="3000" spc="-5" dirty="0"/>
              <a:t>node </a:t>
            </a:r>
            <a:r>
              <a:rPr sz="3000" spc="-114" dirty="0"/>
              <a:t>v,  </a:t>
            </a:r>
            <a:r>
              <a:rPr sz="3000" spc="5" dirty="0"/>
              <a:t>r</a:t>
            </a:r>
            <a:r>
              <a:rPr sz="3000" spc="7" baseline="-19444" dirty="0"/>
              <a:t>v </a:t>
            </a:r>
            <a:r>
              <a:rPr sz="3000" dirty="0"/>
              <a:t>= </a:t>
            </a:r>
            <a:r>
              <a:rPr sz="3000" spc="-15" dirty="0"/>
              <a:t>d</a:t>
            </a:r>
            <a:r>
              <a:rPr sz="3000" spc="-22" baseline="-19444" dirty="0"/>
              <a:t>v</a:t>
            </a:r>
            <a:r>
              <a:rPr sz="3000" spc="-15" dirty="0"/>
              <a:t>/2m </a:t>
            </a:r>
            <a:r>
              <a:rPr sz="3000" spc="-10" dirty="0"/>
              <a:t>is </a:t>
            </a:r>
            <a:r>
              <a:rPr sz="3000" dirty="0"/>
              <a:t>a</a:t>
            </a:r>
            <a:r>
              <a:rPr sz="3000" spc="-175" dirty="0"/>
              <a:t> </a:t>
            </a:r>
            <a:r>
              <a:rPr sz="3000" spc="-10" dirty="0"/>
              <a:t>solution.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744912"/>
            <a:ext cx="304800" cy="371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062" y="5928995"/>
            <a:ext cx="304800" cy="3721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430" y="3538712"/>
            <a:ext cx="6322060" cy="27654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75"/>
              </a:spcBef>
            </a:pPr>
            <a:r>
              <a:rPr sz="3000" spc="-15" dirty="0">
                <a:latin typeface="Calibri"/>
                <a:cs typeface="Calibri"/>
              </a:rPr>
              <a:t>Proof:</a:t>
            </a:r>
            <a:endParaRPr sz="300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spcBef>
                <a:spcPts val="705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600" spc="-5" dirty="0">
                <a:latin typeface="Calibri"/>
                <a:cs typeface="Calibri"/>
              </a:rPr>
              <a:t>Iteration </a:t>
            </a:r>
            <a:r>
              <a:rPr sz="2600" spc="5" dirty="0">
                <a:latin typeface="Calibri"/>
                <a:cs typeface="Calibri"/>
              </a:rPr>
              <a:t>step: </a:t>
            </a:r>
            <a:r>
              <a:rPr sz="2600" b="1" dirty="0">
                <a:latin typeface="Calibri"/>
                <a:cs typeface="Calibri"/>
              </a:rPr>
              <a:t>r</a:t>
            </a:r>
            <a:r>
              <a:rPr sz="2550" baseline="24509" dirty="0">
                <a:latin typeface="Calibri"/>
                <a:cs typeface="Calibri"/>
              </a:rPr>
              <a:t>(t+1) </a:t>
            </a:r>
            <a:r>
              <a:rPr sz="2600" spc="10" dirty="0">
                <a:latin typeface="Calibri"/>
                <a:cs typeface="Calibri"/>
              </a:rPr>
              <a:t>= </a:t>
            </a:r>
            <a:r>
              <a:rPr sz="2600" b="1" spc="20" dirty="0">
                <a:latin typeface="Calibri"/>
                <a:cs typeface="Calibri"/>
              </a:rPr>
              <a:t>M </a:t>
            </a:r>
            <a:r>
              <a:rPr sz="2600" spc="5" dirty="0">
                <a:latin typeface="Calibri"/>
                <a:cs typeface="Calibri"/>
              </a:rPr>
              <a:t>∙</a:t>
            </a:r>
            <a:r>
              <a:rPr sz="2600" spc="-39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</a:t>
            </a:r>
            <a:r>
              <a:rPr sz="2550" baseline="24509" dirty="0">
                <a:latin typeface="Calibri"/>
                <a:cs typeface="Calibri"/>
              </a:rPr>
              <a:t>(t)</a:t>
            </a:r>
            <a:endParaRPr sz="2550" baseline="24509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FB5CC"/>
              </a:buClr>
              <a:buFont typeface="Wingdings"/>
              <a:buChar char=""/>
            </a:pPr>
            <a:endParaRPr sz="255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600" spc="5" dirty="0">
                <a:latin typeface="Calibri"/>
                <a:cs typeface="Calibri"/>
              </a:rPr>
              <a:t>Substitute 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550" spc="-7" baseline="-19607" dirty="0">
                <a:latin typeface="Calibri"/>
                <a:cs typeface="Calibri"/>
              </a:rPr>
              <a:t>i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29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d</a:t>
            </a:r>
            <a:r>
              <a:rPr sz="2550" spc="15" baseline="-19607" dirty="0">
                <a:latin typeface="Calibri"/>
                <a:cs typeface="Calibri"/>
              </a:rPr>
              <a:t>i</a:t>
            </a:r>
            <a:r>
              <a:rPr sz="2600" spc="10" dirty="0">
                <a:latin typeface="Calibri"/>
                <a:cs typeface="Calibri"/>
              </a:rPr>
              <a:t>/2m: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Done! Uniqueness: </a:t>
            </a:r>
            <a:r>
              <a:rPr sz="3000" spc="-30" dirty="0">
                <a:latin typeface="Calibri"/>
                <a:cs typeface="Calibri"/>
              </a:rPr>
              <a:t>exercise! </a:t>
            </a:r>
            <a:r>
              <a:rPr sz="3000" dirty="0">
                <a:latin typeface="Calibri"/>
                <a:cs typeface="Calibri"/>
              </a:rPr>
              <a:t>m =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#edges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6675" y="297180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550" y="0"/>
                </a:moveTo>
                <a:lnTo>
                  <a:pt x="161512" y="5536"/>
                </a:lnTo>
                <a:lnTo>
                  <a:pt x="117410" y="21304"/>
                </a:lnTo>
                <a:lnTo>
                  <a:pt x="78501" y="46046"/>
                </a:lnTo>
                <a:lnTo>
                  <a:pt x="46046" y="78501"/>
                </a:lnTo>
                <a:lnTo>
                  <a:pt x="21304" y="117410"/>
                </a:lnTo>
                <a:lnTo>
                  <a:pt x="5536" y="161512"/>
                </a:lnTo>
                <a:lnTo>
                  <a:pt x="0" y="209550"/>
                </a:lnTo>
                <a:lnTo>
                  <a:pt x="5536" y="257587"/>
                </a:lnTo>
                <a:lnTo>
                  <a:pt x="21304" y="301689"/>
                </a:lnTo>
                <a:lnTo>
                  <a:pt x="46046" y="340598"/>
                </a:lnTo>
                <a:lnTo>
                  <a:pt x="78501" y="373053"/>
                </a:lnTo>
                <a:lnTo>
                  <a:pt x="117410" y="397795"/>
                </a:lnTo>
                <a:lnTo>
                  <a:pt x="161512" y="413563"/>
                </a:lnTo>
                <a:lnTo>
                  <a:pt x="209550" y="419100"/>
                </a:lnTo>
                <a:lnTo>
                  <a:pt x="257587" y="413563"/>
                </a:lnTo>
                <a:lnTo>
                  <a:pt x="301689" y="397795"/>
                </a:lnTo>
                <a:lnTo>
                  <a:pt x="340598" y="373053"/>
                </a:lnTo>
                <a:lnTo>
                  <a:pt x="373053" y="340598"/>
                </a:lnTo>
                <a:lnTo>
                  <a:pt x="397795" y="301689"/>
                </a:lnTo>
                <a:lnTo>
                  <a:pt x="413563" y="257587"/>
                </a:lnTo>
                <a:lnTo>
                  <a:pt x="419100" y="209550"/>
                </a:lnTo>
                <a:lnTo>
                  <a:pt x="413563" y="161512"/>
                </a:lnTo>
                <a:lnTo>
                  <a:pt x="397795" y="117410"/>
                </a:lnTo>
                <a:lnTo>
                  <a:pt x="373053" y="78501"/>
                </a:lnTo>
                <a:lnTo>
                  <a:pt x="340598" y="46046"/>
                </a:lnTo>
                <a:lnTo>
                  <a:pt x="301689" y="21304"/>
                </a:lnTo>
                <a:lnTo>
                  <a:pt x="257587" y="5536"/>
                </a:lnTo>
                <a:lnTo>
                  <a:pt x="2095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24851" y="3008566"/>
            <a:ext cx="1689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58125" y="2019300"/>
            <a:ext cx="419100" cy="409575"/>
          </a:xfrm>
          <a:custGeom>
            <a:avLst/>
            <a:gdLst/>
            <a:ahLst/>
            <a:cxnLst/>
            <a:rect l="l" t="t" r="r" b="b"/>
            <a:pathLst>
              <a:path w="419100" h="409575">
                <a:moveTo>
                  <a:pt x="209550" y="0"/>
                </a:moveTo>
                <a:lnTo>
                  <a:pt x="161512" y="5408"/>
                </a:lnTo>
                <a:lnTo>
                  <a:pt x="117410" y="20814"/>
                </a:lnTo>
                <a:lnTo>
                  <a:pt x="78501" y="44986"/>
                </a:lnTo>
                <a:lnTo>
                  <a:pt x="46046" y="76694"/>
                </a:lnTo>
                <a:lnTo>
                  <a:pt x="21304" y="114707"/>
                </a:lnTo>
                <a:lnTo>
                  <a:pt x="5536" y="157793"/>
                </a:lnTo>
                <a:lnTo>
                  <a:pt x="0" y="204724"/>
                </a:lnTo>
                <a:lnTo>
                  <a:pt x="5536" y="251701"/>
                </a:lnTo>
                <a:lnTo>
                  <a:pt x="21304" y="294821"/>
                </a:lnTo>
                <a:lnTo>
                  <a:pt x="46046" y="332856"/>
                </a:lnTo>
                <a:lnTo>
                  <a:pt x="78501" y="364578"/>
                </a:lnTo>
                <a:lnTo>
                  <a:pt x="117410" y="388757"/>
                </a:lnTo>
                <a:lnTo>
                  <a:pt x="161512" y="404165"/>
                </a:lnTo>
                <a:lnTo>
                  <a:pt x="209550" y="409575"/>
                </a:lnTo>
                <a:lnTo>
                  <a:pt x="257587" y="404165"/>
                </a:lnTo>
                <a:lnTo>
                  <a:pt x="301689" y="388757"/>
                </a:lnTo>
                <a:lnTo>
                  <a:pt x="340598" y="364578"/>
                </a:lnTo>
                <a:lnTo>
                  <a:pt x="373053" y="332856"/>
                </a:lnTo>
                <a:lnTo>
                  <a:pt x="397795" y="294821"/>
                </a:lnTo>
                <a:lnTo>
                  <a:pt x="413563" y="251701"/>
                </a:lnTo>
                <a:lnTo>
                  <a:pt x="419100" y="204724"/>
                </a:lnTo>
                <a:lnTo>
                  <a:pt x="413563" y="157793"/>
                </a:lnTo>
                <a:lnTo>
                  <a:pt x="397795" y="114707"/>
                </a:lnTo>
                <a:lnTo>
                  <a:pt x="373053" y="76694"/>
                </a:lnTo>
                <a:lnTo>
                  <a:pt x="340598" y="44986"/>
                </a:lnTo>
                <a:lnTo>
                  <a:pt x="301689" y="20814"/>
                </a:lnTo>
                <a:lnTo>
                  <a:pt x="257587" y="5408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89189" y="2043112"/>
            <a:ext cx="1689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62975" y="2019300"/>
            <a:ext cx="419100" cy="409575"/>
          </a:xfrm>
          <a:custGeom>
            <a:avLst/>
            <a:gdLst/>
            <a:ahLst/>
            <a:cxnLst/>
            <a:rect l="l" t="t" r="r" b="b"/>
            <a:pathLst>
              <a:path w="419100" h="409575">
                <a:moveTo>
                  <a:pt x="209550" y="0"/>
                </a:moveTo>
                <a:lnTo>
                  <a:pt x="161512" y="5408"/>
                </a:lnTo>
                <a:lnTo>
                  <a:pt x="117410" y="20814"/>
                </a:lnTo>
                <a:lnTo>
                  <a:pt x="78501" y="44986"/>
                </a:lnTo>
                <a:lnTo>
                  <a:pt x="46046" y="76694"/>
                </a:lnTo>
                <a:lnTo>
                  <a:pt x="21304" y="114707"/>
                </a:lnTo>
                <a:lnTo>
                  <a:pt x="5536" y="157793"/>
                </a:lnTo>
                <a:lnTo>
                  <a:pt x="0" y="204724"/>
                </a:lnTo>
                <a:lnTo>
                  <a:pt x="5536" y="251701"/>
                </a:lnTo>
                <a:lnTo>
                  <a:pt x="21304" y="294821"/>
                </a:lnTo>
                <a:lnTo>
                  <a:pt x="46046" y="332856"/>
                </a:lnTo>
                <a:lnTo>
                  <a:pt x="78501" y="364578"/>
                </a:lnTo>
                <a:lnTo>
                  <a:pt x="117410" y="388757"/>
                </a:lnTo>
                <a:lnTo>
                  <a:pt x="161512" y="404165"/>
                </a:lnTo>
                <a:lnTo>
                  <a:pt x="209550" y="409575"/>
                </a:lnTo>
                <a:lnTo>
                  <a:pt x="257587" y="404165"/>
                </a:lnTo>
                <a:lnTo>
                  <a:pt x="301689" y="388757"/>
                </a:lnTo>
                <a:lnTo>
                  <a:pt x="340598" y="364578"/>
                </a:lnTo>
                <a:lnTo>
                  <a:pt x="373053" y="332856"/>
                </a:lnTo>
                <a:lnTo>
                  <a:pt x="397795" y="294821"/>
                </a:lnTo>
                <a:lnTo>
                  <a:pt x="413563" y="251701"/>
                </a:lnTo>
                <a:lnTo>
                  <a:pt x="419100" y="204724"/>
                </a:lnTo>
                <a:lnTo>
                  <a:pt x="413563" y="157793"/>
                </a:lnTo>
                <a:lnTo>
                  <a:pt x="397795" y="114707"/>
                </a:lnTo>
                <a:lnTo>
                  <a:pt x="373053" y="76694"/>
                </a:lnTo>
                <a:lnTo>
                  <a:pt x="340598" y="44986"/>
                </a:lnTo>
                <a:lnTo>
                  <a:pt x="301689" y="20814"/>
                </a:lnTo>
                <a:lnTo>
                  <a:pt x="257587" y="5408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01151" y="2043112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1375" y="2038350"/>
            <a:ext cx="1536065" cy="1038225"/>
            <a:chOff x="7191375" y="2038350"/>
            <a:chExt cx="1536065" cy="1038225"/>
          </a:xfrm>
        </p:grpSpPr>
        <p:sp>
          <p:nvSpPr>
            <p:cNvPr id="16" name="object 16"/>
            <p:cNvSpPr/>
            <p:nvPr/>
          </p:nvSpPr>
          <p:spPr>
            <a:xfrm>
              <a:off x="7443850" y="2386075"/>
              <a:ext cx="1269365" cy="676275"/>
            </a:xfrm>
            <a:custGeom>
              <a:avLst/>
              <a:gdLst/>
              <a:ahLst/>
              <a:cxnLst/>
              <a:rect l="l" t="t" r="r" b="b"/>
              <a:pathLst>
                <a:path w="1269365" h="676275">
                  <a:moveTo>
                    <a:pt x="0" y="28575"/>
                  </a:moveTo>
                  <a:lnTo>
                    <a:pt x="340995" y="622681"/>
                  </a:lnTo>
                </a:path>
                <a:path w="1269365" h="676275">
                  <a:moveTo>
                    <a:pt x="615823" y="28575"/>
                  </a:moveTo>
                  <a:lnTo>
                    <a:pt x="495300" y="596646"/>
                  </a:lnTo>
                </a:path>
                <a:path w="1269365" h="676275">
                  <a:moveTo>
                    <a:pt x="1268856" y="0"/>
                  </a:moveTo>
                  <a:lnTo>
                    <a:pt x="638175" y="67602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1375" y="203835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lnTo>
                    <a:pt x="161512" y="5536"/>
                  </a:lnTo>
                  <a:lnTo>
                    <a:pt x="117410" y="21304"/>
                  </a:lnTo>
                  <a:lnTo>
                    <a:pt x="78501" y="46046"/>
                  </a:lnTo>
                  <a:lnTo>
                    <a:pt x="46046" y="78501"/>
                  </a:lnTo>
                  <a:lnTo>
                    <a:pt x="21304" y="117410"/>
                  </a:lnTo>
                  <a:lnTo>
                    <a:pt x="5536" y="161512"/>
                  </a:lnTo>
                  <a:lnTo>
                    <a:pt x="0" y="209550"/>
                  </a:lnTo>
                  <a:lnTo>
                    <a:pt x="5536" y="257587"/>
                  </a:lnTo>
                  <a:lnTo>
                    <a:pt x="21304" y="301689"/>
                  </a:lnTo>
                  <a:lnTo>
                    <a:pt x="46046" y="340598"/>
                  </a:lnTo>
                  <a:lnTo>
                    <a:pt x="78501" y="373053"/>
                  </a:lnTo>
                  <a:lnTo>
                    <a:pt x="117410" y="397795"/>
                  </a:lnTo>
                  <a:lnTo>
                    <a:pt x="161512" y="413563"/>
                  </a:lnTo>
                  <a:lnTo>
                    <a:pt x="209550" y="419100"/>
                  </a:lnTo>
                  <a:lnTo>
                    <a:pt x="257587" y="413563"/>
                  </a:lnTo>
                  <a:lnTo>
                    <a:pt x="301689" y="397795"/>
                  </a:lnTo>
                  <a:lnTo>
                    <a:pt x="340598" y="373053"/>
                  </a:lnTo>
                  <a:lnTo>
                    <a:pt x="373053" y="340598"/>
                  </a:lnTo>
                  <a:lnTo>
                    <a:pt x="397795" y="301689"/>
                  </a:lnTo>
                  <a:lnTo>
                    <a:pt x="413563" y="257587"/>
                  </a:lnTo>
                  <a:lnTo>
                    <a:pt x="419100" y="209550"/>
                  </a:lnTo>
                  <a:lnTo>
                    <a:pt x="413563" y="161512"/>
                  </a:lnTo>
                  <a:lnTo>
                    <a:pt x="397795" y="117410"/>
                  </a:lnTo>
                  <a:lnTo>
                    <a:pt x="373053" y="78501"/>
                  </a:lnTo>
                  <a:lnTo>
                    <a:pt x="340598" y="46046"/>
                  </a:lnTo>
                  <a:lnTo>
                    <a:pt x="301689" y="21304"/>
                  </a:lnTo>
                  <a:lnTo>
                    <a:pt x="257587" y="553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2184" y="2065019"/>
            <a:ext cx="1689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4025" y="3895725"/>
            <a:ext cx="2743200" cy="1381125"/>
            <a:chOff x="5534025" y="3895725"/>
            <a:chExt cx="2743200" cy="138112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4025" y="3895725"/>
              <a:ext cx="2743200" cy="8191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8325" y="4743450"/>
              <a:ext cx="1285875" cy="533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624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46212"/>
            <a:ext cx="285750" cy="352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57312"/>
            <a:ext cx="750950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0000FF"/>
                </a:solidFill>
              </a:rPr>
              <a:t>Which </a:t>
            </a:r>
            <a:r>
              <a:rPr sz="2750" spc="5" dirty="0">
                <a:solidFill>
                  <a:srgbClr val="0000FF"/>
                </a:solidFill>
              </a:rPr>
              <a:t>node has </a:t>
            </a:r>
            <a:r>
              <a:rPr sz="2750" spc="-20" dirty="0">
                <a:solidFill>
                  <a:srgbClr val="0000FF"/>
                </a:solidFill>
              </a:rPr>
              <a:t>highest </a:t>
            </a:r>
            <a:r>
              <a:rPr sz="2750" spc="-5" dirty="0">
                <a:solidFill>
                  <a:srgbClr val="0000FF"/>
                </a:solidFill>
              </a:rPr>
              <a:t>PageRank? </a:t>
            </a:r>
            <a:r>
              <a:rPr sz="2750" spc="10" dirty="0">
                <a:solidFill>
                  <a:srgbClr val="0000FF"/>
                </a:solidFill>
              </a:rPr>
              <a:t>Second</a:t>
            </a:r>
            <a:r>
              <a:rPr sz="2750" spc="100" dirty="0">
                <a:solidFill>
                  <a:srgbClr val="0000FF"/>
                </a:solidFill>
              </a:rPr>
              <a:t> </a:t>
            </a:r>
            <a:r>
              <a:rPr sz="2750" spc="-25" dirty="0">
                <a:solidFill>
                  <a:srgbClr val="0000FF"/>
                </a:solidFill>
              </a:rPr>
              <a:t>highest?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6487" y="1989630"/>
            <a:ext cx="4593407" cy="44884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624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46212"/>
            <a:ext cx="285750" cy="352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</a:pPr>
            <a:r>
              <a:rPr sz="2750" spc="15" dirty="0">
                <a:solidFill>
                  <a:srgbClr val="0000FF"/>
                </a:solidFill>
              </a:rPr>
              <a:t>Node </a:t>
            </a:r>
            <a:r>
              <a:rPr sz="2750" spc="10" dirty="0">
                <a:solidFill>
                  <a:srgbClr val="0000FF"/>
                </a:solidFill>
              </a:rPr>
              <a:t>1 </a:t>
            </a:r>
            <a:r>
              <a:rPr sz="2750" spc="5" dirty="0">
                <a:solidFill>
                  <a:srgbClr val="0000FF"/>
                </a:solidFill>
              </a:rPr>
              <a:t>has </a:t>
            </a:r>
            <a:r>
              <a:rPr sz="2750" spc="-15" dirty="0">
                <a:solidFill>
                  <a:srgbClr val="0000FF"/>
                </a:solidFill>
              </a:rPr>
              <a:t>the </a:t>
            </a:r>
            <a:r>
              <a:rPr sz="2750" spc="-20" dirty="0">
                <a:solidFill>
                  <a:srgbClr val="0000FF"/>
                </a:solidFill>
              </a:rPr>
              <a:t>highest </a:t>
            </a:r>
            <a:r>
              <a:rPr sz="2750" spc="5" dirty="0">
                <a:solidFill>
                  <a:srgbClr val="0000FF"/>
                </a:solidFill>
              </a:rPr>
              <a:t>PR, </a:t>
            </a:r>
            <a:r>
              <a:rPr sz="2750" spc="-15" dirty="0">
                <a:solidFill>
                  <a:srgbClr val="0000FF"/>
                </a:solidFill>
              </a:rPr>
              <a:t>followed </a:t>
            </a:r>
            <a:r>
              <a:rPr sz="2750" spc="-5" dirty="0">
                <a:solidFill>
                  <a:srgbClr val="0000FF"/>
                </a:solidFill>
              </a:rPr>
              <a:t>by </a:t>
            </a:r>
            <a:r>
              <a:rPr sz="2750" spc="15" dirty="0">
                <a:solidFill>
                  <a:srgbClr val="0000FF"/>
                </a:solidFill>
              </a:rPr>
              <a:t>Node </a:t>
            </a:r>
            <a:r>
              <a:rPr sz="2750" spc="10" dirty="0">
                <a:solidFill>
                  <a:srgbClr val="0000FF"/>
                </a:solidFill>
              </a:rPr>
              <a:t>3  </a:t>
            </a:r>
            <a:r>
              <a:rPr sz="2750" spc="-5" dirty="0">
                <a:solidFill>
                  <a:srgbClr val="0000FF"/>
                </a:solidFill>
              </a:rPr>
              <a:t>Degree </a:t>
            </a:r>
            <a:r>
              <a:rPr sz="2750" spc="10" dirty="0">
                <a:solidFill>
                  <a:srgbClr val="0000FF"/>
                </a:solidFill>
              </a:rPr>
              <a:t>≠</a:t>
            </a:r>
            <a:r>
              <a:rPr sz="2750" spc="120" dirty="0">
                <a:solidFill>
                  <a:srgbClr val="0000FF"/>
                </a:solidFill>
              </a:rPr>
              <a:t> </a:t>
            </a:r>
            <a:r>
              <a:rPr sz="2750" spc="-10" dirty="0">
                <a:solidFill>
                  <a:srgbClr val="0000FF"/>
                </a:solidFill>
              </a:rPr>
              <a:t>PageRank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874773"/>
            <a:ext cx="285750" cy="353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5300" y="2330571"/>
            <a:ext cx="4282788" cy="416853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624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46212"/>
            <a:ext cx="285750" cy="352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</a:pPr>
            <a:r>
              <a:rPr sz="2750" spc="-10" dirty="0">
                <a:solidFill>
                  <a:srgbClr val="0000FF"/>
                </a:solidFill>
              </a:rPr>
              <a:t>Add </a:t>
            </a:r>
            <a:r>
              <a:rPr sz="2750" spc="-15" dirty="0">
                <a:solidFill>
                  <a:srgbClr val="0000FF"/>
                </a:solidFill>
              </a:rPr>
              <a:t>edge </a:t>
            </a:r>
            <a:r>
              <a:rPr sz="2750" spc="10" dirty="0">
                <a:solidFill>
                  <a:srgbClr val="0000FF"/>
                </a:solidFill>
              </a:rPr>
              <a:t>3 </a:t>
            </a:r>
            <a:r>
              <a:rPr sz="2750" spc="-5" dirty="0">
                <a:solidFill>
                  <a:srgbClr val="0000FF"/>
                </a:solidFill>
              </a:rPr>
              <a:t>-&gt; </a:t>
            </a:r>
            <a:r>
              <a:rPr sz="2750" spc="15" dirty="0">
                <a:solidFill>
                  <a:srgbClr val="0000FF"/>
                </a:solidFill>
              </a:rPr>
              <a:t>2. </a:t>
            </a:r>
            <a:r>
              <a:rPr sz="2750" spc="-45" dirty="0">
                <a:solidFill>
                  <a:srgbClr val="0000FF"/>
                </a:solidFill>
              </a:rPr>
              <a:t>Now, </a:t>
            </a:r>
            <a:r>
              <a:rPr sz="2750" spc="-5" dirty="0">
                <a:solidFill>
                  <a:srgbClr val="0000FF"/>
                </a:solidFill>
              </a:rPr>
              <a:t>which </a:t>
            </a:r>
            <a:r>
              <a:rPr sz="2750" dirty="0">
                <a:solidFill>
                  <a:srgbClr val="0000FF"/>
                </a:solidFill>
              </a:rPr>
              <a:t>node </a:t>
            </a:r>
            <a:r>
              <a:rPr sz="2750" spc="5" dirty="0">
                <a:solidFill>
                  <a:srgbClr val="0000FF"/>
                </a:solidFill>
              </a:rPr>
              <a:t>has </a:t>
            </a:r>
            <a:r>
              <a:rPr sz="2750" spc="-20" dirty="0">
                <a:solidFill>
                  <a:srgbClr val="0000FF"/>
                </a:solidFill>
              </a:rPr>
              <a:t>highest  </a:t>
            </a:r>
            <a:r>
              <a:rPr sz="2750" spc="-5" dirty="0">
                <a:solidFill>
                  <a:srgbClr val="0000FF"/>
                </a:solidFill>
              </a:rPr>
              <a:t>PageRank? </a:t>
            </a:r>
            <a:r>
              <a:rPr sz="2750" spc="5" dirty="0">
                <a:solidFill>
                  <a:srgbClr val="0000FF"/>
                </a:solidFill>
              </a:rPr>
              <a:t>Second</a:t>
            </a:r>
            <a:r>
              <a:rPr sz="2750" spc="200" dirty="0">
                <a:solidFill>
                  <a:srgbClr val="0000FF"/>
                </a:solidFill>
              </a:rPr>
              <a:t> </a:t>
            </a:r>
            <a:r>
              <a:rPr sz="2750" spc="-20" dirty="0">
                <a:solidFill>
                  <a:srgbClr val="0000FF"/>
                </a:solidFill>
              </a:rPr>
              <a:t>highest?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5662" y="2301132"/>
            <a:ext cx="4122771" cy="40273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624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46212"/>
            <a:ext cx="285750" cy="3527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57312"/>
            <a:ext cx="5997575" cy="878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50"/>
              </a:spcBef>
            </a:pPr>
            <a:r>
              <a:rPr sz="2750" spc="15" dirty="0">
                <a:solidFill>
                  <a:srgbClr val="0000FF"/>
                </a:solidFill>
              </a:rPr>
              <a:t>Node </a:t>
            </a:r>
            <a:r>
              <a:rPr sz="2750" spc="10" dirty="0">
                <a:solidFill>
                  <a:srgbClr val="0000FF"/>
                </a:solidFill>
              </a:rPr>
              <a:t>3 </a:t>
            </a:r>
            <a:r>
              <a:rPr sz="2750" spc="5" dirty="0">
                <a:solidFill>
                  <a:srgbClr val="0000FF"/>
                </a:solidFill>
              </a:rPr>
              <a:t>has </a:t>
            </a:r>
            <a:r>
              <a:rPr sz="2750" spc="-15" dirty="0">
                <a:solidFill>
                  <a:srgbClr val="0000FF"/>
                </a:solidFill>
              </a:rPr>
              <a:t>the </a:t>
            </a:r>
            <a:r>
              <a:rPr sz="2750" spc="-20" dirty="0">
                <a:solidFill>
                  <a:srgbClr val="0000FF"/>
                </a:solidFill>
              </a:rPr>
              <a:t>highest </a:t>
            </a:r>
            <a:r>
              <a:rPr sz="2750" spc="5" dirty="0">
                <a:solidFill>
                  <a:srgbClr val="0000FF"/>
                </a:solidFill>
              </a:rPr>
              <a:t>PR, </a:t>
            </a:r>
            <a:r>
              <a:rPr sz="2750" spc="-15" dirty="0">
                <a:solidFill>
                  <a:srgbClr val="0000FF"/>
                </a:solidFill>
              </a:rPr>
              <a:t>followed </a:t>
            </a:r>
            <a:r>
              <a:rPr sz="2750" spc="-5" dirty="0">
                <a:solidFill>
                  <a:srgbClr val="0000FF"/>
                </a:solidFill>
              </a:rPr>
              <a:t>by </a:t>
            </a:r>
            <a:r>
              <a:rPr sz="2750" spc="15" dirty="0">
                <a:solidFill>
                  <a:srgbClr val="0000FF"/>
                </a:solidFill>
              </a:rPr>
              <a:t>2.  </a:t>
            </a:r>
            <a:r>
              <a:rPr sz="2750" spc="10" dirty="0">
                <a:solidFill>
                  <a:srgbClr val="0000FF"/>
                </a:solidFill>
              </a:rPr>
              <a:t>Small </a:t>
            </a:r>
            <a:r>
              <a:rPr sz="2750" spc="-5" dirty="0">
                <a:solidFill>
                  <a:srgbClr val="0000FF"/>
                </a:solidFill>
              </a:rPr>
              <a:t>changes to </a:t>
            </a:r>
            <a:r>
              <a:rPr sz="2750" spc="-15" dirty="0">
                <a:solidFill>
                  <a:srgbClr val="0000FF"/>
                </a:solidFill>
              </a:rPr>
              <a:t>graph </a:t>
            </a:r>
            <a:r>
              <a:rPr sz="2750" spc="25" dirty="0">
                <a:solidFill>
                  <a:srgbClr val="0000FF"/>
                </a:solidFill>
              </a:rPr>
              <a:t>can </a:t>
            </a:r>
            <a:r>
              <a:rPr sz="2750" dirty="0">
                <a:solidFill>
                  <a:srgbClr val="0000FF"/>
                </a:solidFill>
              </a:rPr>
              <a:t>change</a:t>
            </a:r>
            <a:r>
              <a:rPr sz="2750" spc="475" dirty="0">
                <a:solidFill>
                  <a:srgbClr val="0000FF"/>
                </a:solidFill>
              </a:rPr>
              <a:t> </a:t>
            </a:r>
            <a:r>
              <a:rPr sz="2750" spc="10" dirty="0">
                <a:solidFill>
                  <a:srgbClr val="0000FF"/>
                </a:solidFill>
              </a:rPr>
              <a:t>PR!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874773"/>
            <a:ext cx="285750" cy="353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3540" y="2396209"/>
            <a:ext cx="4094533" cy="39991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33975"/>
            </a:xfrm>
            <a:custGeom>
              <a:avLst/>
              <a:gdLst/>
              <a:ahLst/>
              <a:cxnLst/>
              <a:rect l="l" t="t" r="r" b="b"/>
              <a:pathLst>
                <a:path w="9144000" h="5133975">
                  <a:moveTo>
                    <a:pt x="9144000" y="0"/>
                  </a:moveTo>
                  <a:lnTo>
                    <a:pt x="0" y="0"/>
                  </a:lnTo>
                  <a:lnTo>
                    <a:pt x="0" y="5133975"/>
                  </a:lnTo>
                  <a:lnTo>
                    <a:pt x="9144000" y="5133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86286"/>
              <a:ext cx="9144000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24450"/>
              <a:ext cx="9144000" cy="47625"/>
            </a:xfrm>
            <a:custGeom>
              <a:avLst/>
              <a:gdLst/>
              <a:ahLst/>
              <a:cxnLst/>
              <a:rect l="l" t="t" r="r" b="b"/>
              <a:pathLst>
                <a:path w="9144000" h="47625">
                  <a:moveTo>
                    <a:pt x="9144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4000" y="476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228975"/>
              <a:ext cx="6348476" cy="1347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77710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429634"/>
            <a:ext cx="361950" cy="4387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345304"/>
            <a:ext cx="361950" cy="4387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5260975"/>
            <a:ext cx="361950" cy="438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3302635"/>
            <a:ext cx="6696075" cy="2406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D50092"/>
                </a:solidFill>
                <a:latin typeface="Calibri"/>
                <a:cs typeface="Calibri"/>
              </a:rPr>
              <a:t>Does </a:t>
            </a:r>
            <a:r>
              <a:rPr sz="3600" b="1" spc="15" dirty="0">
                <a:solidFill>
                  <a:srgbClr val="D50092"/>
                </a:solidFill>
                <a:latin typeface="Calibri"/>
                <a:cs typeface="Calibri"/>
              </a:rPr>
              <a:t>this</a:t>
            </a:r>
            <a:r>
              <a:rPr sz="3600" b="1" spc="-3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D50092"/>
                </a:solidFill>
                <a:latin typeface="Calibri"/>
                <a:cs typeface="Calibri"/>
              </a:rPr>
              <a:t>converge?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66900"/>
              </a:lnSpc>
            </a:pPr>
            <a:r>
              <a:rPr sz="3600" b="1" spc="-5" dirty="0">
                <a:solidFill>
                  <a:srgbClr val="D50092"/>
                </a:solidFill>
                <a:latin typeface="Calibri"/>
                <a:cs typeface="Calibri"/>
              </a:rPr>
              <a:t>Does </a:t>
            </a:r>
            <a:r>
              <a:rPr sz="3600" b="1" spc="10" dirty="0">
                <a:solidFill>
                  <a:srgbClr val="D50092"/>
                </a:solidFill>
                <a:latin typeface="Calibri"/>
                <a:cs typeface="Calibri"/>
              </a:rPr>
              <a:t>it </a:t>
            </a:r>
            <a:r>
              <a:rPr sz="3600" b="1" spc="-25" dirty="0">
                <a:solidFill>
                  <a:srgbClr val="D50092"/>
                </a:solidFill>
                <a:latin typeface="Calibri"/>
                <a:cs typeface="Calibri"/>
              </a:rPr>
              <a:t>converge </a:t>
            </a:r>
            <a:r>
              <a:rPr sz="3600" b="1" spc="15" dirty="0">
                <a:solidFill>
                  <a:srgbClr val="D50092"/>
                </a:solidFill>
                <a:latin typeface="Calibri"/>
                <a:cs typeface="Calibri"/>
              </a:rPr>
              <a:t>to </a:t>
            </a:r>
            <a:r>
              <a:rPr sz="3600" b="1" spc="10" dirty="0">
                <a:solidFill>
                  <a:srgbClr val="D50092"/>
                </a:solidFill>
                <a:latin typeface="Calibri"/>
                <a:cs typeface="Calibri"/>
              </a:rPr>
              <a:t>what </a:t>
            </a:r>
            <a:r>
              <a:rPr sz="3600" b="1" spc="5" dirty="0">
                <a:solidFill>
                  <a:srgbClr val="D50092"/>
                </a:solidFill>
                <a:latin typeface="Calibri"/>
                <a:cs typeface="Calibri"/>
              </a:rPr>
              <a:t>we</a:t>
            </a:r>
            <a:r>
              <a:rPr sz="3600" b="1" spc="-3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D50092"/>
                </a:solidFill>
                <a:latin typeface="Calibri"/>
                <a:cs typeface="Calibri"/>
              </a:rPr>
              <a:t>want?  </a:t>
            </a:r>
            <a:r>
              <a:rPr sz="3600" b="1" spc="-30" dirty="0">
                <a:solidFill>
                  <a:srgbClr val="D50092"/>
                </a:solidFill>
                <a:latin typeface="Calibri"/>
                <a:cs typeface="Calibri"/>
              </a:rPr>
              <a:t>Are </a:t>
            </a:r>
            <a:r>
              <a:rPr sz="3600" b="1" spc="-10" dirty="0">
                <a:solidFill>
                  <a:srgbClr val="D50092"/>
                </a:solidFill>
                <a:latin typeface="Calibri"/>
                <a:cs typeface="Calibri"/>
              </a:rPr>
              <a:t>results</a:t>
            </a:r>
            <a:r>
              <a:rPr sz="3600" b="1" spc="8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D50092"/>
                </a:solidFill>
                <a:latin typeface="Calibri"/>
                <a:cs typeface="Calibri"/>
              </a:rPr>
              <a:t>reasonable?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7724" y="2277313"/>
            <a:ext cx="774065" cy="0"/>
          </a:xfrm>
          <a:custGeom>
            <a:avLst/>
            <a:gdLst/>
            <a:ahLst/>
            <a:cxnLst/>
            <a:rect l="l" t="t" r="r" b="b"/>
            <a:pathLst>
              <a:path w="774064">
                <a:moveTo>
                  <a:pt x="0" y="0"/>
                </a:moveTo>
                <a:lnTo>
                  <a:pt x="773456" y="0"/>
                </a:lnTo>
              </a:path>
            </a:pathLst>
          </a:custGeom>
          <a:ln w="237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835" y="1682707"/>
            <a:ext cx="647065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50" spc="75" dirty="0">
                <a:latin typeface="Symbol"/>
                <a:cs typeface="Symbol"/>
              </a:rPr>
              <a:t></a:t>
            </a:r>
            <a:endParaRPr sz="6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2159" y="2619003"/>
            <a:ext cx="6356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114" dirty="0">
                <a:latin typeface="Times New Roman"/>
                <a:cs typeface="Times New Roman"/>
              </a:rPr>
              <a:t>i</a:t>
            </a:r>
            <a:r>
              <a:rPr sz="2600" spc="114" dirty="0">
                <a:latin typeface="Symbol"/>
                <a:cs typeface="Symbol"/>
              </a:rPr>
              <a:t>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i="1" spc="20" dirty="0">
                <a:latin typeface="Times New Roman"/>
                <a:cs typeface="Times New Roman"/>
              </a:rPr>
              <a:t>j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521" y="1835557"/>
            <a:ext cx="16433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85240" algn="l"/>
              </a:tabLst>
            </a:pPr>
            <a:r>
              <a:rPr sz="4500" i="1" spc="35" dirty="0">
                <a:latin typeface="Times New Roman"/>
                <a:cs typeface="Times New Roman"/>
              </a:rPr>
              <a:t>r</a:t>
            </a:r>
            <a:r>
              <a:rPr sz="3900" i="1" spc="52" baseline="-23504" dirty="0">
                <a:latin typeface="Times New Roman"/>
                <a:cs typeface="Times New Roman"/>
              </a:rPr>
              <a:t>j	</a:t>
            </a:r>
            <a:r>
              <a:rPr sz="4500" spc="40" dirty="0">
                <a:latin typeface="Symbol"/>
                <a:cs typeface="Symbol"/>
              </a:rPr>
              <a:t></a:t>
            </a:r>
            <a:endParaRPr sz="4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5861" y="1775517"/>
            <a:ext cx="72326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75" dirty="0">
                <a:latin typeface="Times New Roman"/>
                <a:cs typeface="Times New Roman"/>
              </a:rPr>
              <a:t>(</a:t>
            </a:r>
            <a:r>
              <a:rPr sz="2600" i="1" spc="75" dirty="0">
                <a:latin typeface="Times New Roman"/>
                <a:cs typeface="Times New Roman"/>
              </a:rPr>
              <a:t>t</a:t>
            </a:r>
            <a:r>
              <a:rPr sz="2600" i="1" spc="-44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Symbol"/>
                <a:cs typeface="Symbol"/>
              </a:rPr>
              <a:t></a:t>
            </a:r>
            <a:r>
              <a:rPr sz="2600" spc="-4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3018" y="1861604"/>
            <a:ext cx="120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20" dirty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1174" y="2656364"/>
            <a:ext cx="120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20" dirty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8774" y="1183437"/>
            <a:ext cx="73152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0" i="1" spc="37" baseline="-29012" dirty="0">
                <a:latin typeface="Times New Roman"/>
                <a:cs typeface="Times New Roman"/>
              </a:rPr>
              <a:t>r</a:t>
            </a:r>
            <a:r>
              <a:rPr sz="6750" i="1" spc="-1072" baseline="-29012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(</a:t>
            </a:r>
            <a:r>
              <a:rPr sz="2600" i="1" spc="75" dirty="0">
                <a:latin typeface="Times New Roman"/>
                <a:cs typeface="Times New Roman"/>
              </a:rPr>
              <a:t>t</a:t>
            </a:r>
            <a:r>
              <a:rPr sz="2600" i="1" spc="-38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3868" y="2275964"/>
            <a:ext cx="3162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5" dirty="0">
                <a:latin typeface="Times New Roman"/>
                <a:cs typeface="Times New Roman"/>
              </a:rPr>
              <a:t>d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0788" y="1827182"/>
            <a:ext cx="2103120" cy="963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150" i="1" spc="-15" dirty="0">
                <a:latin typeface="Times New Roman"/>
                <a:cs typeface="Times New Roman"/>
              </a:rPr>
              <a:t>r </a:t>
            </a:r>
            <a:r>
              <a:rPr sz="6150" spc="-20" dirty="0">
                <a:latin typeface="Symbol"/>
                <a:cs typeface="Symbol"/>
              </a:rPr>
              <a:t></a:t>
            </a:r>
            <a:r>
              <a:rPr sz="6150" spc="-20" dirty="0">
                <a:latin typeface="Times New Roman"/>
                <a:cs typeface="Times New Roman"/>
              </a:rPr>
              <a:t> </a:t>
            </a:r>
            <a:r>
              <a:rPr sz="6150" i="1" spc="-20" dirty="0">
                <a:latin typeface="Times New Roman"/>
                <a:cs typeface="Times New Roman"/>
              </a:rPr>
              <a:t>Mr</a:t>
            </a:r>
            <a:endParaRPr sz="6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6109" y="2083752"/>
            <a:ext cx="135572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14984">
              <a:lnSpc>
                <a:spcPct val="100800"/>
              </a:lnSpc>
              <a:spcBef>
                <a:spcPts val="85"/>
              </a:spcBef>
            </a:pP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or  </a:t>
            </a:r>
            <a:r>
              <a:rPr sz="1800" b="1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qui</a:t>
            </a:r>
            <a:r>
              <a:rPr sz="1800" b="1" spc="-30" dirty="0">
                <a:solidFill>
                  <a:srgbClr val="008000"/>
                </a:solidFill>
                <a:latin typeface="Arial"/>
                <a:cs typeface="Arial"/>
              </a:rPr>
              <a:t>va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800" b="1" spc="-3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b="1" spc="2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3" y="1676400"/>
            <a:ext cx="7991856" cy="42414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50" y="323786"/>
            <a:ext cx="7348601" cy="585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56179" y="5965825"/>
            <a:ext cx="4232910" cy="605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125"/>
              </a:spcBef>
            </a:pPr>
            <a:r>
              <a:rPr sz="2000" b="1" spc="10" dirty="0">
                <a:latin typeface="Corbel"/>
                <a:cs typeface="Corbel"/>
              </a:rPr>
              <a:t>Citation </a:t>
            </a:r>
            <a:r>
              <a:rPr sz="2000" b="1" dirty="0">
                <a:latin typeface="Corbel"/>
                <a:cs typeface="Corbel"/>
              </a:rPr>
              <a:t>networks </a:t>
            </a:r>
            <a:r>
              <a:rPr sz="2000" b="1" spc="10" dirty="0">
                <a:latin typeface="Corbel"/>
                <a:cs typeface="Corbel"/>
              </a:rPr>
              <a:t>and Maps of</a:t>
            </a:r>
            <a:r>
              <a:rPr sz="2000" b="1" spc="-290" dirty="0">
                <a:latin typeface="Corbel"/>
                <a:cs typeface="Corbel"/>
              </a:rPr>
              <a:t> </a:t>
            </a:r>
            <a:r>
              <a:rPr sz="2000" b="1" spc="10" dirty="0">
                <a:latin typeface="Corbel"/>
                <a:cs typeface="Corbel"/>
              </a:rPr>
              <a:t>science</a:t>
            </a:r>
            <a:endParaRPr sz="2000">
              <a:latin typeface="Corbel"/>
              <a:cs typeface="Corbel"/>
            </a:endParaRPr>
          </a:p>
          <a:p>
            <a:pPr marL="635" algn="ctr">
              <a:lnSpc>
                <a:spcPts val="2150"/>
              </a:lnSpc>
            </a:pP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[Börner et al.,</a:t>
            </a:r>
            <a:r>
              <a:rPr sz="1800" b="1" spc="165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Corbel"/>
                <a:cs typeface="Corbel"/>
              </a:rPr>
              <a:t>2012]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4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48816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420109"/>
            <a:ext cx="323850" cy="4006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130" y="3302635"/>
            <a:ext cx="163830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835"/>
              </a:lnSpc>
              <a:spcBef>
                <a:spcPts val="130"/>
              </a:spcBef>
            </a:pP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514350">
              <a:lnSpc>
                <a:spcPts val="3835"/>
              </a:lnSpc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-15" baseline="-19841" dirty="0">
                <a:latin typeface="Times New Roman"/>
                <a:cs typeface="Times New Roman"/>
              </a:rPr>
              <a:t>a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5866" y="3789045"/>
            <a:ext cx="297688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  <a:tabLst>
                <a:tab pos="927735" algn="l"/>
                <a:tab pos="1842770" algn="l"/>
                <a:tab pos="2758440" algn="l"/>
              </a:tabLst>
            </a:pPr>
            <a:r>
              <a:rPr sz="3200" spc="15" dirty="0">
                <a:latin typeface="Times New Roman"/>
                <a:cs typeface="Times New Roman"/>
              </a:rPr>
              <a:t>1	0	1	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tabLst>
                <a:tab pos="927735" algn="l"/>
                <a:tab pos="1842770" algn="l"/>
                <a:tab pos="2758440" algn="l"/>
              </a:tabLst>
            </a:pPr>
            <a:r>
              <a:rPr sz="3200" spc="15" dirty="0">
                <a:latin typeface="Times New Roman"/>
                <a:cs typeface="Times New Roman"/>
              </a:rPr>
              <a:t>0	1	0	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761" y="4275454"/>
            <a:ext cx="343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-15" baseline="-19841" dirty="0">
                <a:latin typeface="Times New Roman"/>
                <a:cs typeface="Times New Roman"/>
              </a:rPr>
              <a:t>b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626" y="4067429"/>
            <a:ext cx="2317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latin typeface="Arial"/>
                <a:cs typeface="Arial"/>
              </a:rPr>
              <a:t>=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9475" y="2162111"/>
            <a:ext cx="2319655" cy="976630"/>
            <a:chOff x="3419475" y="2162111"/>
            <a:chExt cx="2319655" cy="976630"/>
          </a:xfrm>
        </p:grpSpPr>
        <p:sp>
          <p:nvSpPr>
            <p:cNvPr id="9" name="object 9"/>
            <p:cNvSpPr/>
            <p:nvPr/>
          </p:nvSpPr>
          <p:spPr>
            <a:xfrm>
              <a:off x="3419475" y="2386329"/>
              <a:ext cx="1751964" cy="361315"/>
            </a:xfrm>
            <a:custGeom>
              <a:avLst/>
              <a:gdLst/>
              <a:ahLst/>
              <a:cxnLst/>
              <a:rect l="l" t="t" r="r" b="b"/>
              <a:pathLst>
                <a:path w="1751964" h="361314">
                  <a:moveTo>
                    <a:pt x="191223" y="280670"/>
                  </a:moveTo>
                  <a:lnTo>
                    <a:pt x="187071" y="280670"/>
                  </a:lnTo>
                  <a:lnTo>
                    <a:pt x="181241" y="286499"/>
                  </a:lnTo>
                  <a:lnTo>
                    <a:pt x="191223" y="280670"/>
                  </a:lnTo>
                  <a:close/>
                </a:path>
                <a:path w="1751964" h="361314">
                  <a:moveTo>
                    <a:pt x="1585341" y="66421"/>
                  </a:moveTo>
                  <a:lnTo>
                    <a:pt x="1570685" y="57886"/>
                  </a:lnTo>
                  <a:lnTo>
                    <a:pt x="1564767" y="52070"/>
                  </a:lnTo>
                  <a:lnTo>
                    <a:pt x="1560728" y="52070"/>
                  </a:lnTo>
                  <a:lnTo>
                    <a:pt x="1471549" y="0"/>
                  </a:lnTo>
                  <a:lnTo>
                    <a:pt x="1462786" y="2286"/>
                  </a:lnTo>
                  <a:lnTo>
                    <a:pt x="1454912" y="16002"/>
                  </a:lnTo>
                  <a:lnTo>
                    <a:pt x="1457198" y="24765"/>
                  </a:lnTo>
                  <a:lnTo>
                    <a:pt x="1504035" y="52070"/>
                  </a:lnTo>
                  <a:lnTo>
                    <a:pt x="6350" y="52070"/>
                  </a:lnTo>
                  <a:lnTo>
                    <a:pt x="0" y="58420"/>
                  </a:lnTo>
                  <a:lnTo>
                    <a:pt x="0" y="74295"/>
                  </a:lnTo>
                  <a:lnTo>
                    <a:pt x="6350" y="80645"/>
                  </a:lnTo>
                  <a:lnTo>
                    <a:pt x="1504035" y="80645"/>
                  </a:lnTo>
                  <a:lnTo>
                    <a:pt x="1457198" y="107950"/>
                  </a:lnTo>
                  <a:lnTo>
                    <a:pt x="1454912" y="116713"/>
                  </a:lnTo>
                  <a:lnTo>
                    <a:pt x="1462786" y="130429"/>
                  </a:lnTo>
                  <a:lnTo>
                    <a:pt x="1471549" y="132715"/>
                  </a:lnTo>
                  <a:lnTo>
                    <a:pt x="1478407" y="128651"/>
                  </a:lnTo>
                  <a:lnTo>
                    <a:pt x="1560893" y="80645"/>
                  </a:lnTo>
                  <a:lnTo>
                    <a:pt x="1564767" y="80645"/>
                  </a:lnTo>
                  <a:lnTo>
                    <a:pt x="1570405" y="75107"/>
                  </a:lnTo>
                  <a:lnTo>
                    <a:pt x="1585341" y="66421"/>
                  </a:lnTo>
                  <a:close/>
                </a:path>
                <a:path w="1751964" h="361314">
                  <a:moveTo>
                    <a:pt x="1751965" y="287020"/>
                  </a:moveTo>
                  <a:lnTo>
                    <a:pt x="1745488" y="280670"/>
                  </a:lnTo>
                  <a:lnTo>
                    <a:pt x="247865" y="280670"/>
                  </a:lnTo>
                  <a:lnTo>
                    <a:pt x="294767" y="253365"/>
                  </a:lnTo>
                  <a:lnTo>
                    <a:pt x="297053" y="244602"/>
                  </a:lnTo>
                  <a:lnTo>
                    <a:pt x="292989" y="237744"/>
                  </a:lnTo>
                  <a:lnTo>
                    <a:pt x="289052" y="230886"/>
                  </a:lnTo>
                  <a:lnTo>
                    <a:pt x="280289" y="228600"/>
                  </a:lnTo>
                  <a:lnTo>
                    <a:pt x="273558" y="232664"/>
                  </a:lnTo>
                  <a:lnTo>
                    <a:pt x="181241" y="286499"/>
                  </a:lnTo>
                  <a:lnTo>
                    <a:pt x="166624" y="295021"/>
                  </a:lnTo>
                  <a:lnTo>
                    <a:pt x="181508" y="303695"/>
                  </a:lnTo>
                  <a:lnTo>
                    <a:pt x="187071" y="309245"/>
                  </a:lnTo>
                  <a:lnTo>
                    <a:pt x="191046" y="309245"/>
                  </a:lnTo>
                  <a:lnTo>
                    <a:pt x="273558" y="357251"/>
                  </a:lnTo>
                  <a:lnTo>
                    <a:pt x="280289" y="361315"/>
                  </a:lnTo>
                  <a:lnTo>
                    <a:pt x="289052" y="359029"/>
                  </a:lnTo>
                  <a:lnTo>
                    <a:pt x="292989" y="352171"/>
                  </a:lnTo>
                  <a:lnTo>
                    <a:pt x="297053" y="345313"/>
                  </a:lnTo>
                  <a:lnTo>
                    <a:pt x="294767" y="336550"/>
                  </a:lnTo>
                  <a:lnTo>
                    <a:pt x="247865" y="309245"/>
                  </a:lnTo>
                  <a:lnTo>
                    <a:pt x="1745488" y="309245"/>
                  </a:lnTo>
                  <a:lnTo>
                    <a:pt x="1751965" y="302895"/>
                  </a:lnTo>
                  <a:lnTo>
                    <a:pt x="1751965" y="287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475" y="2228786"/>
              <a:ext cx="747712" cy="747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6325" y="2162111"/>
              <a:ext cx="852487" cy="9763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00625" y="225742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150" y="0"/>
                  </a:moveTo>
                  <a:lnTo>
                    <a:pt x="271986" y="3460"/>
                  </a:lnTo>
                  <a:lnTo>
                    <a:pt x="226970" y="13510"/>
                  </a:lnTo>
                  <a:lnTo>
                    <a:pt x="184599" y="29657"/>
                  </a:lnTo>
                  <a:lnTo>
                    <a:pt x="145363" y="51407"/>
                  </a:lnTo>
                  <a:lnTo>
                    <a:pt x="109758" y="78265"/>
                  </a:lnTo>
                  <a:lnTo>
                    <a:pt x="78277" y="109738"/>
                  </a:lnTo>
                  <a:lnTo>
                    <a:pt x="51413" y="145331"/>
                  </a:lnTo>
                  <a:lnTo>
                    <a:pt x="29660" y="184550"/>
                  </a:lnTo>
                  <a:lnTo>
                    <a:pt x="13511" y="226901"/>
                  </a:lnTo>
                  <a:lnTo>
                    <a:pt x="3460" y="271890"/>
                  </a:lnTo>
                  <a:lnTo>
                    <a:pt x="0" y="319024"/>
                  </a:lnTo>
                  <a:lnTo>
                    <a:pt x="3460" y="366188"/>
                  </a:lnTo>
                  <a:lnTo>
                    <a:pt x="13511" y="411204"/>
                  </a:lnTo>
                  <a:lnTo>
                    <a:pt x="29660" y="453575"/>
                  </a:lnTo>
                  <a:lnTo>
                    <a:pt x="51413" y="492811"/>
                  </a:lnTo>
                  <a:lnTo>
                    <a:pt x="78277" y="528416"/>
                  </a:lnTo>
                  <a:lnTo>
                    <a:pt x="109758" y="559897"/>
                  </a:lnTo>
                  <a:lnTo>
                    <a:pt x="145363" y="586761"/>
                  </a:lnTo>
                  <a:lnTo>
                    <a:pt x="184599" y="608514"/>
                  </a:lnTo>
                  <a:lnTo>
                    <a:pt x="226970" y="624663"/>
                  </a:lnTo>
                  <a:lnTo>
                    <a:pt x="271986" y="634714"/>
                  </a:lnTo>
                  <a:lnTo>
                    <a:pt x="319150" y="638175"/>
                  </a:lnTo>
                  <a:lnTo>
                    <a:pt x="366284" y="634714"/>
                  </a:lnTo>
                  <a:lnTo>
                    <a:pt x="411273" y="624663"/>
                  </a:lnTo>
                  <a:lnTo>
                    <a:pt x="453624" y="608514"/>
                  </a:lnTo>
                  <a:lnTo>
                    <a:pt x="492843" y="586761"/>
                  </a:lnTo>
                  <a:lnTo>
                    <a:pt x="528436" y="559897"/>
                  </a:lnTo>
                  <a:lnTo>
                    <a:pt x="559909" y="528416"/>
                  </a:lnTo>
                  <a:lnTo>
                    <a:pt x="586767" y="492811"/>
                  </a:lnTo>
                  <a:lnTo>
                    <a:pt x="608517" y="453575"/>
                  </a:lnTo>
                  <a:lnTo>
                    <a:pt x="624664" y="411204"/>
                  </a:lnTo>
                  <a:lnTo>
                    <a:pt x="634714" y="366188"/>
                  </a:lnTo>
                  <a:lnTo>
                    <a:pt x="638175" y="319024"/>
                  </a:lnTo>
                  <a:lnTo>
                    <a:pt x="634714" y="271890"/>
                  </a:lnTo>
                  <a:lnTo>
                    <a:pt x="624664" y="226901"/>
                  </a:lnTo>
                  <a:lnTo>
                    <a:pt x="608517" y="184550"/>
                  </a:lnTo>
                  <a:lnTo>
                    <a:pt x="586767" y="145331"/>
                  </a:lnTo>
                  <a:lnTo>
                    <a:pt x="559909" y="109738"/>
                  </a:lnTo>
                  <a:lnTo>
                    <a:pt x="528436" y="78265"/>
                  </a:lnTo>
                  <a:lnTo>
                    <a:pt x="492843" y="51407"/>
                  </a:lnTo>
                  <a:lnTo>
                    <a:pt x="453624" y="29657"/>
                  </a:lnTo>
                  <a:lnTo>
                    <a:pt x="411273" y="13510"/>
                  </a:lnTo>
                  <a:lnTo>
                    <a:pt x="366284" y="3460"/>
                  </a:lnTo>
                  <a:lnTo>
                    <a:pt x="319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86934" y="2303144"/>
            <a:ext cx="276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76550" y="2162111"/>
            <a:ext cx="833755" cy="976630"/>
            <a:chOff x="2876550" y="2162111"/>
            <a:chExt cx="833755" cy="9766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650" y="2228786"/>
              <a:ext cx="757237" cy="747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550" y="2162111"/>
              <a:ext cx="833437" cy="976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1800" y="2257424"/>
              <a:ext cx="647700" cy="638175"/>
            </a:xfrm>
            <a:custGeom>
              <a:avLst/>
              <a:gdLst/>
              <a:ahLst/>
              <a:cxnLst/>
              <a:rect l="l" t="t" r="r" b="b"/>
              <a:pathLst>
                <a:path w="647700" h="638175">
                  <a:moveTo>
                    <a:pt x="323850" y="0"/>
                  </a:moveTo>
                  <a:lnTo>
                    <a:pt x="276003" y="3460"/>
                  </a:lnTo>
                  <a:lnTo>
                    <a:pt x="230332" y="13510"/>
                  </a:lnTo>
                  <a:lnTo>
                    <a:pt x="187340" y="29657"/>
                  </a:lnTo>
                  <a:lnTo>
                    <a:pt x="147528" y="51407"/>
                  </a:lnTo>
                  <a:lnTo>
                    <a:pt x="111397" y="78265"/>
                  </a:lnTo>
                  <a:lnTo>
                    <a:pt x="79448" y="109738"/>
                  </a:lnTo>
                  <a:lnTo>
                    <a:pt x="52184" y="145331"/>
                  </a:lnTo>
                  <a:lnTo>
                    <a:pt x="30106" y="184550"/>
                  </a:lnTo>
                  <a:lnTo>
                    <a:pt x="13714" y="226901"/>
                  </a:lnTo>
                  <a:lnTo>
                    <a:pt x="3512" y="271890"/>
                  </a:lnTo>
                  <a:lnTo>
                    <a:pt x="0" y="319024"/>
                  </a:lnTo>
                  <a:lnTo>
                    <a:pt x="3512" y="366188"/>
                  </a:lnTo>
                  <a:lnTo>
                    <a:pt x="13714" y="411204"/>
                  </a:lnTo>
                  <a:lnTo>
                    <a:pt x="30106" y="453575"/>
                  </a:lnTo>
                  <a:lnTo>
                    <a:pt x="52184" y="492811"/>
                  </a:lnTo>
                  <a:lnTo>
                    <a:pt x="79448" y="528416"/>
                  </a:lnTo>
                  <a:lnTo>
                    <a:pt x="111397" y="559897"/>
                  </a:lnTo>
                  <a:lnTo>
                    <a:pt x="147528" y="586761"/>
                  </a:lnTo>
                  <a:lnTo>
                    <a:pt x="187340" y="608514"/>
                  </a:lnTo>
                  <a:lnTo>
                    <a:pt x="230332" y="624663"/>
                  </a:lnTo>
                  <a:lnTo>
                    <a:pt x="276003" y="634714"/>
                  </a:lnTo>
                  <a:lnTo>
                    <a:pt x="323850" y="638175"/>
                  </a:lnTo>
                  <a:lnTo>
                    <a:pt x="371696" y="634714"/>
                  </a:lnTo>
                  <a:lnTo>
                    <a:pt x="417367" y="624663"/>
                  </a:lnTo>
                  <a:lnTo>
                    <a:pt x="460359" y="608514"/>
                  </a:lnTo>
                  <a:lnTo>
                    <a:pt x="500171" y="586761"/>
                  </a:lnTo>
                  <a:lnTo>
                    <a:pt x="536302" y="559897"/>
                  </a:lnTo>
                  <a:lnTo>
                    <a:pt x="568251" y="528416"/>
                  </a:lnTo>
                  <a:lnTo>
                    <a:pt x="595515" y="492811"/>
                  </a:lnTo>
                  <a:lnTo>
                    <a:pt x="617593" y="453575"/>
                  </a:lnTo>
                  <a:lnTo>
                    <a:pt x="633985" y="411204"/>
                  </a:lnTo>
                  <a:lnTo>
                    <a:pt x="644187" y="366188"/>
                  </a:lnTo>
                  <a:lnTo>
                    <a:pt x="647700" y="319024"/>
                  </a:lnTo>
                  <a:lnTo>
                    <a:pt x="644187" y="271890"/>
                  </a:lnTo>
                  <a:lnTo>
                    <a:pt x="633985" y="226901"/>
                  </a:lnTo>
                  <a:lnTo>
                    <a:pt x="617593" y="184550"/>
                  </a:lnTo>
                  <a:lnTo>
                    <a:pt x="595515" y="145331"/>
                  </a:lnTo>
                  <a:lnTo>
                    <a:pt x="568251" y="109738"/>
                  </a:lnTo>
                  <a:lnTo>
                    <a:pt x="536302" y="78265"/>
                  </a:lnTo>
                  <a:lnTo>
                    <a:pt x="500171" y="51407"/>
                  </a:lnTo>
                  <a:lnTo>
                    <a:pt x="460359" y="29657"/>
                  </a:lnTo>
                  <a:lnTo>
                    <a:pt x="417367" y="13510"/>
                  </a:lnTo>
                  <a:lnTo>
                    <a:pt x="371696" y="346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70935" y="2303144"/>
            <a:ext cx="254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6495" y="4830762"/>
            <a:ext cx="190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8707" y="1857246"/>
            <a:ext cx="1581785" cy="8362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543050" algn="l"/>
              </a:tabLst>
            </a:pPr>
            <a:r>
              <a:rPr sz="5325" spc="60" baseline="-20344" dirty="0">
                <a:latin typeface="Symbol"/>
                <a:cs typeface="Symbol"/>
              </a:rPr>
              <a:t></a:t>
            </a:r>
            <a:r>
              <a:rPr sz="5325" spc="60" baseline="-20344" dirty="0">
                <a:latin typeface="Times New Roman"/>
                <a:cs typeface="Times New Roman"/>
              </a:rPr>
              <a:t> </a:t>
            </a:r>
            <a:r>
              <a:rPr sz="7950" spc="697" baseline="-22536" dirty="0">
                <a:latin typeface="Symbol"/>
                <a:cs typeface="Symbol"/>
              </a:rPr>
              <a:t></a:t>
            </a:r>
            <a:r>
              <a:rPr sz="53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6398" y="2866277"/>
            <a:ext cx="50927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100" dirty="0">
                <a:latin typeface="Times New Roman"/>
                <a:cs typeface="Times New Roman"/>
              </a:rPr>
              <a:t>i</a:t>
            </a:r>
            <a:r>
              <a:rPr sz="2050" spc="100" dirty="0">
                <a:latin typeface="Symbol"/>
                <a:cs typeface="Symbol"/>
              </a:rPr>
              <a:t>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371561" y="1735021"/>
            <a:ext cx="59626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325" i="1" spc="44" baseline="-28951" dirty="0">
                <a:latin typeface="Times New Roman"/>
                <a:cs typeface="Times New Roman"/>
              </a:rPr>
              <a:t>r</a:t>
            </a:r>
            <a:r>
              <a:rPr sz="5325" i="1" spc="-862" baseline="-28951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t</a:t>
            </a:r>
            <a:r>
              <a:rPr sz="2050" i="1" spc="-3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9262" y="2248905"/>
            <a:ext cx="33401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i="1" spc="35" dirty="0">
                <a:latin typeface="Times New Roman"/>
                <a:cs typeface="Times New Roman"/>
              </a:rPr>
              <a:t>r</a:t>
            </a:r>
            <a:r>
              <a:rPr sz="3075" i="1" spc="52" baseline="-24390" dirty="0">
                <a:latin typeface="Times New Roman"/>
                <a:cs typeface="Times New Roman"/>
              </a:rPr>
              <a:t>j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0369" y="2201592"/>
            <a:ext cx="57912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65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t</a:t>
            </a:r>
            <a:r>
              <a:rPr sz="2050" i="1" spc="-36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6492" y="2595955"/>
            <a:ext cx="39497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spc="75" dirty="0">
                <a:latin typeface="Times New Roman"/>
                <a:cs typeface="Times New Roman"/>
              </a:rPr>
              <a:t>d</a:t>
            </a:r>
            <a:r>
              <a:rPr sz="3075" spc="112" baseline="-24390" dirty="0">
                <a:latin typeface="Times New Roman"/>
                <a:cs typeface="Times New Roman"/>
              </a:rPr>
              <a:t>i</a:t>
            </a:r>
            <a:endParaRPr sz="3075" baseline="-2439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333311"/>
            <a:ext cx="85773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420109"/>
            <a:ext cx="323850" cy="4006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130" y="3302635"/>
            <a:ext cx="163830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835"/>
              </a:lnSpc>
              <a:spcBef>
                <a:spcPts val="130"/>
              </a:spcBef>
            </a:pP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514350">
              <a:lnSpc>
                <a:spcPts val="3835"/>
              </a:lnSpc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-15" baseline="-19841" dirty="0">
                <a:latin typeface="Times New Roman"/>
                <a:cs typeface="Times New Roman"/>
              </a:rPr>
              <a:t>a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5866" y="3789045"/>
            <a:ext cx="297688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  <a:tabLst>
                <a:tab pos="927735" algn="l"/>
                <a:tab pos="1842770" algn="l"/>
                <a:tab pos="2758440" algn="l"/>
              </a:tabLst>
            </a:pPr>
            <a:r>
              <a:rPr sz="3200" spc="15" dirty="0">
                <a:latin typeface="Times New Roman"/>
                <a:cs typeface="Times New Roman"/>
              </a:rPr>
              <a:t>1	0	0	0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35"/>
              </a:lnSpc>
              <a:tabLst>
                <a:tab pos="927735" algn="l"/>
                <a:tab pos="1842770" algn="l"/>
                <a:tab pos="2758440" algn="l"/>
              </a:tabLst>
            </a:pPr>
            <a:r>
              <a:rPr sz="3200" spc="15" dirty="0">
                <a:latin typeface="Times New Roman"/>
                <a:cs typeface="Times New Roman"/>
              </a:rPr>
              <a:t>0	1	0	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761" y="4275454"/>
            <a:ext cx="343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150" spc="-15" baseline="-19841" dirty="0">
                <a:latin typeface="Times New Roman"/>
                <a:cs typeface="Times New Roman"/>
              </a:rPr>
              <a:t>b</a:t>
            </a:r>
            <a:endParaRPr sz="3150" baseline="-198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4626" y="4067429"/>
            <a:ext cx="2317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latin typeface="Arial"/>
                <a:cs typeface="Arial"/>
              </a:rPr>
              <a:t>=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19475" y="2162111"/>
            <a:ext cx="2319655" cy="976630"/>
            <a:chOff x="3419475" y="2162111"/>
            <a:chExt cx="2319655" cy="976630"/>
          </a:xfrm>
        </p:grpSpPr>
        <p:sp>
          <p:nvSpPr>
            <p:cNvPr id="9" name="object 9"/>
            <p:cNvSpPr/>
            <p:nvPr/>
          </p:nvSpPr>
          <p:spPr>
            <a:xfrm>
              <a:off x="3419475" y="2548254"/>
              <a:ext cx="1585595" cy="132715"/>
            </a:xfrm>
            <a:custGeom>
              <a:avLst/>
              <a:gdLst/>
              <a:ahLst/>
              <a:cxnLst/>
              <a:rect l="l" t="t" r="r" b="b"/>
              <a:pathLst>
                <a:path w="1585595" h="132714">
                  <a:moveTo>
                    <a:pt x="1528567" y="66357"/>
                  </a:moveTo>
                  <a:lnTo>
                    <a:pt x="1457198" y="107950"/>
                  </a:lnTo>
                  <a:lnTo>
                    <a:pt x="1454912" y="116712"/>
                  </a:lnTo>
                  <a:lnTo>
                    <a:pt x="1462786" y="130429"/>
                  </a:lnTo>
                  <a:lnTo>
                    <a:pt x="1471549" y="132715"/>
                  </a:lnTo>
                  <a:lnTo>
                    <a:pt x="1478407" y="128650"/>
                  </a:lnTo>
                  <a:lnTo>
                    <a:pt x="1564172" y="78740"/>
                  </a:lnTo>
                  <a:lnTo>
                    <a:pt x="1549780" y="78740"/>
                  </a:lnTo>
                  <a:lnTo>
                    <a:pt x="1528567" y="66357"/>
                  </a:lnTo>
                  <a:close/>
                </a:path>
                <a:path w="1585595" h="132714">
                  <a:moveTo>
                    <a:pt x="1504090" y="52070"/>
                  </a:moveTo>
                  <a:lnTo>
                    <a:pt x="6350" y="52070"/>
                  </a:lnTo>
                  <a:lnTo>
                    <a:pt x="0" y="58420"/>
                  </a:lnTo>
                  <a:lnTo>
                    <a:pt x="0" y="74295"/>
                  </a:lnTo>
                  <a:lnTo>
                    <a:pt x="6350" y="80645"/>
                  </a:lnTo>
                  <a:lnTo>
                    <a:pt x="1504090" y="80645"/>
                  </a:lnTo>
                  <a:lnTo>
                    <a:pt x="1528567" y="66357"/>
                  </a:lnTo>
                  <a:lnTo>
                    <a:pt x="1504090" y="52070"/>
                  </a:lnTo>
                  <a:close/>
                </a:path>
                <a:path w="1585595" h="132714">
                  <a:moveTo>
                    <a:pt x="1570416" y="75106"/>
                  </a:moveTo>
                  <a:lnTo>
                    <a:pt x="1560898" y="80645"/>
                  </a:lnTo>
                  <a:lnTo>
                    <a:pt x="1564766" y="80645"/>
                  </a:lnTo>
                  <a:lnTo>
                    <a:pt x="1570416" y="75106"/>
                  </a:lnTo>
                  <a:close/>
                </a:path>
                <a:path w="1585595" h="132714">
                  <a:moveTo>
                    <a:pt x="1549780" y="53975"/>
                  </a:moveTo>
                  <a:lnTo>
                    <a:pt x="1528567" y="66357"/>
                  </a:lnTo>
                  <a:lnTo>
                    <a:pt x="1549780" y="78740"/>
                  </a:lnTo>
                  <a:lnTo>
                    <a:pt x="1549780" y="53975"/>
                  </a:lnTo>
                  <a:close/>
                </a:path>
                <a:path w="1585595" h="132714">
                  <a:moveTo>
                    <a:pt x="1563997" y="53975"/>
                  </a:moveTo>
                  <a:lnTo>
                    <a:pt x="1549780" y="53975"/>
                  </a:lnTo>
                  <a:lnTo>
                    <a:pt x="1549780" y="78740"/>
                  </a:lnTo>
                  <a:lnTo>
                    <a:pt x="1564172" y="78740"/>
                  </a:lnTo>
                  <a:lnTo>
                    <a:pt x="1570416" y="75106"/>
                  </a:lnTo>
                  <a:lnTo>
                    <a:pt x="1571244" y="74295"/>
                  </a:lnTo>
                  <a:lnTo>
                    <a:pt x="1571244" y="58420"/>
                  </a:lnTo>
                  <a:lnTo>
                    <a:pt x="1570691" y="57878"/>
                  </a:lnTo>
                  <a:lnTo>
                    <a:pt x="1563997" y="53975"/>
                  </a:lnTo>
                  <a:close/>
                </a:path>
                <a:path w="1585595" h="132714">
                  <a:moveTo>
                    <a:pt x="1570691" y="57878"/>
                  </a:moveTo>
                  <a:lnTo>
                    <a:pt x="1571244" y="58420"/>
                  </a:lnTo>
                  <a:lnTo>
                    <a:pt x="1571244" y="74295"/>
                  </a:lnTo>
                  <a:lnTo>
                    <a:pt x="1570416" y="75106"/>
                  </a:lnTo>
                  <a:lnTo>
                    <a:pt x="1585340" y="66421"/>
                  </a:lnTo>
                  <a:lnTo>
                    <a:pt x="1570691" y="57878"/>
                  </a:lnTo>
                  <a:close/>
                </a:path>
                <a:path w="1585595" h="132714">
                  <a:moveTo>
                    <a:pt x="1471549" y="0"/>
                  </a:moveTo>
                  <a:lnTo>
                    <a:pt x="1462786" y="2286"/>
                  </a:lnTo>
                  <a:lnTo>
                    <a:pt x="1454912" y="16002"/>
                  </a:lnTo>
                  <a:lnTo>
                    <a:pt x="1457198" y="24765"/>
                  </a:lnTo>
                  <a:lnTo>
                    <a:pt x="1528567" y="66357"/>
                  </a:lnTo>
                  <a:lnTo>
                    <a:pt x="1549780" y="53975"/>
                  </a:lnTo>
                  <a:lnTo>
                    <a:pt x="1563997" y="53975"/>
                  </a:lnTo>
                  <a:lnTo>
                    <a:pt x="1471549" y="0"/>
                  </a:lnTo>
                  <a:close/>
                </a:path>
                <a:path w="1585595" h="132714">
                  <a:moveTo>
                    <a:pt x="1564766" y="52070"/>
                  </a:moveTo>
                  <a:lnTo>
                    <a:pt x="1560730" y="52070"/>
                  </a:lnTo>
                  <a:lnTo>
                    <a:pt x="1570691" y="57878"/>
                  </a:lnTo>
                  <a:lnTo>
                    <a:pt x="1564766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3475" y="2228786"/>
              <a:ext cx="747712" cy="747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6325" y="2162111"/>
              <a:ext cx="852487" cy="97631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00625" y="2257424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150" y="0"/>
                  </a:moveTo>
                  <a:lnTo>
                    <a:pt x="271986" y="3460"/>
                  </a:lnTo>
                  <a:lnTo>
                    <a:pt x="226970" y="13510"/>
                  </a:lnTo>
                  <a:lnTo>
                    <a:pt x="184599" y="29657"/>
                  </a:lnTo>
                  <a:lnTo>
                    <a:pt x="145363" y="51407"/>
                  </a:lnTo>
                  <a:lnTo>
                    <a:pt x="109758" y="78265"/>
                  </a:lnTo>
                  <a:lnTo>
                    <a:pt x="78277" y="109738"/>
                  </a:lnTo>
                  <a:lnTo>
                    <a:pt x="51413" y="145331"/>
                  </a:lnTo>
                  <a:lnTo>
                    <a:pt x="29660" y="184550"/>
                  </a:lnTo>
                  <a:lnTo>
                    <a:pt x="13511" y="226901"/>
                  </a:lnTo>
                  <a:lnTo>
                    <a:pt x="3460" y="271890"/>
                  </a:lnTo>
                  <a:lnTo>
                    <a:pt x="0" y="319024"/>
                  </a:lnTo>
                  <a:lnTo>
                    <a:pt x="3460" y="366188"/>
                  </a:lnTo>
                  <a:lnTo>
                    <a:pt x="13511" y="411204"/>
                  </a:lnTo>
                  <a:lnTo>
                    <a:pt x="29660" y="453575"/>
                  </a:lnTo>
                  <a:lnTo>
                    <a:pt x="51413" y="492811"/>
                  </a:lnTo>
                  <a:lnTo>
                    <a:pt x="78277" y="528416"/>
                  </a:lnTo>
                  <a:lnTo>
                    <a:pt x="109758" y="559897"/>
                  </a:lnTo>
                  <a:lnTo>
                    <a:pt x="145363" y="586761"/>
                  </a:lnTo>
                  <a:lnTo>
                    <a:pt x="184599" y="608514"/>
                  </a:lnTo>
                  <a:lnTo>
                    <a:pt x="226970" y="624663"/>
                  </a:lnTo>
                  <a:lnTo>
                    <a:pt x="271986" y="634714"/>
                  </a:lnTo>
                  <a:lnTo>
                    <a:pt x="319150" y="638175"/>
                  </a:lnTo>
                  <a:lnTo>
                    <a:pt x="366284" y="634714"/>
                  </a:lnTo>
                  <a:lnTo>
                    <a:pt x="411273" y="624663"/>
                  </a:lnTo>
                  <a:lnTo>
                    <a:pt x="453624" y="608514"/>
                  </a:lnTo>
                  <a:lnTo>
                    <a:pt x="492843" y="586761"/>
                  </a:lnTo>
                  <a:lnTo>
                    <a:pt x="528436" y="559897"/>
                  </a:lnTo>
                  <a:lnTo>
                    <a:pt x="559909" y="528416"/>
                  </a:lnTo>
                  <a:lnTo>
                    <a:pt x="586767" y="492811"/>
                  </a:lnTo>
                  <a:lnTo>
                    <a:pt x="608517" y="453575"/>
                  </a:lnTo>
                  <a:lnTo>
                    <a:pt x="624664" y="411204"/>
                  </a:lnTo>
                  <a:lnTo>
                    <a:pt x="634714" y="366188"/>
                  </a:lnTo>
                  <a:lnTo>
                    <a:pt x="638175" y="319024"/>
                  </a:lnTo>
                  <a:lnTo>
                    <a:pt x="634714" y="271890"/>
                  </a:lnTo>
                  <a:lnTo>
                    <a:pt x="624664" y="226901"/>
                  </a:lnTo>
                  <a:lnTo>
                    <a:pt x="608517" y="184550"/>
                  </a:lnTo>
                  <a:lnTo>
                    <a:pt x="586767" y="145331"/>
                  </a:lnTo>
                  <a:lnTo>
                    <a:pt x="559909" y="109738"/>
                  </a:lnTo>
                  <a:lnTo>
                    <a:pt x="528436" y="78265"/>
                  </a:lnTo>
                  <a:lnTo>
                    <a:pt x="492843" y="51407"/>
                  </a:lnTo>
                  <a:lnTo>
                    <a:pt x="453624" y="29657"/>
                  </a:lnTo>
                  <a:lnTo>
                    <a:pt x="411273" y="13510"/>
                  </a:lnTo>
                  <a:lnTo>
                    <a:pt x="366284" y="3460"/>
                  </a:lnTo>
                  <a:lnTo>
                    <a:pt x="3191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86934" y="2303144"/>
            <a:ext cx="2762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76550" y="2162111"/>
            <a:ext cx="833755" cy="976630"/>
            <a:chOff x="2876550" y="2162111"/>
            <a:chExt cx="833755" cy="9766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650" y="2228786"/>
              <a:ext cx="757237" cy="747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6550" y="2162111"/>
              <a:ext cx="833437" cy="976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71800" y="2257424"/>
              <a:ext cx="647700" cy="638175"/>
            </a:xfrm>
            <a:custGeom>
              <a:avLst/>
              <a:gdLst/>
              <a:ahLst/>
              <a:cxnLst/>
              <a:rect l="l" t="t" r="r" b="b"/>
              <a:pathLst>
                <a:path w="647700" h="638175">
                  <a:moveTo>
                    <a:pt x="323850" y="0"/>
                  </a:moveTo>
                  <a:lnTo>
                    <a:pt x="276003" y="3460"/>
                  </a:lnTo>
                  <a:lnTo>
                    <a:pt x="230332" y="13510"/>
                  </a:lnTo>
                  <a:lnTo>
                    <a:pt x="187340" y="29657"/>
                  </a:lnTo>
                  <a:lnTo>
                    <a:pt x="147528" y="51407"/>
                  </a:lnTo>
                  <a:lnTo>
                    <a:pt x="111397" y="78265"/>
                  </a:lnTo>
                  <a:lnTo>
                    <a:pt x="79448" y="109738"/>
                  </a:lnTo>
                  <a:lnTo>
                    <a:pt x="52184" y="145331"/>
                  </a:lnTo>
                  <a:lnTo>
                    <a:pt x="30106" y="184550"/>
                  </a:lnTo>
                  <a:lnTo>
                    <a:pt x="13714" y="226901"/>
                  </a:lnTo>
                  <a:lnTo>
                    <a:pt x="3512" y="271890"/>
                  </a:lnTo>
                  <a:lnTo>
                    <a:pt x="0" y="319024"/>
                  </a:lnTo>
                  <a:lnTo>
                    <a:pt x="3512" y="366188"/>
                  </a:lnTo>
                  <a:lnTo>
                    <a:pt x="13714" y="411204"/>
                  </a:lnTo>
                  <a:lnTo>
                    <a:pt x="30106" y="453575"/>
                  </a:lnTo>
                  <a:lnTo>
                    <a:pt x="52184" y="492811"/>
                  </a:lnTo>
                  <a:lnTo>
                    <a:pt x="79448" y="528416"/>
                  </a:lnTo>
                  <a:lnTo>
                    <a:pt x="111397" y="559897"/>
                  </a:lnTo>
                  <a:lnTo>
                    <a:pt x="147528" y="586761"/>
                  </a:lnTo>
                  <a:lnTo>
                    <a:pt x="187340" y="608514"/>
                  </a:lnTo>
                  <a:lnTo>
                    <a:pt x="230332" y="624663"/>
                  </a:lnTo>
                  <a:lnTo>
                    <a:pt x="276003" y="634714"/>
                  </a:lnTo>
                  <a:lnTo>
                    <a:pt x="323850" y="638175"/>
                  </a:lnTo>
                  <a:lnTo>
                    <a:pt x="371696" y="634714"/>
                  </a:lnTo>
                  <a:lnTo>
                    <a:pt x="417367" y="624663"/>
                  </a:lnTo>
                  <a:lnTo>
                    <a:pt x="460359" y="608514"/>
                  </a:lnTo>
                  <a:lnTo>
                    <a:pt x="500171" y="586761"/>
                  </a:lnTo>
                  <a:lnTo>
                    <a:pt x="536302" y="559897"/>
                  </a:lnTo>
                  <a:lnTo>
                    <a:pt x="568251" y="528416"/>
                  </a:lnTo>
                  <a:lnTo>
                    <a:pt x="595515" y="492811"/>
                  </a:lnTo>
                  <a:lnTo>
                    <a:pt x="617593" y="453575"/>
                  </a:lnTo>
                  <a:lnTo>
                    <a:pt x="633985" y="411204"/>
                  </a:lnTo>
                  <a:lnTo>
                    <a:pt x="644187" y="366188"/>
                  </a:lnTo>
                  <a:lnTo>
                    <a:pt x="647700" y="319024"/>
                  </a:lnTo>
                  <a:lnTo>
                    <a:pt x="644187" y="271890"/>
                  </a:lnTo>
                  <a:lnTo>
                    <a:pt x="633985" y="226901"/>
                  </a:lnTo>
                  <a:lnTo>
                    <a:pt x="617593" y="184550"/>
                  </a:lnTo>
                  <a:lnTo>
                    <a:pt x="595515" y="145331"/>
                  </a:lnTo>
                  <a:lnTo>
                    <a:pt x="568251" y="109738"/>
                  </a:lnTo>
                  <a:lnTo>
                    <a:pt x="536302" y="78265"/>
                  </a:lnTo>
                  <a:lnTo>
                    <a:pt x="500171" y="51407"/>
                  </a:lnTo>
                  <a:lnTo>
                    <a:pt x="460359" y="29657"/>
                  </a:lnTo>
                  <a:lnTo>
                    <a:pt x="417367" y="13510"/>
                  </a:lnTo>
                  <a:lnTo>
                    <a:pt x="371696" y="346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70935" y="2303144"/>
            <a:ext cx="2540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2696" y="4842573"/>
            <a:ext cx="190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8707" y="1857246"/>
            <a:ext cx="1581785" cy="8362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543050" algn="l"/>
              </a:tabLst>
            </a:pPr>
            <a:r>
              <a:rPr sz="5325" spc="60" baseline="-20344" dirty="0">
                <a:latin typeface="Symbol"/>
                <a:cs typeface="Symbol"/>
              </a:rPr>
              <a:t></a:t>
            </a:r>
            <a:r>
              <a:rPr sz="5325" spc="60" baseline="-20344" dirty="0">
                <a:latin typeface="Times New Roman"/>
                <a:cs typeface="Times New Roman"/>
              </a:rPr>
              <a:t> </a:t>
            </a:r>
            <a:r>
              <a:rPr sz="7950" spc="697" baseline="-22536" dirty="0">
                <a:latin typeface="Symbol"/>
                <a:cs typeface="Symbol"/>
              </a:rPr>
              <a:t></a:t>
            </a:r>
            <a:r>
              <a:rPr sz="5300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6398" y="2866277"/>
            <a:ext cx="50927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100" dirty="0">
                <a:latin typeface="Times New Roman"/>
                <a:cs typeface="Times New Roman"/>
              </a:rPr>
              <a:t>i</a:t>
            </a:r>
            <a:r>
              <a:rPr sz="2050" spc="100" dirty="0">
                <a:latin typeface="Symbol"/>
                <a:cs typeface="Symbol"/>
              </a:rPr>
              <a:t>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j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371561" y="1735021"/>
            <a:ext cx="59626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325" i="1" spc="44" baseline="-28951" dirty="0">
                <a:latin typeface="Times New Roman"/>
                <a:cs typeface="Times New Roman"/>
              </a:rPr>
              <a:t>r</a:t>
            </a:r>
            <a:r>
              <a:rPr sz="5325" i="1" spc="-862" baseline="-28951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t</a:t>
            </a:r>
            <a:r>
              <a:rPr sz="2050" i="1" spc="-3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9262" y="2248905"/>
            <a:ext cx="33401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i="1" spc="35" dirty="0">
                <a:latin typeface="Times New Roman"/>
                <a:cs typeface="Times New Roman"/>
              </a:rPr>
              <a:t>r</a:t>
            </a:r>
            <a:r>
              <a:rPr sz="3075" i="1" spc="52" baseline="-24390" dirty="0">
                <a:latin typeface="Times New Roman"/>
                <a:cs typeface="Times New Roman"/>
              </a:rPr>
              <a:t>j</a:t>
            </a:r>
            <a:endParaRPr sz="3075" baseline="-2439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0369" y="2201592"/>
            <a:ext cx="57912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65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t</a:t>
            </a:r>
            <a:r>
              <a:rPr sz="2050" i="1" spc="-360" dirty="0">
                <a:latin typeface="Times New Roman"/>
                <a:cs typeface="Times New Roman"/>
              </a:rPr>
              <a:t> </a:t>
            </a:r>
            <a:r>
              <a:rPr sz="2050" spc="-30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6492" y="2595955"/>
            <a:ext cx="39497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550" spc="75" dirty="0">
                <a:latin typeface="Times New Roman"/>
                <a:cs typeface="Times New Roman"/>
              </a:rPr>
              <a:t>d</a:t>
            </a:r>
            <a:r>
              <a:rPr sz="3075" spc="112" baseline="-24390" dirty="0">
                <a:latin typeface="Times New Roman"/>
                <a:cs typeface="Times New Roman"/>
              </a:rPr>
              <a:t>i</a:t>
            </a:r>
            <a:endParaRPr sz="3075" baseline="-2439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AEBFBA-A4A3-46B6-A4E9-7673D41E02A0}"/>
                  </a:ext>
                </a:extLst>
              </p14:cNvPr>
              <p14:cNvContentPartPr/>
              <p14:nvPr/>
            </p14:nvContentPartPr>
            <p14:xfrm>
              <a:off x="1096920" y="1193040"/>
              <a:ext cx="7816320" cy="5301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AEBFBA-A4A3-46B6-A4E9-7673D41E02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560" y="1183680"/>
                <a:ext cx="7835040" cy="532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5100701" cy="5857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362" y="1347787"/>
            <a:ext cx="25419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u="heavy" spc="-20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Two</a:t>
            </a:r>
            <a:r>
              <a:rPr b="1" u="heavy" spc="-114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 </a:t>
            </a:r>
            <a:r>
              <a:rPr b="1" u="heavy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problems: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951608"/>
            <a:ext cx="323850" cy="400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441253"/>
            <a:ext cx="323850" cy="4003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1833880"/>
            <a:ext cx="7477759" cy="45218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931795">
              <a:lnSpc>
                <a:spcPts val="3829"/>
              </a:lnSpc>
              <a:spcBef>
                <a:spcPts val="265"/>
              </a:spcBef>
            </a:pPr>
            <a:r>
              <a:rPr sz="3200" b="1" dirty="0">
                <a:latin typeface="Calibri"/>
                <a:cs typeface="Calibri"/>
              </a:rPr>
              <a:t>(1)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Dead ends: </a:t>
            </a:r>
            <a:r>
              <a:rPr sz="3200" spc="15" dirty="0">
                <a:latin typeface="Calibri"/>
                <a:cs typeface="Calibri"/>
              </a:rPr>
              <a:t>Some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pages  </a:t>
            </a:r>
            <a:r>
              <a:rPr sz="3200" spc="-5" dirty="0">
                <a:latin typeface="Calibri"/>
                <a:cs typeface="Calibri"/>
              </a:rPr>
              <a:t>have </a:t>
            </a:r>
            <a:r>
              <a:rPr sz="3200" spc="25" dirty="0">
                <a:latin typeface="Calibri"/>
                <a:cs typeface="Calibri"/>
              </a:rPr>
              <a:t>no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out-links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10" dirty="0">
                <a:latin typeface="Calibri"/>
                <a:cs typeface="Calibri"/>
              </a:rPr>
              <a:t>Random </a:t>
            </a:r>
            <a:r>
              <a:rPr sz="2750" spc="-5" dirty="0">
                <a:latin typeface="Calibri"/>
                <a:cs typeface="Calibri"/>
              </a:rPr>
              <a:t>walk </a:t>
            </a:r>
            <a:r>
              <a:rPr sz="2750" spc="5" dirty="0">
                <a:latin typeface="Calibri"/>
                <a:cs typeface="Calibri"/>
              </a:rPr>
              <a:t>has </a:t>
            </a:r>
            <a:r>
              <a:rPr sz="2750" spc="-10" dirty="0">
                <a:latin typeface="Calibri"/>
                <a:cs typeface="Calibri"/>
              </a:rPr>
              <a:t>“nowhere” </a:t>
            </a:r>
            <a:r>
              <a:rPr sz="2750" spc="-5" dirty="0">
                <a:latin typeface="Calibri"/>
                <a:cs typeface="Calibri"/>
              </a:rPr>
              <a:t>to go</a:t>
            </a:r>
            <a:r>
              <a:rPr sz="2750" spc="-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5" dirty="0">
                <a:latin typeface="Calibri"/>
                <a:cs typeface="Calibri"/>
              </a:rPr>
              <a:t>Such </a:t>
            </a:r>
            <a:r>
              <a:rPr sz="2750" spc="-5" dirty="0">
                <a:latin typeface="Calibri"/>
                <a:cs typeface="Calibri"/>
              </a:rPr>
              <a:t>pages </a:t>
            </a:r>
            <a:r>
              <a:rPr sz="2750" spc="5" dirty="0">
                <a:latin typeface="Calibri"/>
                <a:cs typeface="Calibri"/>
              </a:rPr>
              <a:t>cause importance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-10" dirty="0">
                <a:latin typeface="Calibri"/>
                <a:cs typeface="Calibri"/>
              </a:rPr>
              <a:t>“leak</a:t>
            </a:r>
            <a:r>
              <a:rPr sz="2750" spc="49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out”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latin typeface="Calibri"/>
                <a:cs typeface="Calibri"/>
              </a:rPr>
              <a:t>(2) </a:t>
            </a: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Spider</a:t>
            </a:r>
            <a:r>
              <a:rPr sz="320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traps: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spc="10" dirty="0">
                <a:latin typeface="Calibri"/>
                <a:cs typeface="Calibri"/>
              </a:rPr>
              <a:t>(all </a:t>
            </a:r>
            <a:r>
              <a:rPr sz="3200" spc="15" dirty="0">
                <a:latin typeface="Calibri"/>
                <a:cs typeface="Calibri"/>
              </a:rPr>
              <a:t>out-links </a:t>
            </a:r>
            <a:r>
              <a:rPr sz="3200" spc="-5" dirty="0">
                <a:latin typeface="Calibri"/>
                <a:cs typeface="Calibri"/>
              </a:rPr>
              <a:t>are </a:t>
            </a:r>
            <a:r>
              <a:rPr sz="3200" spc="10" dirty="0">
                <a:latin typeface="Calibri"/>
                <a:cs typeface="Calibri"/>
              </a:rPr>
              <a:t>within the</a:t>
            </a:r>
            <a:r>
              <a:rPr sz="3200" spc="-4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group)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82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10" dirty="0">
                <a:latin typeface="Calibri"/>
                <a:cs typeface="Calibri"/>
              </a:rPr>
              <a:t>Random </a:t>
            </a:r>
            <a:r>
              <a:rPr sz="2750" spc="-5" dirty="0">
                <a:latin typeface="Calibri"/>
                <a:cs typeface="Calibri"/>
              </a:rPr>
              <a:t>walk </a:t>
            </a:r>
            <a:r>
              <a:rPr sz="2750" spc="-15" dirty="0">
                <a:latin typeface="Calibri"/>
                <a:cs typeface="Calibri"/>
              </a:rPr>
              <a:t>gets </a:t>
            </a:r>
            <a:r>
              <a:rPr sz="2750" spc="-20" dirty="0">
                <a:latin typeface="Calibri"/>
                <a:cs typeface="Calibri"/>
              </a:rPr>
              <a:t>“stuck”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5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trap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68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10" dirty="0">
                <a:latin typeface="Calibri"/>
                <a:cs typeface="Calibri"/>
              </a:rPr>
              <a:t>And eventually </a:t>
            </a:r>
            <a:r>
              <a:rPr sz="2750" spc="-20" dirty="0">
                <a:latin typeface="Calibri"/>
                <a:cs typeface="Calibri"/>
              </a:rPr>
              <a:t>spider </a:t>
            </a:r>
            <a:r>
              <a:rPr sz="2750" spc="-15" dirty="0">
                <a:latin typeface="Calibri"/>
                <a:cs typeface="Calibri"/>
              </a:rPr>
              <a:t>traps </a:t>
            </a:r>
            <a:r>
              <a:rPr sz="2750" spc="5" dirty="0">
                <a:latin typeface="Calibri"/>
                <a:cs typeface="Calibri"/>
              </a:rPr>
              <a:t>absorb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-39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importance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9201" y="1420875"/>
            <a:ext cx="1758950" cy="2493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11794" y="1155382"/>
            <a:ext cx="1021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Dead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B9FB71-993A-4527-A99D-E2C5AE25C85A}"/>
                  </a:ext>
                </a:extLst>
              </p14:cNvPr>
              <p14:cNvContentPartPr/>
              <p14:nvPr/>
            </p14:nvContentPartPr>
            <p14:xfrm>
              <a:off x="437760" y="1255320"/>
              <a:ext cx="1695240" cy="36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B9FB71-993A-4527-A99D-E2C5AE25C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400" y="1245960"/>
                <a:ext cx="1713960" cy="365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5357876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27787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b="1" spc="-1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180" y="1948180"/>
            <a:ext cx="2232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5" dirty="0">
                <a:latin typeface="Calibri"/>
                <a:cs typeface="Calibri"/>
              </a:rPr>
              <a:t>Set </a:t>
            </a:r>
            <a:r>
              <a:rPr sz="2750" spc="-130" dirty="0">
                <a:latin typeface="Cambria Math"/>
                <a:cs typeface="Cambria Math"/>
              </a:rPr>
              <a:t>𝑟</a:t>
            </a:r>
            <a:r>
              <a:rPr sz="3000" spc="-195" baseline="-16666" dirty="0">
                <a:latin typeface="Cambria Math"/>
                <a:cs typeface="Cambria Math"/>
              </a:rPr>
              <a:t>𝑗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204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1/𝑁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580" y="2578036"/>
            <a:ext cx="12573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10" dirty="0">
                <a:latin typeface="Cambria Math"/>
                <a:cs typeface="Cambria Math"/>
              </a:rPr>
              <a:t>𝑟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225" dirty="0">
                <a:latin typeface="Cambria Math"/>
                <a:cs typeface="Cambria Math"/>
              </a:rPr>
              <a:t> </a:t>
            </a:r>
            <a:r>
              <a:rPr sz="4125" spc="592" baseline="1010" dirty="0">
                <a:latin typeface="Cambria Math"/>
                <a:cs typeface="Cambria Math"/>
              </a:rPr>
              <a:t>σ</a:t>
            </a:r>
            <a:endParaRPr sz="4125" baseline="101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2339" y="2834639"/>
            <a:ext cx="257175" cy="19050"/>
          </a:xfrm>
          <a:custGeom>
            <a:avLst/>
            <a:gdLst/>
            <a:ahLst/>
            <a:cxnLst/>
            <a:rect l="l" t="t" r="r" b="b"/>
            <a:pathLst>
              <a:path w="257175" h="19050">
                <a:moveTo>
                  <a:pt x="257175" y="0"/>
                </a:moveTo>
                <a:lnTo>
                  <a:pt x="0" y="0"/>
                </a:lnTo>
                <a:lnTo>
                  <a:pt x="0" y="19050"/>
                </a:lnTo>
                <a:lnTo>
                  <a:pt x="257175" y="190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6685" y="2463482"/>
            <a:ext cx="2889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𝑟</a:t>
            </a:r>
            <a:r>
              <a:rPr sz="2475" spc="142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433" y="2759011"/>
            <a:ext cx="16935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86460" algn="l"/>
              </a:tabLst>
            </a:pPr>
            <a:r>
              <a:rPr sz="3000" spc="345" baseline="1388" dirty="0">
                <a:latin typeface="Cambria Math"/>
                <a:cs typeface="Cambria Math"/>
              </a:rPr>
              <a:t>𝑗	</a:t>
            </a:r>
            <a:r>
              <a:rPr sz="2000" spc="155" dirty="0">
                <a:latin typeface="Cambria Math"/>
                <a:cs typeface="Cambria Math"/>
              </a:rPr>
              <a:t>𝑖→𝑗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3000" spc="150" baseline="-20833" dirty="0">
                <a:latin typeface="Cambria Math"/>
                <a:cs typeface="Cambria Math"/>
              </a:rPr>
              <a:t>𝑑</a:t>
            </a:r>
            <a:r>
              <a:rPr sz="2475" spc="150" baseline="-40404" dirty="0">
                <a:latin typeface="Cambria Math"/>
                <a:cs typeface="Cambria Math"/>
              </a:rPr>
              <a:t>𝑖</a:t>
            </a:r>
            <a:endParaRPr sz="2475" baseline="-4040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286" y="3226180"/>
            <a:ext cx="16338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E66C7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iterate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183697"/>
            <a:ext cx="323850" cy="4003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8530" y="4066222"/>
            <a:ext cx="15868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9480" y="4712855"/>
          <a:ext cx="6186801" cy="114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963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y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8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86">
                <a:tc>
                  <a:txBody>
                    <a:bodyPr/>
                    <a:lstStyle/>
                    <a:p>
                      <a:pPr marL="31750">
                        <a:lnSpc>
                          <a:spcPts val="2545"/>
                        </a:lnSpc>
                      </a:pPr>
                      <a:r>
                        <a:rPr sz="24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30" baseline="-19713" dirty="0">
                          <a:latin typeface="Times New Roman"/>
                          <a:cs typeface="Times New Roman"/>
                        </a:rPr>
                        <a:t>m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16/24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33437" y="471970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142936"/>
                </a:moveTo>
                <a:lnTo>
                  <a:pt x="46537" y="1136948"/>
                </a:lnTo>
                <a:lnTo>
                  <a:pt x="22317" y="1120619"/>
                </a:lnTo>
                <a:lnTo>
                  <a:pt x="5987" y="1096398"/>
                </a:lnTo>
                <a:lnTo>
                  <a:pt x="0" y="1066736"/>
                </a:lnTo>
                <a:lnTo>
                  <a:pt x="0" y="76200"/>
                </a:ln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4437" y="4719701"/>
            <a:ext cx="76835" cy="1143000"/>
          </a:xfrm>
          <a:custGeom>
            <a:avLst/>
            <a:gdLst/>
            <a:ahLst/>
            <a:cxnLst/>
            <a:rect l="l" t="t" r="r" b="b"/>
            <a:pathLst>
              <a:path w="76834" h="1143000">
                <a:moveTo>
                  <a:pt x="0" y="0"/>
                </a:moveTo>
                <a:lnTo>
                  <a:pt x="29671" y="5976"/>
                </a:lnTo>
                <a:lnTo>
                  <a:pt x="53914" y="22288"/>
                </a:lnTo>
                <a:lnTo>
                  <a:pt x="70265" y="46505"/>
                </a:lnTo>
                <a:lnTo>
                  <a:pt x="76263" y="76200"/>
                </a:lnTo>
                <a:lnTo>
                  <a:pt x="76263" y="1066736"/>
                </a:lnTo>
                <a:lnTo>
                  <a:pt x="70265" y="1096398"/>
                </a:lnTo>
                <a:lnTo>
                  <a:pt x="53914" y="1120619"/>
                </a:lnTo>
                <a:lnTo>
                  <a:pt x="29671" y="1136948"/>
                </a:lnTo>
                <a:lnTo>
                  <a:pt x="0" y="11429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1692" y="5790816"/>
            <a:ext cx="5179060" cy="839469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219075" algn="ctr">
              <a:lnSpc>
                <a:spcPct val="100000"/>
              </a:lnSpc>
              <a:spcBef>
                <a:spcPts val="955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Corbel"/>
                <a:cs typeface="Corbel"/>
              </a:rPr>
              <a:t>All </a:t>
            </a:r>
            <a:r>
              <a:rPr sz="2000" spc="-10" dirty="0">
                <a:latin typeface="Corbel"/>
                <a:cs typeface="Corbel"/>
              </a:rPr>
              <a:t>the PageRank </a:t>
            </a:r>
            <a:r>
              <a:rPr sz="2000" spc="5" dirty="0">
                <a:latin typeface="Corbel"/>
                <a:cs typeface="Corbel"/>
              </a:rPr>
              <a:t>score </a:t>
            </a:r>
            <a:r>
              <a:rPr sz="2000" spc="-15" dirty="0">
                <a:latin typeface="Corbel"/>
                <a:cs typeface="Corbel"/>
              </a:rPr>
              <a:t>gets </a:t>
            </a:r>
            <a:r>
              <a:rPr sz="2000" dirty="0">
                <a:latin typeface="Corbel"/>
                <a:cs typeface="Corbel"/>
              </a:rPr>
              <a:t>“trapped” </a:t>
            </a:r>
            <a:r>
              <a:rPr sz="2000" spc="-5" dirty="0">
                <a:latin typeface="Corbel"/>
                <a:cs typeface="Corbel"/>
              </a:rPr>
              <a:t>in </a:t>
            </a:r>
            <a:r>
              <a:rPr sz="2000" spc="-10" dirty="0">
                <a:latin typeface="Corbel"/>
                <a:cs typeface="Corbel"/>
              </a:rPr>
              <a:t>node</a:t>
            </a:r>
            <a:r>
              <a:rPr sz="2000" spc="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60492" y="1200150"/>
            <a:ext cx="1226820" cy="1443355"/>
            <a:chOff x="4960492" y="1200150"/>
            <a:chExt cx="1226820" cy="1443355"/>
          </a:xfrm>
        </p:grpSpPr>
        <p:sp>
          <p:nvSpPr>
            <p:cNvPr id="18" name="object 18"/>
            <p:cNvSpPr/>
            <p:nvPr/>
          </p:nvSpPr>
          <p:spPr>
            <a:xfrm>
              <a:off x="4960493" y="1200149"/>
              <a:ext cx="935990" cy="1193165"/>
            </a:xfrm>
            <a:custGeom>
              <a:avLst/>
              <a:gdLst/>
              <a:ahLst/>
              <a:cxnLst/>
              <a:rect l="l" t="t" r="r" b="b"/>
              <a:pathLst>
                <a:path w="935989" h="1193164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935989" h="1193164">
                  <a:moveTo>
                    <a:pt x="322961" y="686816"/>
                  </a:moveTo>
                  <a:lnTo>
                    <a:pt x="321068" y="679170"/>
                  </a:lnTo>
                  <a:lnTo>
                    <a:pt x="321132" y="670052"/>
                  </a:lnTo>
                  <a:lnTo>
                    <a:pt x="321183" y="661924"/>
                  </a:lnTo>
                  <a:lnTo>
                    <a:pt x="306095" y="670331"/>
                  </a:lnTo>
                  <a:lnTo>
                    <a:pt x="298450" y="672211"/>
                  </a:lnTo>
                  <a:lnTo>
                    <a:pt x="296341" y="675754"/>
                  </a:lnTo>
                  <a:lnTo>
                    <a:pt x="213106" y="722122"/>
                  </a:lnTo>
                  <a:lnTo>
                    <a:pt x="206121" y="725932"/>
                  </a:lnTo>
                  <a:lnTo>
                    <a:pt x="203708" y="734695"/>
                  </a:lnTo>
                  <a:lnTo>
                    <a:pt x="207518" y="741553"/>
                  </a:lnTo>
                  <a:lnTo>
                    <a:pt x="211328" y="748538"/>
                  </a:lnTo>
                  <a:lnTo>
                    <a:pt x="220091" y="750951"/>
                  </a:lnTo>
                  <a:lnTo>
                    <a:pt x="267487" y="724522"/>
                  </a:lnTo>
                  <a:lnTo>
                    <a:pt x="4064" y="1169670"/>
                  </a:lnTo>
                  <a:lnTo>
                    <a:pt x="0" y="1176401"/>
                  </a:lnTo>
                  <a:lnTo>
                    <a:pt x="2286" y="1185164"/>
                  </a:lnTo>
                  <a:lnTo>
                    <a:pt x="9017" y="1189228"/>
                  </a:lnTo>
                  <a:lnTo>
                    <a:pt x="15875" y="1193165"/>
                  </a:lnTo>
                  <a:lnTo>
                    <a:pt x="24638" y="1191006"/>
                  </a:lnTo>
                  <a:lnTo>
                    <a:pt x="28575" y="1184148"/>
                  </a:lnTo>
                  <a:lnTo>
                    <a:pt x="292138" y="738962"/>
                  </a:lnTo>
                  <a:lnTo>
                    <a:pt x="291846" y="785495"/>
                  </a:lnTo>
                  <a:lnTo>
                    <a:pt x="291833" y="793496"/>
                  </a:lnTo>
                  <a:lnTo>
                    <a:pt x="298069" y="799846"/>
                  </a:lnTo>
                  <a:lnTo>
                    <a:pt x="305943" y="799846"/>
                  </a:lnTo>
                  <a:lnTo>
                    <a:pt x="313817" y="799973"/>
                  </a:lnTo>
                  <a:lnTo>
                    <a:pt x="320294" y="793496"/>
                  </a:lnTo>
                  <a:lnTo>
                    <a:pt x="320421" y="785495"/>
                  </a:lnTo>
                  <a:lnTo>
                    <a:pt x="321005" y="690156"/>
                  </a:lnTo>
                  <a:lnTo>
                    <a:pt x="322961" y="686816"/>
                  </a:lnTo>
                  <a:close/>
                </a:path>
                <a:path w="935989" h="1193164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935989" h="1193164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935989" h="1193164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3974" y="1409636"/>
              <a:ext cx="566737" cy="5667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5874" y="1362011"/>
              <a:ext cx="633412" cy="7381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91124" y="14382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0014" y="2494914"/>
              <a:ext cx="987425" cy="148590"/>
            </a:xfrm>
            <a:custGeom>
              <a:avLst/>
              <a:gdLst/>
              <a:ahLst/>
              <a:cxnLst/>
              <a:rect l="l" t="t" r="r" b="b"/>
              <a:pathLst>
                <a:path w="987425" h="148589">
                  <a:moveTo>
                    <a:pt x="905134" y="99007"/>
                  </a:moveTo>
                  <a:lnTo>
                    <a:pt x="856107" y="122682"/>
                  </a:lnTo>
                  <a:lnTo>
                    <a:pt x="853186" y="131190"/>
                  </a:lnTo>
                  <a:lnTo>
                    <a:pt x="860044" y="145414"/>
                  </a:lnTo>
                  <a:lnTo>
                    <a:pt x="868552" y="148336"/>
                  </a:lnTo>
                  <a:lnTo>
                    <a:pt x="961635" y="103440"/>
                  </a:lnTo>
                  <a:lnTo>
                    <a:pt x="905134" y="99007"/>
                  </a:lnTo>
                  <a:close/>
                </a:path>
                <a:path w="987425" h="148589">
                  <a:moveTo>
                    <a:pt x="971591" y="98639"/>
                  </a:moveTo>
                  <a:lnTo>
                    <a:pt x="961635" y="103440"/>
                  </a:lnTo>
                  <a:lnTo>
                    <a:pt x="965581" y="103759"/>
                  </a:lnTo>
                  <a:lnTo>
                    <a:pt x="971591" y="98639"/>
                  </a:lnTo>
                  <a:close/>
                </a:path>
                <a:path w="987425" h="148589">
                  <a:moveTo>
                    <a:pt x="930580" y="86718"/>
                  </a:moveTo>
                  <a:lnTo>
                    <a:pt x="905134" y="99007"/>
                  </a:lnTo>
                  <a:lnTo>
                    <a:pt x="961635" y="103440"/>
                  </a:lnTo>
                  <a:lnTo>
                    <a:pt x="967295" y="100711"/>
                  </a:lnTo>
                  <a:lnTo>
                    <a:pt x="950722" y="100711"/>
                  </a:lnTo>
                  <a:lnTo>
                    <a:pt x="930580" y="86718"/>
                  </a:lnTo>
                  <a:close/>
                </a:path>
                <a:path w="987425" h="148589">
                  <a:moveTo>
                    <a:pt x="952626" y="76073"/>
                  </a:moveTo>
                  <a:lnTo>
                    <a:pt x="930580" y="86718"/>
                  </a:lnTo>
                  <a:lnTo>
                    <a:pt x="950722" y="100711"/>
                  </a:lnTo>
                  <a:lnTo>
                    <a:pt x="952626" y="76073"/>
                  </a:lnTo>
                  <a:close/>
                </a:path>
                <a:path w="987425" h="148589">
                  <a:moveTo>
                    <a:pt x="965298" y="76073"/>
                  </a:moveTo>
                  <a:lnTo>
                    <a:pt x="952626" y="76073"/>
                  </a:lnTo>
                  <a:lnTo>
                    <a:pt x="950722" y="100711"/>
                  </a:lnTo>
                  <a:lnTo>
                    <a:pt x="967295" y="100711"/>
                  </a:lnTo>
                  <a:lnTo>
                    <a:pt x="971591" y="98639"/>
                  </a:lnTo>
                  <a:lnTo>
                    <a:pt x="972438" y="97917"/>
                  </a:lnTo>
                  <a:lnTo>
                    <a:pt x="973709" y="82169"/>
                  </a:lnTo>
                  <a:lnTo>
                    <a:pt x="973185" y="81554"/>
                  </a:lnTo>
                  <a:lnTo>
                    <a:pt x="965298" y="76073"/>
                  </a:lnTo>
                  <a:close/>
                </a:path>
                <a:path w="987425" h="148589">
                  <a:moveTo>
                    <a:pt x="8127" y="0"/>
                  </a:moveTo>
                  <a:lnTo>
                    <a:pt x="1270" y="5969"/>
                  </a:lnTo>
                  <a:lnTo>
                    <a:pt x="0" y="21717"/>
                  </a:lnTo>
                  <a:lnTo>
                    <a:pt x="5969" y="28575"/>
                  </a:lnTo>
                  <a:lnTo>
                    <a:pt x="905134" y="99007"/>
                  </a:lnTo>
                  <a:lnTo>
                    <a:pt x="930580" y="86718"/>
                  </a:lnTo>
                  <a:lnTo>
                    <a:pt x="907295" y="70542"/>
                  </a:lnTo>
                  <a:lnTo>
                    <a:pt x="8127" y="0"/>
                  </a:lnTo>
                  <a:close/>
                </a:path>
                <a:path w="987425" h="148589">
                  <a:moveTo>
                    <a:pt x="973185" y="81554"/>
                  </a:moveTo>
                  <a:lnTo>
                    <a:pt x="973709" y="82169"/>
                  </a:lnTo>
                  <a:lnTo>
                    <a:pt x="972438" y="97917"/>
                  </a:lnTo>
                  <a:lnTo>
                    <a:pt x="971591" y="98639"/>
                  </a:lnTo>
                  <a:lnTo>
                    <a:pt x="987044" y="91186"/>
                  </a:lnTo>
                  <a:lnTo>
                    <a:pt x="973185" y="81554"/>
                  </a:lnTo>
                  <a:close/>
                </a:path>
                <a:path w="987425" h="148589">
                  <a:moveTo>
                    <a:pt x="907295" y="70542"/>
                  </a:moveTo>
                  <a:lnTo>
                    <a:pt x="930580" y="86718"/>
                  </a:lnTo>
                  <a:lnTo>
                    <a:pt x="952626" y="76073"/>
                  </a:lnTo>
                  <a:lnTo>
                    <a:pt x="965298" y="76073"/>
                  </a:lnTo>
                  <a:lnTo>
                    <a:pt x="963721" y="74976"/>
                  </a:lnTo>
                  <a:lnTo>
                    <a:pt x="907295" y="70542"/>
                  </a:lnTo>
                  <a:close/>
                </a:path>
                <a:path w="987425" h="148589">
                  <a:moveTo>
                    <a:pt x="963721" y="74976"/>
                  </a:moveTo>
                  <a:lnTo>
                    <a:pt x="973185" y="81554"/>
                  </a:lnTo>
                  <a:lnTo>
                    <a:pt x="967867" y="75311"/>
                  </a:lnTo>
                  <a:lnTo>
                    <a:pt x="963721" y="74976"/>
                  </a:lnTo>
                  <a:close/>
                </a:path>
                <a:path w="987425" h="148589">
                  <a:moveTo>
                    <a:pt x="878967" y="16129"/>
                  </a:moveTo>
                  <a:lnTo>
                    <a:pt x="870076" y="17780"/>
                  </a:lnTo>
                  <a:lnTo>
                    <a:pt x="865505" y="24257"/>
                  </a:lnTo>
                  <a:lnTo>
                    <a:pt x="861060" y="30734"/>
                  </a:lnTo>
                  <a:lnTo>
                    <a:pt x="862711" y="39624"/>
                  </a:lnTo>
                  <a:lnTo>
                    <a:pt x="907295" y="70542"/>
                  </a:lnTo>
                  <a:lnTo>
                    <a:pt x="963721" y="74976"/>
                  </a:lnTo>
                  <a:lnTo>
                    <a:pt x="878967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26126" y="146043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91075" y="2200211"/>
            <a:ext cx="643255" cy="738505"/>
            <a:chOff x="4791075" y="2200211"/>
            <a:chExt cx="643255" cy="73850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9175" y="2247836"/>
              <a:ext cx="566737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1075" y="2200211"/>
              <a:ext cx="642937" cy="7381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86325" y="2276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20945" y="229990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38850" y="2276411"/>
            <a:ext cx="738505" cy="738505"/>
            <a:chOff x="6038850" y="2276411"/>
            <a:chExt cx="738505" cy="73850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4575" y="2324036"/>
              <a:ext cx="566737" cy="5667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8850" y="2276411"/>
              <a:ext cx="738187" cy="7381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81725" y="2352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66815" y="2376106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861809" y="1367379"/>
          <a:ext cx="2209800" cy="141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7071106" y="3027109"/>
            <a:ext cx="1783080" cy="11220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179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51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2025" b="1" spc="-202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</a:t>
            </a:r>
            <a:r>
              <a:rPr sz="20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</a:t>
            </a:r>
            <a:endParaRPr sz="2025" baseline="-185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358509" y="2114550"/>
            <a:ext cx="528320" cy="486409"/>
          </a:xfrm>
          <a:custGeom>
            <a:avLst/>
            <a:gdLst/>
            <a:ahLst/>
            <a:cxnLst/>
            <a:rect l="l" t="t" r="r" b="b"/>
            <a:pathLst>
              <a:path w="528320" h="486410">
                <a:moveTo>
                  <a:pt x="389593" y="28575"/>
                </a:moveTo>
                <a:lnTo>
                  <a:pt x="284734" y="28575"/>
                </a:lnTo>
                <a:lnTo>
                  <a:pt x="294513" y="28828"/>
                </a:lnTo>
                <a:lnTo>
                  <a:pt x="304418" y="29717"/>
                </a:lnTo>
                <a:lnTo>
                  <a:pt x="343281" y="38862"/>
                </a:lnTo>
                <a:lnTo>
                  <a:pt x="381126" y="56261"/>
                </a:lnTo>
                <a:lnTo>
                  <a:pt x="416051" y="80899"/>
                </a:lnTo>
                <a:lnTo>
                  <a:pt x="446405" y="111125"/>
                </a:lnTo>
                <a:lnTo>
                  <a:pt x="471169" y="145923"/>
                </a:lnTo>
                <a:lnTo>
                  <a:pt x="488822" y="183896"/>
                </a:lnTo>
                <a:lnTo>
                  <a:pt x="498220" y="222885"/>
                </a:lnTo>
                <a:lnTo>
                  <a:pt x="499490" y="242442"/>
                </a:lnTo>
                <a:lnTo>
                  <a:pt x="499237" y="252222"/>
                </a:lnTo>
                <a:lnTo>
                  <a:pt x="492251" y="291591"/>
                </a:lnTo>
                <a:lnTo>
                  <a:pt x="471805" y="338836"/>
                </a:lnTo>
                <a:lnTo>
                  <a:pt x="447166" y="373761"/>
                </a:lnTo>
                <a:lnTo>
                  <a:pt x="416940" y="404113"/>
                </a:lnTo>
                <a:lnTo>
                  <a:pt x="382142" y="428878"/>
                </a:lnTo>
                <a:lnTo>
                  <a:pt x="344169" y="446532"/>
                </a:lnTo>
                <a:lnTo>
                  <a:pt x="305181" y="455929"/>
                </a:lnTo>
                <a:lnTo>
                  <a:pt x="276860" y="457453"/>
                </a:lnTo>
                <a:lnTo>
                  <a:pt x="270637" y="463930"/>
                </a:lnTo>
                <a:lnTo>
                  <a:pt x="271144" y="479805"/>
                </a:lnTo>
                <a:lnTo>
                  <a:pt x="277621" y="486028"/>
                </a:lnTo>
                <a:lnTo>
                  <a:pt x="296290" y="485521"/>
                </a:lnTo>
                <a:lnTo>
                  <a:pt x="342011" y="477392"/>
                </a:lnTo>
                <a:lnTo>
                  <a:pt x="395477" y="454151"/>
                </a:lnTo>
                <a:lnTo>
                  <a:pt x="434466" y="426720"/>
                </a:lnTo>
                <a:lnTo>
                  <a:pt x="468248" y="393064"/>
                </a:lnTo>
                <a:lnTo>
                  <a:pt x="495808" y="354202"/>
                </a:lnTo>
                <a:lnTo>
                  <a:pt x="515619" y="311785"/>
                </a:lnTo>
                <a:lnTo>
                  <a:pt x="526541" y="266446"/>
                </a:lnTo>
                <a:lnTo>
                  <a:pt x="528065" y="243332"/>
                </a:lnTo>
                <a:lnTo>
                  <a:pt x="527812" y="231775"/>
                </a:lnTo>
                <a:lnTo>
                  <a:pt x="519684" y="186054"/>
                </a:lnTo>
                <a:lnTo>
                  <a:pt x="496442" y="132587"/>
                </a:lnTo>
                <a:lnTo>
                  <a:pt x="469011" y="93599"/>
                </a:lnTo>
                <a:lnTo>
                  <a:pt x="435356" y="59816"/>
                </a:lnTo>
                <a:lnTo>
                  <a:pt x="396493" y="32258"/>
                </a:lnTo>
                <a:lnTo>
                  <a:pt x="389593" y="28575"/>
                </a:lnTo>
                <a:close/>
              </a:path>
              <a:path w="528320" h="486410">
                <a:moveTo>
                  <a:pt x="49213" y="227615"/>
                </a:moveTo>
                <a:lnTo>
                  <a:pt x="56514" y="242950"/>
                </a:lnTo>
                <a:lnTo>
                  <a:pt x="65605" y="229997"/>
                </a:lnTo>
                <a:lnTo>
                  <a:pt x="64642" y="229997"/>
                </a:lnTo>
                <a:lnTo>
                  <a:pt x="56768" y="228853"/>
                </a:lnTo>
                <a:lnTo>
                  <a:pt x="49213" y="227615"/>
                </a:lnTo>
                <a:close/>
              </a:path>
              <a:path w="528320" h="486410">
                <a:moveTo>
                  <a:pt x="55049" y="173215"/>
                </a:moveTo>
                <a:lnTo>
                  <a:pt x="44662" y="213740"/>
                </a:lnTo>
                <a:lnTo>
                  <a:pt x="44176" y="217036"/>
                </a:lnTo>
                <a:lnTo>
                  <a:pt x="49213" y="227615"/>
                </a:lnTo>
                <a:lnTo>
                  <a:pt x="56768" y="228853"/>
                </a:lnTo>
                <a:lnTo>
                  <a:pt x="64642" y="229997"/>
                </a:lnTo>
                <a:lnTo>
                  <a:pt x="66636" y="228528"/>
                </a:lnTo>
                <a:lnTo>
                  <a:pt x="72545" y="220090"/>
                </a:lnTo>
                <a:lnTo>
                  <a:pt x="73025" y="216788"/>
                </a:lnTo>
                <a:lnTo>
                  <a:pt x="73532" y="213740"/>
                </a:lnTo>
                <a:lnTo>
                  <a:pt x="74601" y="208534"/>
                </a:lnTo>
                <a:lnTo>
                  <a:pt x="71881" y="208534"/>
                </a:lnTo>
                <a:lnTo>
                  <a:pt x="47243" y="206501"/>
                </a:lnTo>
                <a:lnTo>
                  <a:pt x="61338" y="186411"/>
                </a:lnTo>
                <a:lnTo>
                  <a:pt x="55049" y="173215"/>
                </a:lnTo>
                <a:close/>
              </a:path>
              <a:path w="528320" h="486410">
                <a:moveTo>
                  <a:pt x="66636" y="228528"/>
                </a:moveTo>
                <a:lnTo>
                  <a:pt x="64642" y="229997"/>
                </a:lnTo>
                <a:lnTo>
                  <a:pt x="65605" y="229997"/>
                </a:lnTo>
                <a:lnTo>
                  <a:pt x="66636" y="228528"/>
                </a:lnTo>
                <a:close/>
              </a:path>
              <a:path w="528320" h="486410">
                <a:moveTo>
                  <a:pt x="72542" y="220111"/>
                </a:moveTo>
                <a:lnTo>
                  <a:pt x="66636" y="228528"/>
                </a:lnTo>
                <a:lnTo>
                  <a:pt x="71881" y="224662"/>
                </a:lnTo>
                <a:lnTo>
                  <a:pt x="72542" y="220111"/>
                </a:lnTo>
                <a:close/>
              </a:path>
              <a:path w="528320" h="486410">
                <a:moveTo>
                  <a:pt x="44176" y="217036"/>
                </a:moveTo>
                <a:lnTo>
                  <a:pt x="43687" y="220345"/>
                </a:lnTo>
                <a:lnTo>
                  <a:pt x="49021" y="227584"/>
                </a:lnTo>
                <a:lnTo>
                  <a:pt x="49213" y="227615"/>
                </a:lnTo>
                <a:lnTo>
                  <a:pt x="44176" y="217036"/>
                </a:lnTo>
                <a:close/>
              </a:path>
              <a:path w="528320" h="486410">
                <a:moveTo>
                  <a:pt x="118629" y="117946"/>
                </a:moveTo>
                <a:lnTo>
                  <a:pt x="88900" y="165608"/>
                </a:lnTo>
                <a:lnTo>
                  <a:pt x="75564" y="203835"/>
                </a:lnTo>
                <a:lnTo>
                  <a:pt x="72542" y="220111"/>
                </a:lnTo>
                <a:lnTo>
                  <a:pt x="132206" y="135127"/>
                </a:lnTo>
                <a:lnTo>
                  <a:pt x="130555" y="126237"/>
                </a:lnTo>
                <a:lnTo>
                  <a:pt x="124078" y="121792"/>
                </a:lnTo>
                <a:lnTo>
                  <a:pt x="118629" y="117946"/>
                </a:lnTo>
                <a:close/>
              </a:path>
              <a:path w="528320" h="486410">
                <a:moveTo>
                  <a:pt x="17271" y="108838"/>
                </a:moveTo>
                <a:lnTo>
                  <a:pt x="10160" y="112140"/>
                </a:lnTo>
                <a:lnTo>
                  <a:pt x="3048" y="115570"/>
                </a:lnTo>
                <a:lnTo>
                  <a:pt x="0" y="124078"/>
                </a:lnTo>
                <a:lnTo>
                  <a:pt x="3301" y="131190"/>
                </a:lnTo>
                <a:lnTo>
                  <a:pt x="44176" y="217036"/>
                </a:lnTo>
                <a:lnTo>
                  <a:pt x="44830" y="212598"/>
                </a:lnTo>
                <a:lnTo>
                  <a:pt x="45592" y="207899"/>
                </a:lnTo>
                <a:lnTo>
                  <a:pt x="47878" y="196596"/>
                </a:lnTo>
                <a:lnTo>
                  <a:pt x="50926" y="185292"/>
                </a:lnTo>
                <a:lnTo>
                  <a:pt x="54737" y="173989"/>
                </a:lnTo>
                <a:lnTo>
                  <a:pt x="55049" y="173215"/>
                </a:lnTo>
                <a:lnTo>
                  <a:pt x="29087" y="118745"/>
                </a:lnTo>
                <a:lnTo>
                  <a:pt x="25780" y="111887"/>
                </a:lnTo>
                <a:lnTo>
                  <a:pt x="17271" y="108838"/>
                </a:lnTo>
                <a:close/>
              </a:path>
              <a:path w="528320" h="486410">
                <a:moveTo>
                  <a:pt x="61338" y="186411"/>
                </a:moveTo>
                <a:lnTo>
                  <a:pt x="47243" y="206501"/>
                </a:lnTo>
                <a:lnTo>
                  <a:pt x="71881" y="208534"/>
                </a:lnTo>
                <a:lnTo>
                  <a:pt x="61338" y="186411"/>
                </a:lnTo>
                <a:close/>
              </a:path>
              <a:path w="528320" h="486410">
                <a:moveTo>
                  <a:pt x="117601" y="117221"/>
                </a:moveTo>
                <a:lnTo>
                  <a:pt x="108712" y="118745"/>
                </a:lnTo>
                <a:lnTo>
                  <a:pt x="104266" y="125222"/>
                </a:lnTo>
                <a:lnTo>
                  <a:pt x="61338" y="186411"/>
                </a:lnTo>
                <a:lnTo>
                  <a:pt x="71881" y="208534"/>
                </a:lnTo>
                <a:lnTo>
                  <a:pt x="74601" y="208534"/>
                </a:lnTo>
                <a:lnTo>
                  <a:pt x="75564" y="203835"/>
                </a:lnTo>
                <a:lnTo>
                  <a:pt x="78104" y="194183"/>
                </a:lnTo>
                <a:lnTo>
                  <a:pt x="98551" y="146938"/>
                </a:lnTo>
                <a:lnTo>
                  <a:pt x="118629" y="117946"/>
                </a:lnTo>
                <a:lnTo>
                  <a:pt x="117601" y="117221"/>
                </a:lnTo>
                <a:close/>
              </a:path>
              <a:path w="528320" h="486410">
                <a:moveTo>
                  <a:pt x="285622" y="0"/>
                </a:moveTo>
                <a:lnTo>
                  <a:pt x="239648" y="5461"/>
                </a:lnTo>
                <a:lnTo>
                  <a:pt x="195834" y="20700"/>
                </a:lnTo>
                <a:lnTo>
                  <a:pt x="154812" y="44450"/>
                </a:lnTo>
                <a:lnTo>
                  <a:pt x="118363" y="75184"/>
                </a:lnTo>
                <a:lnTo>
                  <a:pt x="87502" y="111505"/>
                </a:lnTo>
                <a:lnTo>
                  <a:pt x="63500" y="152273"/>
                </a:lnTo>
                <a:lnTo>
                  <a:pt x="55049" y="173215"/>
                </a:lnTo>
                <a:lnTo>
                  <a:pt x="61338" y="186411"/>
                </a:lnTo>
                <a:lnTo>
                  <a:pt x="104266" y="125222"/>
                </a:lnTo>
                <a:lnTo>
                  <a:pt x="108712" y="118745"/>
                </a:lnTo>
                <a:lnTo>
                  <a:pt x="117601" y="117221"/>
                </a:lnTo>
                <a:lnTo>
                  <a:pt x="119187" y="117221"/>
                </a:lnTo>
                <a:lnTo>
                  <a:pt x="123189" y="112013"/>
                </a:lnTo>
                <a:lnTo>
                  <a:pt x="137667" y="96265"/>
                </a:lnTo>
                <a:lnTo>
                  <a:pt x="170307" y="68452"/>
                </a:lnTo>
                <a:lnTo>
                  <a:pt x="206629" y="47116"/>
                </a:lnTo>
                <a:lnTo>
                  <a:pt x="245363" y="33400"/>
                </a:lnTo>
                <a:lnTo>
                  <a:pt x="284734" y="28575"/>
                </a:lnTo>
                <a:lnTo>
                  <a:pt x="389593" y="28575"/>
                </a:lnTo>
                <a:lnTo>
                  <a:pt x="375792" y="21209"/>
                </a:lnTo>
                <a:lnTo>
                  <a:pt x="331469" y="5587"/>
                </a:lnTo>
                <a:lnTo>
                  <a:pt x="297180" y="380"/>
                </a:lnTo>
                <a:lnTo>
                  <a:pt x="285622" y="0"/>
                </a:lnTo>
                <a:close/>
              </a:path>
              <a:path w="528320" h="486410">
                <a:moveTo>
                  <a:pt x="119187" y="117221"/>
                </a:moveTo>
                <a:lnTo>
                  <a:pt x="117601" y="117221"/>
                </a:lnTo>
                <a:lnTo>
                  <a:pt x="118629" y="117946"/>
                </a:lnTo>
                <a:lnTo>
                  <a:pt x="119187" y="117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11471" y="3011106"/>
            <a:ext cx="17805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 </a:t>
            </a:r>
            <a:r>
              <a:rPr sz="1800" spc="-1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spider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trap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FC50404-034F-4399-AFCB-0ACF8CE2D221}"/>
                  </a:ext>
                </a:extLst>
              </p14:cNvPr>
              <p14:cNvContentPartPr/>
              <p14:nvPr/>
            </p14:nvContentPartPr>
            <p14:xfrm>
              <a:off x="2821680" y="1110600"/>
              <a:ext cx="6271920" cy="5551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FC50404-034F-4399-AFCB-0ACF8CE2D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2320" y="1101240"/>
                <a:ext cx="6290640" cy="556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47768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7682230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alibri"/>
                <a:cs typeface="Calibri"/>
              </a:rPr>
              <a:t>The Google </a:t>
            </a:r>
            <a:r>
              <a:rPr b="1" spc="15" dirty="0">
                <a:latin typeface="Calibri"/>
                <a:cs typeface="Calibri"/>
              </a:rPr>
              <a:t>solution </a:t>
            </a:r>
            <a:r>
              <a:rPr b="1" spc="-10" dirty="0">
                <a:latin typeface="Calibri"/>
                <a:cs typeface="Calibri"/>
              </a:rPr>
              <a:t>for </a:t>
            </a:r>
            <a:r>
              <a:rPr b="1" spc="15" dirty="0">
                <a:latin typeface="Calibri"/>
                <a:cs typeface="Calibri"/>
              </a:rPr>
              <a:t>spider </a:t>
            </a:r>
            <a:r>
              <a:rPr b="1" spc="-10" dirty="0">
                <a:latin typeface="Calibri"/>
                <a:cs typeface="Calibri"/>
              </a:rPr>
              <a:t>traps: </a:t>
            </a:r>
            <a:r>
              <a:rPr b="1" spc="-30" dirty="0">
                <a:solidFill>
                  <a:srgbClr val="D50092"/>
                </a:solidFill>
                <a:latin typeface="Calibri"/>
                <a:cs typeface="Calibri"/>
              </a:rPr>
              <a:t>At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each  </a:t>
            </a:r>
            <a:r>
              <a:rPr b="1" spc="20" dirty="0">
                <a:solidFill>
                  <a:srgbClr val="D50092"/>
                </a:solidFill>
                <a:latin typeface="Calibri"/>
                <a:cs typeface="Calibri"/>
              </a:rPr>
              <a:t>time </a:t>
            </a:r>
            <a:r>
              <a:rPr b="1" spc="-5" dirty="0">
                <a:solidFill>
                  <a:srgbClr val="D50092"/>
                </a:solidFill>
                <a:latin typeface="Calibri"/>
                <a:cs typeface="Calibri"/>
              </a:rPr>
              <a:t>step,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the </a:t>
            </a:r>
            <a:r>
              <a:rPr b="1" spc="-10" dirty="0">
                <a:solidFill>
                  <a:srgbClr val="D50092"/>
                </a:solidFill>
                <a:latin typeface="Calibri"/>
                <a:cs typeface="Calibri"/>
              </a:rPr>
              <a:t>random </a:t>
            </a:r>
            <a:r>
              <a:rPr b="1" spc="-5" dirty="0">
                <a:solidFill>
                  <a:srgbClr val="D50092"/>
                </a:solidFill>
                <a:latin typeface="Calibri"/>
                <a:cs typeface="Calibri"/>
              </a:rPr>
              <a:t>surfer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has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two</a:t>
            </a:r>
            <a:r>
              <a:rPr b="1" spc="-3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options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983291"/>
            <a:ext cx="323850" cy="40036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38550" y="4943475"/>
            <a:ext cx="2095500" cy="1814830"/>
            <a:chOff x="3638550" y="4943475"/>
            <a:chExt cx="2095500" cy="1814830"/>
          </a:xfrm>
        </p:grpSpPr>
        <p:sp>
          <p:nvSpPr>
            <p:cNvPr id="7" name="object 7"/>
            <p:cNvSpPr/>
            <p:nvPr/>
          </p:nvSpPr>
          <p:spPr>
            <a:xfrm>
              <a:off x="3807968" y="4943474"/>
              <a:ext cx="935990" cy="1203325"/>
            </a:xfrm>
            <a:custGeom>
              <a:avLst/>
              <a:gdLst/>
              <a:ahLst/>
              <a:cxnLst/>
              <a:rect l="l" t="t" r="r" b="b"/>
              <a:pathLst>
                <a:path w="935989" h="1203325">
                  <a:moveTo>
                    <a:pt x="273596" y="1091552"/>
                  </a:moveTo>
                  <a:lnTo>
                    <a:pt x="271653" y="1094917"/>
                  </a:lnTo>
                  <a:lnTo>
                    <a:pt x="273532" y="1102575"/>
                  </a:lnTo>
                  <a:lnTo>
                    <a:pt x="273596" y="1091552"/>
                  </a:lnTo>
                  <a:close/>
                </a:path>
                <a:path w="935989" h="1203325">
                  <a:moveTo>
                    <a:pt x="322961" y="696341"/>
                  </a:moveTo>
                  <a:lnTo>
                    <a:pt x="321068" y="688695"/>
                  </a:lnTo>
                  <a:lnTo>
                    <a:pt x="321030" y="695109"/>
                  </a:lnTo>
                  <a:lnTo>
                    <a:pt x="321030" y="688594"/>
                  </a:lnTo>
                  <a:lnTo>
                    <a:pt x="321132" y="679538"/>
                  </a:lnTo>
                  <a:lnTo>
                    <a:pt x="321183" y="671461"/>
                  </a:lnTo>
                  <a:lnTo>
                    <a:pt x="306222" y="679792"/>
                  </a:lnTo>
                  <a:lnTo>
                    <a:pt x="298450" y="681786"/>
                  </a:lnTo>
                  <a:lnTo>
                    <a:pt x="296341" y="685304"/>
                  </a:lnTo>
                  <a:lnTo>
                    <a:pt x="206121" y="735507"/>
                  </a:lnTo>
                  <a:lnTo>
                    <a:pt x="203708" y="744207"/>
                  </a:lnTo>
                  <a:lnTo>
                    <a:pt x="211328" y="757999"/>
                  </a:lnTo>
                  <a:lnTo>
                    <a:pt x="220091" y="760476"/>
                  </a:lnTo>
                  <a:lnTo>
                    <a:pt x="267449" y="734098"/>
                  </a:lnTo>
                  <a:lnTo>
                    <a:pt x="4064" y="1179144"/>
                  </a:lnTo>
                  <a:lnTo>
                    <a:pt x="0" y="1185938"/>
                  </a:lnTo>
                  <a:lnTo>
                    <a:pt x="2286" y="1194701"/>
                  </a:lnTo>
                  <a:lnTo>
                    <a:pt x="15875" y="1202740"/>
                  </a:lnTo>
                  <a:lnTo>
                    <a:pt x="24638" y="1200492"/>
                  </a:lnTo>
                  <a:lnTo>
                    <a:pt x="28575" y="1193698"/>
                  </a:lnTo>
                  <a:lnTo>
                    <a:pt x="292138" y="748538"/>
                  </a:lnTo>
                  <a:lnTo>
                    <a:pt x="291846" y="795007"/>
                  </a:lnTo>
                  <a:lnTo>
                    <a:pt x="291719" y="802894"/>
                  </a:lnTo>
                  <a:lnTo>
                    <a:pt x="298069" y="809332"/>
                  </a:lnTo>
                  <a:lnTo>
                    <a:pt x="313817" y="809434"/>
                  </a:lnTo>
                  <a:lnTo>
                    <a:pt x="320294" y="803084"/>
                  </a:lnTo>
                  <a:lnTo>
                    <a:pt x="320421" y="795007"/>
                  </a:lnTo>
                  <a:lnTo>
                    <a:pt x="321005" y="699719"/>
                  </a:lnTo>
                  <a:lnTo>
                    <a:pt x="322961" y="696341"/>
                  </a:lnTo>
                  <a:close/>
                </a:path>
                <a:path w="935989" h="1203325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935989" h="1203325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20"/>
                  </a:lnTo>
                  <a:lnTo>
                    <a:pt x="302768" y="996251"/>
                  </a:lnTo>
                  <a:lnTo>
                    <a:pt x="302895" y="988364"/>
                  </a:lnTo>
                  <a:lnTo>
                    <a:pt x="296545" y="981925"/>
                  </a:lnTo>
                  <a:lnTo>
                    <a:pt x="273596" y="1091552"/>
                  </a:lnTo>
                  <a:lnTo>
                    <a:pt x="273558" y="1102677"/>
                  </a:lnTo>
                  <a:lnTo>
                    <a:pt x="273431" y="1119797"/>
                  </a:lnTo>
                  <a:lnTo>
                    <a:pt x="287921" y="1111719"/>
                  </a:lnTo>
                  <a:lnTo>
                    <a:pt x="288378" y="1111478"/>
                  </a:lnTo>
                  <a:lnTo>
                    <a:pt x="296164" y="1109472"/>
                  </a:lnTo>
                  <a:lnTo>
                    <a:pt x="298259" y="1105966"/>
                  </a:lnTo>
                  <a:lnTo>
                    <a:pt x="304469" y="1095489"/>
                  </a:lnTo>
                  <a:lnTo>
                    <a:pt x="300228" y="1102677"/>
                  </a:lnTo>
                  <a:lnTo>
                    <a:pt x="298259" y="1105966"/>
                  </a:lnTo>
                  <a:lnTo>
                    <a:pt x="388493" y="1055751"/>
                  </a:lnTo>
                  <a:lnTo>
                    <a:pt x="390906" y="1047051"/>
                  </a:lnTo>
                  <a:lnTo>
                    <a:pt x="383286" y="1033259"/>
                  </a:lnTo>
                  <a:lnTo>
                    <a:pt x="374523" y="1030782"/>
                  </a:lnTo>
                  <a:lnTo>
                    <a:pt x="327152" y="1057173"/>
                  </a:lnTo>
                  <a:lnTo>
                    <a:pt x="594614" y="605282"/>
                  </a:lnTo>
                  <a:close/>
                </a:path>
                <a:path w="935989" h="1203325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34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450" y="5153025"/>
              <a:ext cx="566737" cy="5667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3350" y="5105400"/>
              <a:ext cx="633412" cy="738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386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37965" y="6238303"/>
              <a:ext cx="987425" cy="148590"/>
            </a:xfrm>
            <a:custGeom>
              <a:avLst/>
              <a:gdLst/>
              <a:ahLst/>
              <a:cxnLst/>
              <a:rect l="l" t="t" r="r" b="b"/>
              <a:pathLst>
                <a:path w="987425" h="148589">
                  <a:moveTo>
                    <a:pt x="905019" y="98960"/>
                  </a:moveTo>
                  <a:lnTo>
                    <a:pt x="856107" y="122567"/>
                  </a:lnTo>
                  <a:lnTo>
                    <a:pt x="853186" y="131102"/>
                  </a:lnTo>
                  <a:lnTo>
                    <a:pt x="860044" y="145313"/>
                  </a:lnTo>
                  <a:lnTo>
                    <a:pt x="868552" y="148297"/>
                  </a:lnTo>
                  <a:lnTo>
                    <a:pt x="961518" y="103389"/>
                  </a:lnTo>
                  <a:lnTo>
                    <a:pt x="905019" y="98960"/>
                  </a:lnTo>
                  <a:close/>
                </a:path>
                <a:path w="987425" h="148589">
                  <a:moveTo>
                    <a:pt x="971674" y="98483"/>
                  </a:moveTo>
                  <a:lnTo>
                    <a:pt x="961518" y="103389"/>
                  </a:lnTo>
                  <a:lnTo>
                    <a:pt x="965581" y="103708"/>
                  </a:lnTo>
                  <a:lnTo>
                    <a:pt x="971674" y="98483"/>
                  </a:lnTo>
                  <a:close/>
                </a:path>
                <a:path w="987425" h="148589">
                  <a:moveTo>
                    <a:pt x="930590" y="86619"/>
                  </a:moveTo>
                  <a:lnTo>
                    <a:pt x="905019" y="98960"/>
                  </a:lnTo>
                  <a:lnTo>
                    <a:pt x="961518" y="103389"/>
                  </a:lnTo>
                  <a:lnTo>
                    <a:pt x="967326" y="100584"/>
                  </a:lnTo>
                  <a:lnTo>
                    <a:pt x="950722" y="100584"/>
                  </a:lnTo>
                  <a:lnTo>
                    <a:pt x="930590" y="86619"/>
                  </a:lnTo>
                  <a:close/>
                </a:path>
                <a:path w="987425" h="148589">
                  <a:moveTo>
                    <a:pt x="952626" y="75984"/>
                  </a:moveTo>
                  <a:lnTo>
                    <a:pt x="930590" y="86619"/>
                  </a:lnTo>
                  <a:lnTo>
                    <a:pt x="950722" y="100584"/>
                  </a:lnTo>
                  <a:lnTo>
                    <a:pt x="952626" y="75984"/>
                  </a:lnTo>
                  <a:close/>
                </a:path>
                <a:path w="987425" h="148589">
                  <a:moveTo>
                    <a:pt x="965322" y="75984"/>
                  </a:moveTo>
                  <a:lnTo>
                    <a:pt x="952626" y="75984"/>
                  </a:lnTo>
                  <a:lnTo>
                    <a:pt x="950722" y="100584"/>
                  </a:lnTo>
                  <a:lnTo>
                    <a:pt x="967326" y="100584"/>
                  </a:lnTo>
                  <a:lnTo>
                    <a:pt x="971674" y="98483"/>
                  </a:lnTo>
                  <a:lnTo>
                    <a:pt x="972438" y="97828"/>
                  </a:lnTo>
                  <a:lnTo>
                    <a:pt x="973709" y="82092"/>
                  </a:lnTo>
                  <a:lnTo>
                    <a:pt x="973110" y="81389"/>
                  </a:lnTo>
                  <a:lnTo>
                    <a:pt x="965322" y="75984"/>
                  </a:lnTo>
                  <a:close/>
                </a:path>
                <a:path w="987425" h="148589">
                  <a:moveTo>
                    <a:pt x="8127" y="0"/>
                  </a:moveTo>
                  <a:lnTo>
                    <a:pt x="1270" y="5880"/>
                  </a:lnTo>
                  <a:lnTo>
                    <a:pt x="0" y="21602"/>
                  </a:lnTo>
                  <a:lnTo>
                    <a:pt x="5969" y="28486"/>
                  </a:lnTo>
                  <a:lnTo>
                    <a:pt x="905019" y="98960"/>
                  </a:lnTo>
                  <a:lnTo>
                    <a:pt x="930590" y="86619"/>
                  </a:lnTo>
                  <a:lnTo>
                    <a:pt x="907316" y="70475"/>
                  </a:lnTo>
                  <a:lnTo>
                    <a:pt x="8127" y="0"/>
                  </a:lnTo>
                  <a:close/>
                </a:path>
                <a:path w="987425" h="148589">
                  <a:moveTo>
                    <a:pt x="973110" y="81389"/>
                  </a:moveTo>
                  <a:lnTo>
                    <a:pt x="973709" y="82092"/>
                  </a:lnTo>
                  <a:lnTo>
                    <a:pt x="972438" y="97828"/>
                  </a:lnTo>
                  <a:lnTo>
                    <a:pt x="971674" y="98483"/>
                  </a:lnTo>
                  <a:lnTo>
                    <a:pt x="987044" y="91059"/>
                  </a:lnTo>
                  <a:lnTo>
                    <a:pt x="973110" y="81389"/>
                  </a:lnTo>
                  <a:close/>
                </a:path>
                <a:path w="987425" h="148589">
                  <a:moveTo>
                    <a:pt x="907316" y="70475"/>
                  </a:moveTo>
                  <a:lnTo>
                    <a:pt x="930590" y="86619"/>
                  </a:lnTo>
                  <a:lnTo>
                    <a:pt x="952626" y="75984"/>
                  </a:lnTo>
                  <a:lnTo>
                    <a:pt x="965322" y="75984"/>
                  </a:lnTo>
                  <a:lnTo>
                    <a:pt x="963760" y="74900"/>
                  </a:lnTo>
                  <a:lnTo>
                    <a:pt x="907316" y="70475"/>
                  </a:lnTo>
                  <a:close/>
                </a:path>
                <a:path w="987425" h="148589">
                  <a:moveTo>
                    <a:pt x="963760" y="74900"/>
                  </a:moveTo>
                  <a:lnTo>
                    <a:pt x="973110" y="81389"/>
                  </a:lnTo>
                  <a:lnTo>
                    <a:pt x="967867" y="75222"/>
                  </a:lnTo>
                  <a:lnTo>
                    <a:pt x="963760" y="74900"/>
                  </a:lnTo>
                  <a:close/>
                </a:path>
                <a:path w="987425" h="148589">
                  <a:moveTo>
                    <a:pt x="878967" y="16052"/>
                  </a:moveTo>
                  <a:lnTo>
                    <a:pt x="870076" y="17665"/>
                  </a:lnTo>
                  <a:lnTo>
                    <a:pt x="865505" y="24155"/>
                  </a:lnTo>
                  <a:lnTo>
                    <a:pt x="861060" y="30632"/>
                  </a:lnTo>
                  <a:lnTo>
                    <a:pt x="862711" y="39535"/>
                  </a:lnTo>
                  <a:lnTo>
                    <a:pt x="907316" y="70475"/>
                  </a:lnTo>
                  <a:lnTo>
                    <a:pt x="963760" y="74900"/>
                  </a:lnTo>
                  <a:lnTo>
                    <a:pt x="878967" y="16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6650" y="5991225"/>
              <a:ext cx="566737" cy="5667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8550" y="5943600"/>
              <a:ext cx="642937" cy="7381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33800" y="6019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2050" y="6067425"/>
              <a:ext cx="566737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6019800"/>
              <a:ext cx="738187" cy="73818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29200" y="609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5983" y="5857875"/>
              <a:ext cx="528320" cy="486409"/>
            </a:xfrm>
            <a:custGeom>
              <a:avLst/>
              <a:gdLst/>
              <a:ahLst/>
              <a:cxnLst/>
              <a:rect l="l" t="t" r="r" b="b"/>
              <a:pathLst>
                <a:path w="528320" h="486410">
                  <a:moveTo>
                    <a:pt x="389537" y="28575"/>
                  </a:moveTo>
                  <a:lnTo>
                    <a:pt x="284733" y="28575"/>
                  </a:lnTo>
                  <a:lnTo>
                    <a:pt x="294513" y="28790"/>
                  </a:lnTo>
                  <a:lnTo>
                    <a:pt x="304418" y="29743"/>
                  </a:lnTo>
                  <a:lnTo>
                    <a:pt x="343280" y="38862"/>
                  </a:lnTo>
                  <a:lnTo>
                    <a:pt x="381126" y="56311"/>
                  </a:lnTo>
                  <a:lnTo>
                    <a:pt x="416051" y="80899"/>
                  </a:lnTo>
                  <a:lnTo>
                    <a:pt x="446404" y="111163"/>
                  </a:lnTo>
                  <a:lnTo>
                    <a:pt x="471169" y="145910"/>
                  </a:lnTo>
                  <a:lnTo>
                    <a:pt x="488823" y="183832"/>
                  </a:lnTo>
                  <a:lnTo>
                    <a:pt x="498220" y="222846"/>
                  </a:lnTo>
                  <a:lnTo>
                    <a:pt x="499490" y="242506"/>
                  </a:lnTo>
                  <a:lnTo>
                    <a:pt x="499237" y="252171"/>
                  </a:lnTo>
                  <a:lnTo>
                    <a:pt x="492251" y="291553"/>
                  </a:lnTo>
                  <a:lnTo>
                    <a:pt x="471804" y="338785"/>
                  </a:lnTo>
                  <a:lnTo>
                    <a:pt x="447166" y="373710"/>
                  </a:lnTo>
                  <a:lnTo>
                    <a:pt x="416940" y="404101"/>
                  </a:lnTo>
                  <a:lnTo>
                    <a:pt x="382142" y="428840"/>
                  </a:lnTo>
                  <a:lnTo>
                    <a:pt x="344169" y="446582"/>
                  </a:lnTo>
                  <a:lnTo>
                    <a:pt x="305180" y="455930"/>
                  </a:lnTo>
                  <a:lnTo>
                    <a:pt x="276860" y="457415"/>
                  </a:lnTo>
                  <a:lnTo>
                    <a:pt x="270637" y="463981"/>
                  </a:lnTo>
                  <a:lnTo>
                    <a:pt x="271144" y="479755"/>
                  </a:lnTo>
                  <a:lnTo>
                    <a:pt x="277621" y="485978"/>
                  </a:lnTo>
                  <a:lnTo>
                    <a:pt x="296290" y="485482"/>
                  </a:lnTo>
                  <a:lnTo>
                    <a:pt x="342011" y="477393"/>
                  </a:lnTo>
                  <a:lnTo>
                    <a:pt x="395477" y="454126"/>
                  </a:lnTo>
                  <a:lnTo>
                    <a:pt x="434466" y="426669"/>
                  </a:lnTo>
                  <a:lnTo>
                    <a:pt x="468249" y="393052"/>
                  </a:lnTo>
                  <a:lnTo>
                    <a:pt x="495807" y="354253"/>
                  </a:lnTo>
                  <a:lnTo>
                    <a:pt x="515619" y="311797"/>
                  </a:lnTo>
                  <a:lnTo>
                    <a:pt x="526541" y="266484"/>
                  </a:lnTo>
                  <a:lnTo>
                    <a:pt x="528065" y="243268"/>
                  </a:lnTo>
                  <a:lnTo>
                    <a:pt x="527812" y="231838"/>
                  </a:lnTo>
                  <a:lnTo>
                    <a:pt x="519683" y="186093"/>
                  </a:lnTo>
                  <a:lnTo>
                    <a:pt x="496442" y="132600"/>
                  </a:lnTo>
                  <a:lnTo>
                    <a:pt x="469011" y="93624"/>
                  </a:lnTo>
                  <a:lnTo>
                    <a:pt x="435355" y="59880"/>
                  </a:lnTo>
                  <a:lnTo>
                    <a:pt x="396493" y="32270"/>
                  </a:lnTo>
                  <a:lnTo>
                    <a:pt x="389537" y="28575"/>
                  </a:lnTo>
                  <a:close/>
                </a:path>
                <a:path w="528320" h="486410">
                  <a:moveTo>
                    <a:pt x="49234" y="227667"/>
                  </a:moveTo>
                  <a:lnTo>
                    <a:pt x="56514" y="242951"/>
                  </a:lnTo>
                  <a:lnTo>
                    <a:pt x="65600" y="230009"/>
                  </a:lnTo>
                  <a:lnTo>
                    <a:pt x="64642" y="230009"/>
                  </a:lnTo>
                  <a:lnTo>
                    <a:pt x="49234" y="227667"/>
                  </a:lnTo>
                  <a:close/>
                </a:path>
                <a:path w="528320" h="486410">
                  <a:moveTo>
                    <a:pt x="55048" y="173206"/>
                  </a:moveTo>
                  <a:lnTo>
                    <a:pt x="44663" y="213690"/>
                  </a:lnTo>
                  <a:lnTo>
                    <a:pt x="44173" y="217042"/>
                  </a:lnTo>
                  <a:lnTo>
                    <a:pt x="49234" y="227667"/>
                  </a:lnTo>
                  <a:lnTo>
                    <a:pt x="64642" y="230009"/>
                  </a:lnTo>
                  <a:lnTo>
                    <a:pt x="66640" y="228527"/>
                  </a:lnTo>
                  <a:lnTo>
                    <a:pt x="72544" y="220117"/>
                  </a:lnTo>
                  <a:lnTo>
                    <a:pt x="73025" y="216839"/>
                  </a:lnTo>
                  <a:lnTo>
                    <a:pt x="73532" y="213690"/>
                  </a:lnTo>
                  <a:lnTo>
                    <a:pt x="74596" y="208546"/>
                  </a:lnTo>
                  <a:lnTo>
                    <a:pt x="71881" y="208546"/>
                  </a:lnTo>
                  <a:lnTo>
                    <a:pt x="47243" y="206489"/>
                  </a:lnTo>
                  <a:lnTo>
                    <a:pt x="61336" y="186407"/>
                  </a:lnTo>
                  <a:lnTo>
                    <a:pt x="55048" y="173206"/>
                  </a:lnTo>
                  <a:close/>
                </a:path>
                <a:path w="528320" h="486410">
                  <a:moveTo>
                    <a:pt x="66640" y="228527"/>
                  </a:moveTo>
                  <a:lnTo>
                    <a:pt x="64642" y="230009"/>
                  </a:lnTo>
                  <a:lnTo>
                    <a:pt x="65600" y="230009"/>
                  </a:lnTo>
                  <a:lnTo>
                    <a:pt x="66640" y="228527"/>
                  </a:lnTo>
                  <a:close/>
                </a:path>
                <a:path w="528320" h="486410">
                  <a:moveTo>
                    <a:pt x="72544" y="220117"/>
                  </a:moveTo>
                  <a:lnTo>
                    <a:pt x="66640" y="228527"/>
                  </a:lnTo>
                  <a:lnTo>
                    <a:pt x="71881" y="224637"/>
                  </a:lnTo>
                  <a:lnTo>
                    <a:pt x="72544" y="220117"/>
                  </a:lnTo>
                  <a:close/>
                </a:path>
                <a:path w="528320" h="486410">
                  <a:moveTo>
                    <a:pt x="44173" y="217042"/>
                  </a:moveTo>
                  <a:lnTo>
                    <a:pt x="43687" y="220357"/>
                  </a:lnTo>
                  <a:lnTo>
                    <a:pt x="49021" y="227634"/>
                  </a:lnTo>
                  <a:lnTo>
                    <a:pt x="49234" y="227667"/>
                  </a:lnTo>
                  <a:lnTo>
                    <a:pt x="44173" y="217042"/>
                  </a:lnTo>
                  <a:close/>
                </a:path>
                <a:path w="528320" h="486410">
                  <a:moveTo>
                    <a:pt x="118662" y="117950"/>
                  </a:moveTo>
                  <a:lnTo>
                    <a:pt x="88900" y="165633"/>
                  </a:lnTo>
                  <a:lnTo>
                    <a:pt x="75564" y="203860"/>
                  </a:lnTo>
                  <a:lnTo>
                    <a:pt x="72544" y="220117"/>
                  </a:lnTo>
                  <a:lnTo>
                    <a:pt x="127635" y="141643"/>
                  </a:lnTo>
                  <a:lnTo>
                    <a:pt x="132206" y="135178"/>
                  </a:lnTo>
                  <a:lnTo>
                    <a:pt x="130555" y="126276"/>
                  </a:lnTo>
                  <a:lnTo>
                    <a:pt x="118662" y="117950"/>
                  </a:lnTo>
                  <a:close/>
                </a:path>
                <a:path w="528320" h="486410">
                  <a:moveTo>
                    <a:pt x="17271" y="108813"/>
                  </a:moveTo>
                  <a:lnTo>
                    <a:pt x="3048" y="115595"/>
                  </a:lnTo>
                  <a:lnTo>
                    <a:pt x="0" y="124117"/>
                  </a:lnTo>
                  <a:lnTo>
                    <a:pt x="3301" y="131241"/>
                  </a:lnTo>
                  <a:lnTo>
                    <a:pt x="44173" y="217042"/>
                  </a:lnTo>
                  <a:lnTo>
                    <a:pt x="44830" y="212547"/>
                  </a:lnTo>
                  <a:lnTo>
                    <a:pt x="45592" y="207886"/>
                  </a:lnTo>
                  <a:lnTo>
                    <a:pt x="47878" y="196570"/>
                  </a:lnTo>
                  <a:lnTo>
                    <a:pt x="50926" y="185254"/>
                  </a:lnTo>
                  <a:lnTo>
                    <a:pt x="54737" y="173977"/>
                  </a:lnTo>
                  <a:lnTo>
                    <a:pt x="55048" y="173206"/>
                  </a:lnTo>
                  <a:lnTo>
                    <a:pt x="29124" y="118783"/>
                  </a:lnTo>
                  <a:lnTo>
                    <a:pt x="25780" y="111836"/>
                  </a:lnTo>
                  <a:lnTo>
                    <a:pt x="17271" y="108813"/>
                  </a:lnTo>
                  <a:close/>
                </a:path>
                <a:path w="528320" h="486410">
                  <a:moveTo>
                    <a:pt x="61336" y="186407"/>
                  </a:moveTo>
                  <a:lnTo>
                    <a:pt x="47243" y="206489"/>
                  </a:lnTo>
                  <a:lnTo>
                    <a:pt x="71881" y="208546"/>
                  </a:lnTo>
                  <a:lnTo>
                    <a:pt x="61336" y="186407"/>
                  </a:lnTo>
                  <a:close/>
                </a:path>
                <a:path w="528320" h="486410">
                  <a:moveTo>
                    <a:pt x="117601" y="117208"/>
                  </a:moveTo>
                  <a:lnTo>
                    <a:pt x="108712" y="118783"/>
                  </a:lnTo>
                  <a:lnTo>
                    <a:pt x="104266" y="125234"/>
                  </a:lnTo>
                  <a:lnTo>
                    <a:pt x="61336" y="186407"/>
                  </a:lnTo>
                  <a:lnTo>
                    <a:pt x="71881" y="208546"/>
                  </a:lnTo>
                  <a:lnTo>
                    <a:pt x="74596" y="208546"/>
                  </a:lnTo>
                  <a:lnTo>
                    <a:pt x="75564" y="203860"/>
                  </a:lnTo>
                  <a:lnTo>
                    <a:pt x="78104" y="194221"/>
                  </a:lnTo>
                  <a:lnTo>
                    <a:pt x="98551" y="146989"/>
                  </a:lnTo>
                  <a:lnTo>
                    <a:pt x="118662" y="117950"/>
                  </a:lnTo>
                  <a:lnTo>
                    <a:pt x="117601" y="117208"/>
                  </a:lnTo>
                  <a:close/>
                </a:path>
                <a:path w="528320" h="486410">
                  <a:moveTo>
                    <a:pt x="285623" y="0"/>
                  </a:moveTo>
                  <a:lnTo>
                    <a:pt x="239649" y="5435"/>
                  </a:lnTo>
                  <a:lnTo>
                    <a:pt x="195833" y="20675"/>
                  </a:lnTo>
                  <a:lnTo>
                    <a:pt x="154812" y="44462"/>
                  </a:lnTo>
                  <a:lnTo>
                    <a:pt x="118363" y="75209"/>
                  </a:lnTo>
                  <a:lnTo>
                    <a:pt x="87502" y="111531"/>
                  </a:lnTo>
                  <a:lnTo>
                    <a:pt x="63500" y="152311"/>
                  </a:lnTo>
                  <a:lnTo>
                    <a:pt x="55048" y="173206"/>
                  </a:lnTo>
                  <a:lnTo>
                    <a:pt x="61336" y="186407"/>
                  </a:lnTo>
                  <a:lnTo>
                    <a:pt x="104266" y="125234"/>
                  </a:lnTo>
                  <a:lnTo>
                    <a:pt x="108712" y="118783"/>
                  </a:lnTo>
                  <a:lnTo>
                    <a:pt x="117601" y="117208"/>
                  </a:lnTo>
                  <a:lnTo>
                    <a:pt x="119233" y="117208"/>
                  </a:lnTo>
                  <a:lnTo>
                    <a:pt x="123189" y="112064"/>
                  </a:lnTo>
                  <a:lnTo>
                    <a:pt x="137667" y="96240"/>
                  </a:lnTo>
                  <a:lnTo>
                    <a:pt x="170306" y="68503"/>
                  </a:lnTo>
                  <a:lnTo>
                    <a:pt x="206628" y="47142"/>
                  </a:lnTo>
                  <a:lnTo>
                    <a:pt x="245363" y="33426"/>
                  </a:lnTo>
                  <a:lnTo>
                    <a:pt x="284733" y="28575"/>
                  </a:lnTo>
                  <a:lnTo>
                    <a:pt x="389537" y="28575"/>
                  </a:lnTo>
                  <a:lnTo>
                    <a:pt x="375792" y="21272"/>
                  </a:lnTo>
                  <a:lnTo>
                    <a:pt x="331469" y="5613"/>
                  </a:lnTo>
                  <a:lnTo>
                    <a:pt x="297179" y="355"/>
                  </a:lnTo>
                  <a:lnTo>
                    <a:pt x="285623" y="0"/>
                  </a:lnTo>
                  <a:close/>
                </a:path>
                <a:path w="528320" h="486410">
                  <a:moveTo>
                    <a:pt x="119233" y="117208"/>
                  </a:moveTo>
                  <a:lnTo>
                    <a:pt x="117601" y="117208"/>
                  </a:lnTo>
                  <a:lnTo>
                    <a:pt x="118662" y="117950"/>
                  </a:lnTo>
                  <a:lnTo>
                    <a:pt x="119233" y="117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029325" y="5486400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0" y="152400"/>
                </a:moveTo>
                <a:lnTo>
                  <a:pt x="457200" y="152400"/>
                </a:lnTo>
                <a:lnTo>
                  <a:pt x="457200" y="0"/>
                </a:lnTo>
                <a:lnTo>
                  <a:pt x="762000" y="304800"/>
                </a:lnTo>
                <a:lnTo>
                  <a:pt x="457200" y="60960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160768" y="4943475"/>
            <a:ext cx="1926589" cy="1443355"/>
            <a:chOff x="7160768" y="4943475"/>
            <a:chExt cx="1926589" cy="144335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60768" y="5524754"/>
              <a:ext cx="1926081" cy="86184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68184" y="4943475"/>
              <a:ext cx="528320" cy="486409"/>
            </a:xfrm>
            <a:custGeom>
              <a:avLst/>
              <a:gdLst/>
              <a:ahLst/>
              <a:cxnLst/>
              <a:rect l="l" t="t" r="r" b="b"/>
              <a:pathLst>
                <a:path w="528320" h="486410">
                  <a:moveTo>
                    <a:pt x="389593" y="28575"/>
                  </a:moveTo>
                  <a:lnTo>
                    <a:pt x="284734" y="28575"/>
                  </a:lnTo>
                  <a:lnTo>
                    <a:pt x="294513" y="28829"/>
                  </a:lnTo>
                  <a:lnTo>
                    <a:pt x="304419" y="29718"/>
                  </a:lnTo>
                  <a:lnTo>
                    <a:pt x="343281" y="38862"/>
                  </a:lnTo>
                  <a:lnTo>
                    <a:pt x="381126" y="56261"/>
                  </a:lnTo>
                  <a:lnTo>
                    <a:pt x="416051" y="80899"/>
                  </a:lnTo>
                  <a:lnTo>
                    <a:pt x="446405" y="111125"/>
                  </a:lnTo>
                  <a:lnTo>
                    <a:pt x="471170" y="145923"/>
                  </a:lnTo>
                  <a:lnTo>
                    <a:pt x="488823" y="183895"/>
                  </a:lnTo>
                  <a:lnTo>
                    <a:pt x="498221" y="222885"/>
                  </a:lnTo>
                  <a:lnTo>
                    <a:pt x="499491" y="242443"/>
                  </a:lnTo>
                  <a:lnTo>
                    <a:pt x="499237" y="252222"/>
                  </a:lnTo>
                  <a:lnTo>
                    <a:pt x="492251" y="291591"/>
                  </a:lnTo>
                  <a:lnTo>
                    <a:pt x="471805" y="338836"/>
                  </a:lnTo>
                  <a:lnTo>
                    <a:pt x="447167" y="373761"/>
                  </a:lnTo>
                  <a:lnTo>
                    <a:pt x="416941" y="404113"/>
                  </a:lnTo>
                  <a:lnTo>
                    <a:pt x="382143" y="428878"/>
                  </a:lnTo>
                  <a:lnTo>
                    <a:pt x="344170" y="446531"/>
                  </a:lnTo>
                  <a:lnTo>
                    <a:pt x="305181" y="455930"/>
                  </a:lnTo>
                  <a:lnTo>
                    <a:pt x="276860" y="457453"/>
                  </a:lnTo>
                  <a:lnTo>
                    <a:pt x="270637" y="463931"/>
                  </a:lnTo>
                  <a:lnTo>
                    <a:pt x="271145" y="479806"/>
                  </a:lnTo>
                  <a:lnTo>
                    <a:pt x="277622" y="486028"/>
                  </a:lnTo>
                  <a:lnTo>
                    <a:pt x="296291" y="485521"/>
                  </a:lnTo>
                  <a:lnTo>
                    <a:pt x="342011" y="477393"/>
                  </a:lnTo>
                  <a:lnTo>
                    <a:pt x="395477" y="454152"/>
                  </a:lnTo>
                  <a:lnTo>
                    <a:pt x="434467" y="426719"/>
                  </a:lnTo>
                  <a:lnTo>
                    <a:pt x="468249" y="393065"/>
                  </a:lnTo>
                  <a:lnTo>
                    <a:pt x="495808" y="354203"/>
                  </a:lnTo>
                  <a:lnTo>
                    <a:pt x="515620" y="311784"/>
                  </a:lnTo>
                  <a:lnTo>
                    <a:pt x="526542" y="266445"/>
                  </a:lnTo>
                  <a:lnTo>
                    <a:pt x="528066" y="243331"/>
                  </a:lnTo>
                  <a:lnTo>
                    <a:pt x="527812" y="231775"/>
                  </a:lnTo>
                  <a:lnTo>
                    <a:pt x="519684" y="186055"/>
                  </a:lnTo>
                  <a:lnTo>
                    <a:pt x="496443" y="132587"/>
                  </a:lnTo>
                  <a:lnTo>
                    <a:pt x="469011" y="93599"/>
                  </a:lnTo>
                  <a:lnTo>
                    <a:pt x="435356" y="59817"/>
                  </a:lnTo>
                  <a:lnTo>
                    <a:pt x="396494" y="32257"/>
                  </a:lnTo>
                  <a:lnTo>
                    <a:pt x="389593" y="28575"/>
                  </a:lnTo>
                  <a:close/>
                </a:path>
                <a:path w="528320" h="486410">
                  <a:moveTo>
                    <a:pt x="49213" y="227615"/>
                  </a:moveTo>
                  <a:lnTo>
                    <a:pt x="56515" y="242950"/>
                  </a:lnTo>
                  <a:lnTo>
                    <a:pt x="65605" y="229997"/>
                  </a:lnTo>
                  <a:lnTo>
                    <a:pt x="64643" y="229997"/>
                  </a:lnTo>
                  <a:lnTo>
                    <a:pt x="56769" y="228854"/>
                  </a:lnTo>
                  <a:lnTo>
                    <a:pt x="49213" y="227615"/>
                  </a:lnTo>
                  <a:close/>
                </a:path>
                <a:path w="528320" h="486410">
                  <a:moveTo>
                    <a:pt x="55049" y="173215"/>
                  </a:moveTo>
                  <a:lnTo>
                    <a:pt x="44662" y="213741"/>
                  </a:lnTo>
                  <a:lnTo>
                    <a:pt x="44176" y="217036"/>
                  </a:lnTo>
                  <a:lnTo>
                    <a:pt x="49213" y="227615"/>
                  </a:lnTo>
                  <a:lnTo>
                    <a:pt x="56769" y="228854"/>
                  </a:lnTo>
                  <a:lnTo>
                    <a:pt x="64643" y="229997"/>
                  </a:lnTo>
                  <a:lnTo>
                    <a:pt x="66636" y="228528"/>
                  </a:lnTo>
                  <a:lnTo>
                    <a:pt x="72545" y="220091"/>
                  </a:lnTo>
                  <a:lnTo>
                    <a:pt x="73025" y="216788"/>
                  </a:lnTo>
                  <a:lnTo>
                    <a:pt x="73533" y="213741"/>
                  </a:lnTo>
                  <a:lnTo>
                    <a:pt x="74601" y="208533"/>
                  </a:lnTo>
                  <a:lnTo>
                    <a:pt x="71882" y="208533"/>
                  </a:lnTo>
                  <a:lnTo>
                    <a:pt x="47244" y="206501"/>
                  </a:lnTo>
                  <a:lnTo>
                    <a:pt x="61338" y="186411"/>
                  </a:lnTo>
                  <a:lnTo>
                    <a:pt x="55049" y="173215"/>
                  </a:lnTo>
                  <a:close/>
                </a:path>
                <a:path w="528320" h="486410">
                  <a:moveTo>
                    <a:pt x="66636" y="228528"/>
                  </a:moveTo>
                  <a:lnTo>
                    <a:pt x="64643" y="229997"/>
                  </a:lnTo>
                  <a:lnTo>
                    <a:pt x="65605" y="229997"/>
                  </a:lnTo>
                  <a:lnTo>
                    <a:pt x="66636" y="228528"/>
                  </a:lnTo>
                  <a:close/>
                </a:path>
                <a:path w="528320" h="486410">
                  <a:moveTo>
                    <a:pt x="72542" y="220111"/>
                  </a:moveTo>
                  <a:lnTo>
                    <a:pt x="66636" y="228528"/>
                  </a:lnTo>
                  <a:lnTo>
                    <a:pt x="71882" y="224662"/>
                  </a:lnTo>
                  <a:lnTo>
                    <a:pt x="72542" y="220111"/>
                  </a:lnTo>
                  <a:close/>
                </a:path>
                <a:path w="528320" h="486410">
                  <a:moveTo>
                    <a:pt x="44176" y="217036"/>
                  </a:moveTo>
                  <a:lnTo>
                    <a:pt x="43688" y="220344"/>
                  </a:lnTo>
                  <a:lnTo>
                    <a:pt x="49022" y="227583"/>
                  </a:lnTo>
                  <a:lnTo>
                    <a:pt x="49213" y="227615"/>
                  </a:lnTo>
                  <a:lnTo>
                    <a:pt x="44176" y="217036"/>
                  </a:lnTo>
                  <a:close/>
                </a:path>
                <a:path w="528320" h="486410">
                  <a:moveTo>
                    <a:pt x="118629" y="117946"/>
                  </a:moveTo>
                  <a:lnTo>
                    <a:pt x="88900" y="165607"/>
                  </a:lnTo>
                  <a:lnTo>
                    <a:pt x="75565" y="203835"/>
                  </a:lnTo>
                  <a:lnTo>
                    <a:pt x="72542" y="220111"/>
                  </a:lnTo>
                  <a:lnTo>
                    <a:pt x="132207" y="135127"/>
                  </a:lnTo>
                  <a:lnTo>
                    <a:pt x="130556" y="126237"/>
                  </a:lnTo>
                  <a:lnTo>
                    <a:pt x="124079" y="121793"/>
                  </a:lnTo>
                  <a:lnTo>
                    <a:pt x="118629" y="117946"/>
                  </a:lnTo>
                  <a:close/>
                </a:path>
                <a:path w="528320" h="486410">
                  <a:moveTo>
                    <a:pt x="17272" y="108838"/>
                  </a:moveTo>
                  <a:lnTo>
                    <a:pt x="10160" y="112141"/>
                  </a:lnTo>
                  <a:lnTo>
                    <a:pt x="3048" y="115569"/>
                  </a:lnTo>
                  <a:lnTo>
                    <a:pt x="0" y="124079"/>
                  </a:lnTo>
                  <a:lnTo>
                    <a:pt x="3301" y="131191"/>
                  </a:lnTo>
                  <a:lnTo>
                    <a:pt x="44176" y="217036"/>
                  </a:lnTo>
                  <a:lnTo>
                    <a:pt x="44831" y="212598"/>
                  </a:lnTo>
                  <a:lnTo>
                    <a:pt x="45593" y="207899"/>
                  </a:lnTo>
                  <a:lnTo>
                    <a:pt x="47879" y="196595"/>
                  </a:lnTo>
                  <a:lnTo>
                    <a:pt x="50926" y="185293"/>
                  </a:lnTo>
                  <a:lnTo>
                    <a:pt x="54737" y="173989"/>
                  </a:lnTo>
                  <a:lnTo>
                    <a:pt x="55049" y="173215"/>
                  </a:lnTo>
                  <a:lnTo>
                    <a:pt x="29087" y="118744"/>
                  </a:lnTo>
                  <a:lnTo>
                    <a:pt x="25781" y="111887"/>
                  </a:lnTo>
                  <a:lnTo>
                    <a:pt x="17272" y="108838"/>
                  </a:lnTo>
                  <a:close/>
                </a:path>
                <a:path w="528320" h="486410">
                  <a:moveTo>
                    <a:pt x="61338" y="186411"/>
                  </a:moveTo>
                  <a:lnTo>
                    <a:pt x="47244" y="206501"/>
                  </a:lnTo>
                  <a:lnTo>
                    <a:pt x="71882" y="208533"/>
                  </a:lnTo>
                  <a:lnTo>
                    <a:pt x="61338" y="186411"/>
                  </a:lnTo>
                  <a:close/>
                </a:path>
                <a:path w="528320" h="486410">
                  <a:moveTo>
                    <a:pt x="117601" y="117220"/>
                  </a:moveTo>
                  <a:lnTo>
                    <a:pt x="108712" y="118744"/>
                  </a:lnTo>
                  <a:lnTo>
                    <a:pt x="104267" y="125222"/>
                  </a:lnTo>
                  <a:lnTo>
                    <a:pt x="61338" y="186411"/>
                  </a:lnTo>
                  <a:lnTo>
                    <a:pt x="71882" y="208533"/>
                  </a:lnTo>
                  <a:lnTo>
                    <a:pt x="74601" y="208533"/>
                  </a:lnTo>
                  <a:lnTo>
                    <a:pt x="75565" y="203835"/>
                  </a:lnTo>
                  <a:lnTo>
                    <a:pt x="78105" y="194182"/>
                  </a:lnTo>
                  <a:lnTo>
                    <a:pt x="98551" y="146938"/>
                  </a:lnTo>
                  <a:lnTo>
                    <a:pt x="118629" y="117946"/>
                  </a:lnTo>
                  <a:lnTo>
                    <a:pt x="117601" y="117220"/>
                  </a:lnTo>
                  <a:close/>
                </a:path>
                <a:path w="528320" h="486410">
                  <a:moveTo>
                    <a:pt x="285623" y="0"/>
                  </a:moveTo>
                  <a:lnTo>
                    <a:pt x="239649" y="5461"/>
                  </a:lnTo>
                  <a:lnTo>
                    <a:pt x="195834" y="20700"/>
                  </a:lnTo>
                  <a:lnTo>
                    <a:pt x="154813" y="44450"/>
                  </a:lnTo>
                  <a:lnTo>
                    <a:pt x="118364" y="75183"/>
                  </a:lnTo>
                  <a:lnTo>
                    <a:pt x="87502" y="111506"/>
                  </a:lnTo>
                  <a:lnTo>
                    <a:pt x="63500" y="152273"/>
                  </a:lnTo>
                  <a:lnTo>
                    <a:pt x="55049" y="173215"/>
                  </a:lnTo>
                  <a:lnTo>
                    <a:pt x="61338" y="186411"/>
                  </a:lnTo>
                  <a:lnTo>
                    <a:pt x="104267" y="125222"/>
                  </a:lnTo>
                  <a:lnTo>
                    <a:pt x="108712" y="118744"/>
                  </a:lnTo>
                  <a:lnTo>
                    <a:pt x="117601" y="117220"/>
                  </a:lnTo>
                  <a:lnTo>
                    <a:pt x="119187" y="117220"/>
                  </a:lnTo>
                  <a:lnTo>
                    <a:pt x="123190" y="112013"/>
                  </a:lnTo>
                  <a:lnTo>
                    <a:pt x="137668" y="96266"/>
                  </a:lnTo>
                  <a:lnTo>
                    <a:pt x="170307" y="68452"/>
                  </a:lnTo>
                  <a:lnTo>
                    <a:pt x="206629" y="47117"/>
                  </a:lnTo>
                  <a:lnTo>
                    <a:pt x="245364" y="33400"/>
                  </a:lnTo>
                  <a:lnTo>
                    <a:pt x="284734" y="28575"/>
                  </a:lnTo>
                  <a:lnTo>
                    <a:pt x="389593" y="28575"/>
                  </a:lnTo>
                  <a:lnTo>
                    <a:pt x="375793" y="21208"/>
                  </a:lnTo>
                  <a:lnTo>
                    <a:pt x="331470" y="5587"/>
                  </a:lnTo>
                  <a:lnTo>
                    <a:pt x="297180" y="381"/>
                  </a:lnTo>
                  <a:lnTo>
                    <a:pt x="285623" y="0"/>
                  </a:lnTo>
                  <a:close/>
                </a:path>
                <a:path w="528320" h="486410">
                  <a:moveTo>
                    <a:pt x="119187" y="117220"/>
                  </a:moveTo>
                  <a:lnTo>
                    <a:pt x="117601" y="117220"/>
                  </a:lnTo>
                  <a:lnTo>
                    <a:pt x="118629" y="117946"/>
                  </a:lnTo>
                  <a:lnTo>
                    <a:pt x="119187" y="117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0" y="5153025"/>
              <a:ext cx="566737" cy="56673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6150" y="5105400"/>
              <a:ext cx="633412" cy="7381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1400" y="5181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8530" y="2347096"/>
            <a:ext cx="6786880" cy="32569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59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prob. </a:t>
            </a:r>
            <a:r>
              <a:rPr sz="2900" b="1" i="1" spc="70" dirty="0">
                <a:latin typeface="Symbol"/>
                <a:cs typeface="Symbol"/>
              </a:rPr>
              <a:t></a:t>
            </a:r>
            <a:r>
              <a:rPr sz="2750" spc="70" dirty="0">
                <a:latin typeface="Calibri"/>
                <a:cs typeface="Calibri"/>
              </a:rPr>
              <a:t>, </a:t>
            </a:r>
            <a:r>
              <a:rPr sz="2750" spc="-10" dirty="0">
                <a:latin typeface="Calibri"/>
                <a:cs typeface="Calibri"/>
              </a:rPr>
              <a:t>follow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link </a:t>
            </a:r>
            <a:r>
              <a:rPr sz="2750" spc="15" dirty="0">
                <a:latin typeface="Calibri"/>
                <a:cs typeface="Calibri"/>
              </a:rPr>
              <a:t>at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random</a:t>
            </a:r>
          </a:p>
          <a:p>
            <a:pPr marL="307975" indent="-276860">
              <a:lnSpc>
                <a:spcPct val="100000"/>
              </a:lnSpc>
              <a:spcBef>
                <a:spcPts val="50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With </a:t>
            </a:r>
            <a:r>
              <a:rPr sz="2750" spc="-10" dirty="0">
                <a:latin typeface="Calibri"/>
                <a:cs typeface="Calibri"/>
              </a:rPr>
              <a:t>prob. </a:t>
            </a:r>
            <a:r>
              <a:rPr sz="2750" b="1" spc="35" dirty="0">
                <a:latin typeface="Calibri"/>
                <a:cs typeface="Calibri"/>
              </a:rPr>
              <a:t>1-</a:t>
            </a:r>
            <a:r>
              <a:rPr sz="2900" b="1" i="1" spc="35" dirty="0">
                <a:latin typeface="Symbol"/>
                <a:cs typeface="Symbol"/>
              </a:rPr>
              <a:t></a:t>
            </a:r>
            <a:r>
              <a:rPr sz="2750" spc="35" dirty="0">
                <a:latin typeface="Calibri"/>
                <a:cs typeface="Calibri"/>
              </a:rPr>
              <a:t>, </a:t>
            </a:r>
            <a:r>
              <a:rPr sz="2750" spc="10" dirty="0">
                <a:latin typeface="Calibri"/>
                <a:cs typeface="Calibri"/>
              </a:rPr>
              <a:t>jump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dirty="0">
                <a:latin typeface="Calibri"/>
                <a:cs typeface="Calibri"/>
              </a:rPr>
              <a:t>random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page</a:t>
            </a:r>
          </a:p>
          <a:p>
            <a:pPr marL="12700" marR="542290" indent="19050">
              <a:lnSpc>
                <a:spcPct val="99600"/>
              </a:lnSpc>
              <a:spcBef>
                <a:spcPts val="595"/>
              </a:spcBef>
              <a:buClr>
                <a:srgbClr val="5FB5CC"/>
              </a:buClr>
              <a:buSzPct val="94827"/>
              <a:buFont typeface="Wingdings"/>
              <a:buChar char=""/>
              <a:tabLst>
                <a:tab pos="308610" algn="l"/>
              </a:tabLst>
            </a:pPr>
            <a:r>
              <a:rPr sz="2900" b="1" i="1" spc="-70" dirty="0">
                <a:latin typeface="Symbol"/>
                <a:cs typeface="Symbol"/>
              </a:rPr>
              <a:t></a:t>
            </a:r>
            <a:r>
              <a:rPr sz="2900" b="1" i="1" spc="-7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typically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15" dirty="0">
                <a:latin typeface="Calibri"/>
                <a:cs typeface="Calibri"/>
              </a:rPr>
              <a:t>the range </a:t>
            </a:r>
            <a:r>
              <a:rPr sz="2750" spc="5" dirty="0">
                <a:latin typeface="Calibri"/>
                <a:cs typeface="Calibri"/>
              </a:rPr>
              <a:t>0.8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5" dirty="0">
                <a:latin typeface="Calibri"/>
                <a:cs typeface="Calibri"/>
              </a:rPr>
              <a:t>0.9 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Surfer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will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teleport out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spider</a:t>
            </a:r>
            <a:r>
              <a:rPr sz="3200" b="1" spc="-4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FF"/>
                </a:solidFill>
                <a:latin typeface="Calibri"/>
                <a:cs typeface="Calibri"/>
              </a:rPr>
              <a:t>trap 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within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few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3200" b="1" spc="-40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steps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3243580">
              <a:lnSpc>
                <a:spcPct val="100000"/>
              </a:lnSpc>
              <a:tabLst>
                <a:tab pos="66040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	y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91350" y="5943600"/>
            <a:ext cx="643255" cy="738505"/>
            <a:chOff x="6991350" y="5943600"/>
            <a:chExt cx="643255" cy="738505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9450" y="5991225"/>
              <a:ext cx="566737" cy="5667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1350" y="5943600"/>
              <a:ext cx="642937" cy="73818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086600" y="6019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64228" y="6051867"/>
            <a:ext cx="3556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312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	a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239125" y="6019800"/>
            <a:ext cx="738505" cy="738505"/>
            <a:chOff x="8239125" y="6019800"/>
            <a:chExt cx="738505" cy="73850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850" y="6067425"/>
              <a:ext cx="566737" cy="5667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9125" y="6019800"/>
              <a:ext cx="738187" cy="73818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382000" y="609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4"/>
                  </a:lnTo>
                  <a:lnTo>
                    <a:pt x="100793" y="39041"/>
                  </a:lnTo>
                  <a:lnTo>
                    <a:pt x="66960" y="66955"/>
                  </a:lnTo>
                  <a:lnTo>
                    <a:pt x="39045" y="100788"/>
                  </a:lnTo>
                  <a:lnTo>
                    <a:pt x="17966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6" y="317580"/>
                  </a:lnTo>
                  <a:lnTo>
                    <a:pt x="39045" y="356411"/>
                  </a:lnTo>
                  <a:lnTo>
                    <a:pt x="66960" y="390244"/>
                  </a:lnTo>
                  <a:lnTo>
                    <a:pt x="100793" y="418158"/>
                  </a:lnTo>
                  <a:lnTo>
                    <a:pt x="139624" y="439235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5"/>
                  </a:lnTo>
                  <a:lnTo>
                    <a:pt x="356406" y="418158"/>
                  </a:lnTo>
                  <a:lnTo>
                    <a:pt x="390239" y="390244"/>
                  </a:lnTo>
                  <a:lnTo>
                    <a:pt x="418154" y="356411"/>
                  </a:lnTo>
                  <a:lnTo>
                    <a:pt x="439233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3" y="139619"/>
                  </a:lnTo>
                  <a:lnTo>
                    <a:pt x="418154" y="100788"/>
                  </a:lnTo>
                  <a:lnTo>
                    <a:pt x="390239" y="66955"/>
                  </a:lnTo>
                  <a:lnTo>
                    <a:pt x="356406" y="39041"/>
                  </a:lnTo>
                  <a:lnTo>
                    <a:pt x="317575" y="17964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10226" y="6128067"/>
            <a:ext cx="3657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312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	m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98EF5A-3FF6-4320-922A-03EBBC831045}"/>
                  </a:ext>
                </a:extLst>
              </p14:cNvPr>
              <p14:cNvContentPartPr/>
              <p14:nvPr/>
            </p14:nvContentPartPr>
            <p14:xfrm>
              <a:off x="1935360" y="2454120"/>
              <a:ext cx="7319160" cy="4165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98EF5A-3FF6-4320-922A-03EBBC831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6000" y="2444760"/>
                <a:ext cx="7337880" cy="418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4967351" cy="452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27787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b="1" spc="-1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8000"/>
                </a:solidFill>
                <a:latin typeface="Calibri"/>
                <a:cs typeface="Calibri"/>
              </a:rPr>
              <a:t>Iteration: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180" y="1948180"/>
            <a:ext cx="22326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5" dirty="0">
                <a:latin typeface="Calibri"/>
                <a:cs typeface="Calibri"/>
              </a:rPr>
              <a:t>Set </a:t>
            </a:r>
            <a:r>
              <a:rPr sz="2750" spc="-130" dirty="0">
                <a:latin typeface="Cambria Math"/>
                <a:cs typeface="Cambria Math"/>
              </a:rPr>
              <a:t>𝑟</a:t>
            </a:r>
            <a:r>
              <a:rPr sz="3000" spc="-195" baseline="-16666" dirty="0">
                <a:latin typeface="Cambria Math"/>
                <a:cs typeface="Cambria Math"/>
              </a:rPr>
              <a:t>𝑗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204" dirty="0">
                <a:latin typeface="Cambria Math"/>
                <a:cs typeface="Cambria Math"/>
              </a:rPr>
              <a:t> </a:t>
            </a:r>
            <a:r>
              <a:rPr sz="2750" spc="20" dirty="0">
                <a:latin typeface="Cambria Math"/>
                <a:cs typeface="Cambria Math"/>
              </a:rPr>
              <a:t>1/𝑁</a:t>
            </a:r>
            <a:endParaRPr sz="2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580" y="2578036"/>
            <a:ext cx="12573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10" dirty="0">
                <a:latin typeface="Cambria Math"/>
                <a:cs typeface="Cambria Math"/>
              </a:rPr>
              <a:t>𝑟 </a:t>
            </a:r>
            <a:r>
              <a:rPr sz="2750" spc="20" dirty="0">
                <a:latin typeface="Cambria Math"/>
                <a:cs typeface="Cambria Math"/>
              </a:rPr>
              <a:t>=</a:t>
            </a:r>
            <a:r>
              <a:rPr sz="2750" spc="225" dirty="0">
                <a:latin typeface="Cambria Math"/>
                <a:cs typeface="Cambria Math"/>
              </a:rPr>
              <a:t> </a:t>
            </a:r>
            <a:r>
              <a:rPr sz="4125" spc="592" baseline="1010" dirty="0">
                <a:latin typeface="Cambria Math"/>
                <a:cs typeface="Cambria Math"/>
              </a:rPr>
              <a:t>σ</a:t>
            </a:r>
            <a:endParaRPr sz="4125" baseline="101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12339" y="2834639"/>
            <a:ext cx="257175" cy="19050"/>
          </a:xfrm>
          <a:custGeom>
            <a:avLst/>
            <a:gdLst/>
            <a:ahLst/>
            <a:cxnLst/>
            <a:rect l="l" t="t" r="r" b="b"/>
            <a:pathLst>
              <a:path w="257175" h="19050">
                <a:moveTo>
                  <a:pt x="257175" y="0"/>
                </a:moveTo>
                <a:lnTo>
                  <a:pt x="0" y="0"/>
                </a:lnTo>
                <a:lnTo>
                  <a:pt x="0" y="19050"/>
                </a:lnTo>
                <a:lnTo>
                  <a:pt x="257175" y="19050"/>
                </a:lnTo>
                <a:lnTo>
                  <a:pt x="257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6685" y="2463482"/>
            <a:ext cx="2889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95" dirty="0">
                <a:latin typeface="Cambria Math"/>
                <a:cs typeface="Cambria Math"/>
              </a:rPr>
              <a:t>𝑟</a:t>
            </a:r>
            <a:r>
              <a:rPr sz="2475" spc="142" baseline="-15151" dirty="0">
                <a:latin typeface="Cambria Math"/>
                <a:cs typeface="Cambria Math"/>
              </a:rPr>
              <a:t>𝑖</a:t>
            </a:r>
            <a:endParaRPr sz="2475" baseline="-15151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433" y="2759011"/>
            <a:ext cx="16935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86460" algn="l"/>
              </a:tabLst>
            </a:pPr>
            <a:r>
              <a:rPr sz="3000" spc="345" baseline="1388" dirty="0">
                <a:latin typeface="Cambria Math"/>
                <a:cs typeface="Cambria Math"/>
              </a:rPr>
              <a:t>𝑗	</a:t>
            </a:r>
            <a:r>
              <a:rPr sz="2000" spc="155" dirty="0">
                <a:latin typeface="Cambria Math"/>
                <a:cs typeface="Cambria Math"/>
              </a:rPr>
              <a:t>𝑖→𝑗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3000" spc="150" baseline="-20833" dirty="0">
                <a:latin typeface="Cambria Math"/>
                <a:cs typeface="Cambria Math"/>
              </a:rPr>
              <a:t>𝑑</a:t>
            </a:r>
            <a:r>
              <a:rPr sz="2475" spc="150" baseline="-40404" dirty="0">
                <a:latin typeface="Cambria Math"/>
                <a:cs typeface="Cambria Math"/>
              </a:rPr>
              <a:t>𝑖</a:t>
            </a:r>
            <a:endParaRPr sz="2475" baseline="-4040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286" y="3226180"/>
            <a:ext cx="16338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lr>
                <a:srgbClr val="E66C7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iterate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183697"/>
            <a:ext cx="323850" cy="4003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8530" y="4066222"/>
            <a:ext cx="15868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9480" y="4712855"/>
          <a:ext cx="6186801" cy="114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9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0963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y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08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4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22" baseline="-19713" dirty="0"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86">
                <a:tc>
                  <a:txBody>
                    <a:bodyPr/>
                    <a:lstStyle/>
                    <a:p>
                      <a:pPr marL="31750">
                        <a:lnSpc>
                          <a:spcPts val="2545"/>
                        </a:lnSpc>
                      </a:pPr>
                      <a:r>
                        <a:rPr sz="24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325" spc="30" baseline="-19713" dirty="0">
                          <a:latin typeface="Times New Roman"/>
                          <a:cs typeface="Times New Roman"/>
                        </a:rPr>
                        <a:t>m</a:t>
                      </a:r>
                      <a:endParaRPr sz="2325" baseline="-1971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2/24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4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33437" y="4719701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142936"/>
                </a:moveTo>
                <a:lnTo>
                  <a:pt x="46537" y="1136948"/>
                </a:lnTo>
                <a:lnTo>
                  <a:pt x="22317" y="1120619"/>
                </a:lnTo>
                <a:lnTo>
                  <a:pt x="5987" y="1096398"/>
                </a:lnTo>
                <a:lnTo>
                  <a:pt x="0" y="1066736"/>
                </a:lnTo>
                <a:lnTo>
                  <a:pt x="0" y="76200"/>
                </a:lnTo>
                <a:lnTo>
                  <a:pt x="5987" y="46505"/>
                </a:lnTo>
                <a:lnTo>
                  <a:pt x="22317" y="22288"/>
                </a:lnTo>
                <a:lnTo>
                  <a:pt x="46537" y="5976"/>
                </a:lnTo>
                <a:lnTo>
                  <a:pt x="76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4437" y="4719701"/>
            <a:ext cx="76835" cy="1143000"/>
          </a:xfrm>
          <a:custGeom>
            <a:avLst/>
            <a:gdLst/>
            <a:ahLst/>
            <a:cxnLst/>
            <a:rect l="l" t="t" r="r" b="b"/>
            <a:pathLst>
              <a:path w="76834" h="1143000">
                <a:moveTo>
                  <a:pt x="0" y="0"/>
                </a:moveTo>
                <a:lnTo>
                  <a:pt x="29671" y="5976"/>
                </a:lnTo>
                <a:lnTo>
                  <a:pt x="53914" y="22288"/>
                </a:lnTo>
                <a:lnTo>
                  <a:pt x="70265" y="46505"/>
                </a:lnTo>
                <a:lnTo>
                  <a:pt x="76263" y="76200"/>
                </a:lnTo>
                <a:lnTo>
                  <a:pt x="76263" y="1066736"/>
                </a:lnTo>
                <a:lnTo>
                  <a:pt x="70265" y="1096398"/>
                </a:lnTo>
                <a:lnTo>
                  <a:pt x="53914" y="1120619"/>
                </a:lnTo>
                <a:lnTo>
                  <a:pt x="29671" y="1136948"/>
                </a:lnTo>
                <a:lnTo>
                  <a:pt x="0" y="11429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6765" y="5762476"/>
            <a:ext cx="7367905" cy="90043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593215">
              <a:lnSpc>
                <a:spcPct val="100000"/>
              </a:lnSpc>
              <a:spcBef>
                <a:spcPts val="1175"/>
              </a:spcBef>
            </a:pP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Iteration 0, 1, 2,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Corbel"/>
                <a:cs typeface="Corbel"/>
              </a:rPr>
              <a:t>Here </a:t>
            </a:r>
            <a:r>
              <a:rPr sz="2000" spc="-10" dirty="0">
                <a:latin typeface="Corbel"/>
                <a:cs typeface="Corbel"/>
              </a:rPr>
              <a:t>the PageRank </a:t>
            </a:r>
            <a:r>
              <a:rPr sz="2000" spc="5" dirty="0">
                <a:latin typeface="Corbel"/>
                <a:cs typeface="Corbel"/>
              </a:rPr>
              <a:t>score </a:t>
            </a:r>
            <a:r>
              <a:rPr sz="2000" dirty="0">
                <a:latin typeface="Corbel"/>
                <a:cs typeface="Corbel"/>
              </a:rPr>
              <a:t>“leaks” out since </a:t>
            </a:r>
            <a:r>
              <a:rPr sz="2000" spc="-10" dirty="0">
                <a:latin typeface="Corbel"/>
                <a:cs typeface="Corbel"/>
              </a:rPr>
              <a:t>the </a:t>
            </a:r>
            <a:r>
              <a:rPr sz="2000" spc="-5" dirty="0">
                <a:latin typeface="Corbel"/>
                <a:cs typeface="Corbel"/>
              </a:rPr>
              <a:t>matrix is </a:t>
            </a:r>
            <a:r>
              <a:rPr sz="2000" spc="-10" dirty="0">
                <a:latin typeface="Corbel"/>
                <a:cs typeface="Corbel"/>
              </a:rPr>
              <a:t>not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stochastic.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60492" y="1200150"/>
            <a:ext cx="1226820" cy="1443355"/>
            <a:chOff x="4960492" y="1200150"/>
            <a:chExt cx="1226820" cy="1443355"/>
          </a:xfrm>
        </p:grpSpPr>
        <p:sp>
          <p:nvSpPr>
            <p:cNvPr id="18" name="object 18"/>
            <p:cNvSpPr/>
            <p:nvPr/>
          </p:nvSpPr>
          <p:spPr>
            <a:xfrm>
              <a:off x="4960493" y="1200149"/>
              <a:ext cx="935990" cy="1193165"/>
            </a:xfrm>
            <a:custGeom>
              <a:avLst/>
              <a:gdLst/>
              <a:ahLst/>
              <a:cxnLst/>
              <a:rect l="l" t="t" r="r" b="b"/>
              <a:pathLst>
                <a:path w="935989" h="1193164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935989" h="1193164">
                  <a:moveTo>
                    <a:pt x="322961" y="686816"/>
                  </a:moveTo>
                  <a:lnTo>
                    <a:pt x="321068" y="679170"/>
                  </a:lnTo>
                  <a:lnTo>
                    <a:pt x="321132" y="670052"/>
                  </a:lnTo>
                  <a:lnTo>
                    <a:pt x="321183" y="661924"/>
                  </a:lnTo>
                  <a:lnTo>
                    <a:pt x="306095" y="670331"/>
                  </a:lnTo>
                  <a:lnTo>
                    <a:pt x="298450" y="672211"/>
                  </a:lnTo>
                  <a:lnTo>
                    <a:pt x="296341" y="675754"/>
                  </a:lnTo>
                  <a:lnTo>
                    <a:pt x="213106" y="722122"/>
                  </a:lnTo>
                  <a:lnTo>
                    <a:pt x="206121" y="725932"/>
                  </a:lnTo>
                  <a:lnTo>
                    <a:pt x="203708" y="734695"/>
                  </a:lnTo>
                  <a:lnTo>
                    <a:pt x="207518" y="741553"/>
                  </a:lnTo>
                  <a:lnTo>
                    <a:pt x="211328" y="748538"/>
                  </a:lnTo>
                  <a:lnTo>
                    <a:pt x="220091" y="750951"/>
                  </a:lnTo>
                  <a:lnTo>
                    <a:pt x="267487" y="724522"/>
                  </a:lnTo>
                  <a:lnTo>
                    <a:pt x="4064" y="1169670"/>
                  </a:lnTo>
                  <a:lnTo>
                    <a:pt x="0" y="1176401"/>
                  </a:lnTo>
                  <a:lnTo>
                    <a:pt x="2286" y="1185164"/>
                  </a:lnTo>
                  <a:lnTo>
                    <a:pt x="9017" y="1189228"/>
                  </a:lnTo>
                  <a:lnTo>
                    <a:pt x="15875" y="1193165"/>
                  </a:lnTo>
                  <a:lnTo>
                    <a:pt x="24638" y="1191006"/>
                  </a:lnTo>
                  <a:lnTo>
                    <a:pt x="28575" y="1184148"/>
                  </a:lnTo>
                  <a:lnTo>
                    <a:pt x="292138" y="738962"/>
                  </a:lnTo>
                  <a:lnTo>
                    <a:pt x="291846" y="785495"/>
                  </a:lnTo>
                  <a:lnTo>
                    <a:pt x="291833" y="793496"/>
                  </a:lnTo>
                  <a:lnTo>
                    <a:pt x="298069" y="799846"/>
                  </a:lnTo>
                  <a:lnTo>
                    <a:pt x="305943" y="799846"/>
                  </a:lnTo>
                  <a:lnTo>
                    <a:pt x="313817" y="799973"/>
                  </a:lnTo>
                  <a:lnTo>
                    <a:pt x="320294" y="793496"/>
                  </a:lnTo>
                  <a:lnTo>
                    <a:pt x="320421" y="785495"/>
                  </a:lnTo>
                  <a:lnTo>
                    <a:pt x="321005" y="690156"/>
                  </a:lnTo>
                  <a:lnTo>
                    <a:pt x="322961" y="686816"/>
                  </a:lnTo>
                  <a:close/>
                </a:path>
                <a:path w="935989" h="1193164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935989" h="1193164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935989" h="1193164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3974" y="1409636"/>
              <a:ext cx="566737" cy="5667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5874" y="1362011"/>
              <a:ext cx="633412" cy="7381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91124" y="14382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0014" y="2494914"/>
              <a:ext cx="987425" cy="148590"/>
            </a:xfrm>
            <a:custGeom>
              <a:avLst/>
              <a:gdLst/>
              <a:ahLst/>
              <a:cxnLst/>
              <a:rect l="l" t="t" r="r" b="b"/>
              <a:pathLst>
                <a:path w="987425" h="148589">
                  <a:moveTo>
                    <a:pt x="905134" y="99007"/>
                  </a:moveTo>
                  <a:lnTo>
                    <a:pt x="856107" y="122682"/>
                  </a:lnTo>
                  <a:lnTo>
                    <a:pt x="853186" y="131190"/>
                  </a:lnTo>
                  <a:lnTo>
                    <a:pt x="860044" y="145414"/>
                  </a:lnTo>
                  <a:lnTo>
                    <a:pt x="868552" y="148336"/>
                  </a:lnTo>
                  <a:lnTo>
                    <a:pt x="961635" y="103440"/>
                  </a:lnTo>
                  <a:lnTo>
                    <a:pt x="905134" y="99007"/>
                  </a:lnTo>
                  <a:close/>
                </a:path>
                <a:path w="987425" h="148589">
                  <a:moveTo>
                    <a:pt x="971591" y="98639"/>
                  </a:moveTo>
                  <a:lnTo>
                    <a:pt x="961635" y="103440"/>
                  </a:lnTo>
                  <a:lnTo>
                    <a:pt x="965581" y="103759"/>
                  </a:lnTo>
                  <a:lnTo>
                    <a:pt x="971591" y="98639"/>
                  </a:lnTo>
                  <a:close/>
                </a:path>
                <a:path w="987425" h="148589">
                  <a:moveTo>
                    <a:pt x="930580" y="86718"/>
                  </a:moveTo>
                  <a:lnTo>
                    <a:pt x="905134" y="99007"/>
                  </a:lnTo>
                  <a:lnTo>
                    <a:pt x="961635" y="103440"/>
                  </a:lnTo>
                  <a:lnTo>
                    <a:pt x="967295" y="100711"/>
                  </a:lnTo>
                  <a:lnTo>
                    <a:pt x="950722" y="100711"/>
                  </a:lnTo>
                  <a:lnTo>
                    <a:pt x="930580" y="86718"/>
                  </a:lnTo>
                  <a:close/>
                </a:path>
                <a:path w="987425" h="148589">
                  <a:moveTo>
                    <a:pt x="952626" y="76073"/>
                  </a:moveTo>
                  <a:lnTo>
                    <a:pt x="930580" y="86718"/>
                  </a:lnTo>
                  <a:lnTo>
                    <a:pt x="950722" y="100711"/>
                  </a:lnTo>
                  <a:lnTo>
                    <a:pt x="952626" y="76073"/>
                  </a:lnTo>
                  <a:close/>
                </a:path>
                <a:path w="987425" h="148589">
                  <a:moveTo>
                    <a:pt x="965298" y="76073"/>
                  </a:moveTo>
                  <a:lnTo>
                    <a:pt x="952626" y="76073"/>
                  </a:lnTo>
                  <a:lnTo>
                    <a:pt x="950722" y="100711"/>
                  </a:lnTo>
                  <a:lnTo>
                    <a:pt x="967295" y="100711"/>
                  </a:lnTo>
                  <a:lnTo>
                    <a:pt x="971591" y="98639"/>
                  </a:lnTo>
                  <a:lnTo>
                    <a:pt x="972438" y="97917"/>
                  </a:lnTo>
                  <a:lnTo>
                    <a:pt x="973709" y="82169"/>
                  </a:lnTo>
                  <a:lnTo>
                    <a:pt x="973185" y="81554"/>
                  </a:lnTo>
                  <a:lnTo>
                    <a:pt x="965298" y="76073"/>
                  </a:lnTo>
                  <a:close/>
                </a:path>
                <a:path w="987425" h="148589">
                  <a:moveTo>
                    <a:pt x="8127" y="0"/>
                  </a:moveTo>
                  <a:lnTo>
                    <a:pt x="1270" y="5969"/>
                  </a:lnTo>
                  <a:lnTo>
                    <a:pt x="0" y="21717"/>
                  </a:lnTo>
                  <a:lnTo>
                    <a:pt x="5969" y="28575"/>
                  </a:lnTo>
                  <a:lnTo>
                    <a:pt x="905134" y="99007"/>
                  </a:lnTo>
                  <a:lnTo>
                    <a:pt x="930580" y="86718"/>
                  </a:lnTo>
                  <a:lnTo>
                    <a:pt x="907295" y="70542"/>
                  </a:lnTo>
                  <a:lnTo>
                    <a:pt x="8127" y="0"/>
                  </a:lnTo>
                  <a:close/>
                </a:path>
                <a:path w="987425" h="148589">
                  <a:moveTo>
                    <a:pt x="973185" y="81554"/>
                  </a:moveTo>
                  <a:lnTo>
                    <a:pt x="973709" y="82169"/>
                  </a:lnTo>
                  <a:lnTo>
                    <a:pt x="972438" y="97917"/>
                  </a:lnTo>
                  <a:lnTo>
                    <a:pt x="971591" y="98639"/>
                  </a:lnTo>
                  <a:lnTo>
                    <a:pt x="987044" y="91186"/>
                  </a:lnTo>
                  <a:lnTo>
                    <a:pt x="973185" y="81554"/>
                  </a:lnTo>
                  <a:close/>
                </a:path>
                <a:path w="987425" h="148589">
                  <a:moveTo>
                    <a:pt x="907295" y="70542"/>
                  </a:moveTo>
                  <a:lnTo>
                    <a:pt x="930580" y="86718"/>
                  </a:lnTo>
                  <a:lnTo>
                    <a:pt x="952626" y="76073"/>
                  </a:lnTo>
                  <a:lnTo>
                    <a:pt x="965298" y="76073"/>
                  </a:lnTo>
                  <a:lnTo>
                    <a:pt x="963721" y="74976"/>
                  </a:lnTo>
                  <a:lnTo>
                    <a:pt x="907295" y="70542"/>
                  </a:lnTo>
                  <a:close/>
                </a:path>
                <a:path w="987425" h="148589">
                  <a:moveTo>
                    <a:pt x="963721" y="74976"/>
                  </a:moveTo>
                  <a:lnTo>
                    <a:pt x="973185" y="81554"/>
                  </a:lnTo>
                  <a:lnTo>
                    <a:pt x="967867" y="75311"/>
                  </a:lnTo>
                  <a:lnTo>
                    <a:pt x="963721" y="74976"/>
                  </a:lnTo>
                  <a:close/>
                </a:path>
                <a:path w="987425" h="148589">
                  <a:moveTo>
                    <a:pt x="878967" y="16129"/>
                  </a:moveTo>
                  <a:lnTo>
                    <a:pt x="870076" y="17780"/>
                  </a:lnTo>
                  <a:lnTo>
                    <a:pt x="865505" y="24257"/>
                  </a:lnTo>
                  <a:lnTo>
                    <a:pt x="861060" y="30734"/>
                  </a:lnTo>
                  <a:lnTo>
                    <a:pt x="862711" y="39624"/>
                  </a:lnTo>
                  <a:lnTo>
                    <a:pt x="907295" y="70542"/>
                  </a:lnTo>
                  <a:lnTo>
                    <a:pt x="963721" y="74976"/>
                  </a:lnTo>
                  <a:lnTo>
                    <a:pt x="878967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26126" y="146043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91075" y="2200211"/>
            <a:ext cx="643255" cy="738505"/>
            <a:chOff x="4791075" y="2200211"/>
            <a:chExt cx="643255" cy="73850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9175" y="2247836"/>
              <a:ext cx="566737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1075" y="2200211"/>
              <a:ext cx="642937" cy="7381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86325" y="2276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20945" y="2299906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38850" y="2276411"/>
            <a:ext cx="738505" cy="738505"/>
            <a:chOff x="6038850" y="2276411"/>
            <a:chExt cx="738505" cy="73850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4575" y="2324036"/>
              <a:ext cx="566737" cy="5667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8850" y="2276411"/>
              <a:ext cx="738187" cy="7381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181725" y="2352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66815" y="2376106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861809" y="1367379"/>
          <a:ext cx="2209800" cy="141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429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7071106" y="3027109"/>
            <a:ext cx="1783080" cy="11220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 </a:t>
            </a:r>
            <a:r>
              <a:rPr sz="20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/2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+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179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 </a:t>
            </a:r>
            <a:r>
              <a:rPr sz="2025" b="1" spc="51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y</a:t>
            </a:r>
            <a:r>
              <a:rPr sz="2025" b="1" spc="-300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m </a:t>
            </a:r>
            <a:r>
              <a:rPr sz="20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= </a:t>
            </a:r>
            <a:r>
              <a:rPr sz="20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r</a:t>
            </a:r>
            <a:r>
              <a:rPr sz="2025" b="1" spc="7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2025" b="1" spc="150" baseline="-18518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b="1" spc="45" dirty="0">
                <a:solidFill>
                  <a:srgbClr val="008000"/>
                </a:solidFill>
                <a:latin typeface="Times New Roman"/>
                <a:cs typeface="Times New Roman"/>
              </a:rPr>
              <a:t>/2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6405626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b="1" spc="-20" dirty="0">
                <a:solidFill>
                  <a:srgbClr val="D50092"/>
                </a:solidFill>
                <a:latin typeface="Calibri"/>
                <a:cs typeface="Calibri"/>
              </a:rPr>
              <a:t>Teleports:</a:t>
            </a:r>
            <a:r>
              <a:rPr b="1" spc="-1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pc="5" dirty="0"/>
              <a:t>Follow</a:t>
            </a:r>
            <a:r>
              <a:rPr spc="-105" dirty="0"/>
              <a:t> </a:t>
            </a:r>
            <a:r>
              <a:rPr spc="10" dirty="0"/>
              <a:t>random</a:t>
            </a:r>
            <a:r>
              <a:rPr spc="-145" dirty="0"/>
              <a:t> </a:t>
            </a:r>
            <a:r>
              <a:rPr dirty="0"/>
              <a:t>teleport</a:t>
            </a:r>
            <a:r>
              <a:rPr spc="-70" dirty="0"/>
              <a:t> </a:t>
            </a:r>
            <a:r>
              <a:rPr spc="20" dirty="0"/>
              <a:t>links</a:t>
            </a:r>
            <a:r>
              <a:rPr spc="-185" dirty="0"/>
              <a:t> </a:t>
            </a:r>
            <a:r>
              <a:rPr spc="5" dirty="0"/>
              <a:t>with  </a:t>
            </a:r>
            <a:r>
              <a:rPr spc="10" dirty="0"/>
              <a:t>probability </a:t>
            </a:r>
            <a:r>
              <a:rPr spc="15" dirty="0"/>
              <a:t>1.0 </a:t>
            </a:r>
            <a:r>
              <a:rPr spc="-5" dirty="0"/>
              <a:t>from</a:t>
            </a:r>
            <a:r>
              <a:rPr spc="-310" dirty="0"/>
              <a:t> </a:t>
            </a:r>
            <a:r>
              <a:rPr spc="20" dirty="0"/>
              <a:t>dead-ends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580" y="2415539"/>
            <a:ext cx="39281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15" dirty="0">
                <a:latin typeface="Calibri"/>
                <a:cs typeface="Calibri"/>
              </a:rPr>
              <a:t>Adjust </a:t>
            </a:r>
            <a:r>
              <a:rPr sz="2750" spc="5" dirty="0">
                <a:latin typeface="Calibri"/>
                <a:cs typeface="Calibri"/>
              </a:rPr>
              <a:t>matrix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accordingly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0567" y="3086100"/>
            <a:ext cx="1226820" cy="1443355"/>
            <a:chOff x="1750567" y="3086100"/>
            <a:chExt cx="1226820" cy="1443355"/>
          </a:xfrm>
        </p:grpSpPr>
        <p:sp>
          <p:nvSpPr>
            <p:cNvPr id="7" name="object 7"/>
            <p:cNvSpPr/>
            <p:nvPr/>
          </p:nvSpPr>
          <p:spPr>
            <a:xfrm>
              <a:off x="1750568" y="3086099"/>
              <a:ext cx="935990" cy="1193165"/>
            </a:xfrm>
            <a:custGeom>
              <a:avLst/>
              <a:gdLst/>
              <a:ahLst/>
              <a:cxnLst/>
              <a:rect l="l" t="t" r="r" b="b"/>
              <a:pathLst>
                <a:path w="935989" h="1193164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935989" h="1193164">
                  <a:moveTo>
                    <a:pt x="322961" y="686816"/>
                  </a:moveTo>
                  <a:lnTo>
                    <a:pt x="321068" y="679170"/>
                  </a:lnTo>
                  <a:lnTo>
                    <a:pt x="321132" y="670052"/>
                  </a:lnTo>
                  <a:lnTo>
                    <a:pt x="321183" y="661924"/>
                  </a:lnTo>
                  <a:lnTo>
                    <a:pt x="306095" y="670331"/>
                  </a:lnTo>
                  <a:lnTo>
                    <a:pt x="298450" y="672211"/>
                  </a:lnTo>
                  <a:lnTo>
                    <a:pt x="296341" y="675754"/>
                  </a:lnTo>
                  <a:lnTo>
                    <a:pt x="213106" y="722122"/>
                  </a:lnTo>
                  <a:lnTo>
                    <a:pt x="206121" y="725932"/>
                  </a:lnTo>
                  <a:lnTo>
                    <a:pt x="203708" y="734695"/>
                  </a:lnTo>
                  <a:lnTo>
                    <a:pt x="211328" y="748411"/>
                  </a:lnTo>
                  <a:lnTo>
                    <a:pt x="220091" y="750951"/>
                  </a:lnTo>
                  <a:lnTo>
                    <a:pt x="267487" y="724522"/>
                  </a:lnTo>
                  <a:lnTo>
                    <a:pt x="4064" y="1169670"/>
                  </a:lnTo>
                  <a:lnTo>
                    <a:pt x="0" y="1176401"/>
                  </a:lnTo>
                  <a:lnTo>
                    <a:pt x="2286" y="1185164"/>
                  </a:lnTo>
                  <a:lnTo>
                    <a:pt x="9017" y="1189228"/>
                  </a:lnTo>
                  <a:lnTo>
                    <a:pt x="15875" y="1193165"/>
                  </a:lnTo>
                  <a:lnTo>
                    <a:pt x="24638" y="1191006"/>
                  </a:lnTo>
                  <a:lnTo>
                    <a:pt x="28575" y="1184148"/>
                  </a:lnTo>
                  <a:lnTo>
                    <a:pt x="292138" y="738962"/>
                  </a:lnTo>
                  <a:lnTo>
                    <a:pt x="291846" y="785495"/>
                  </a:lnTo>
                  <a:lnTo>
                    <a:pt x="291833" y="793496"/>
                  </a:lnTo>
                  <a:lnTo>
                    <a:pt x="298069" y="799846"/>
                  </a:lnTo>
                  <a:lnTo>
                    <a:pt x="305943" y="799846"/>
                  </a:lnTo>
                  <a:lnTo>
                    <a:pt x="313817" y="799973"/>
                  </a:lnTo>
                  <a:lnTo>
                    <a:pt x="320294" y="793496"/>
                  </a:lnTo>
                  <a:lnTo>
                    <a:pt x="320421" y="785495"/>
                  </a:lnTo>
                  <a:lnTo>
                    <a:pt x="321005" y="690156"/>
                  </a:lnTo>
                  <a:lnTo>
                    <a:pt x="322961" y="686816"/>
                  </a:lnTo>
                  <a:close/>
                </a:path>
                <a:path w="935989" h="1193164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935989" h="1193164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935989" h="1193164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44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33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4049" y="3295586"/>
              <a:ext cx="566737" cy="5667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949" y="3247961"/>
              <a:ext cx="633412" cy="738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81199" y="33242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0089" y="4380864"/>
              <a:ext cx="987425" cy="148590"/>
            </a:xfrm>
            <a:custGeom>
              <a:avLst/>
              <a:gdLst/>
              <a:ahLst/>
              <a:cxnLst/>
              <a:rect l="l" t="t" r="r" b="b"/>
              <a:pathLst>
                <a:path w="987425" h="148589">
                  <a:moveTo>
                    <a:pt x="905134" y="99007"/>
                  </a:moveTo>
                  <a:lnTo>
                    <a:pt x="856107" y="122682"/>
                  </a:lnTo>
                  <a:lnTo>
                    <a:pt x="853186" y="131191"/>
                  </a:lnTo>
                  <a:lnTo>
                    <a:pt x="860044" y="145415"/>
                  </a:lnTo>
                  <a:lnTo>
                    <a:pt x="868553" y="148336"/>
                  </a:lnTo>
                  <a:lnTo>
                    <a:pt x="961635" y="103440"/>
                  </a:lnTo>
                  <a:lnTo>
                    <a:pt x="905134" y="99007"/>
                  </a:lnTo>
                  <a:close/>
                </a:path>
                <a:path w="987425" h="148589">
                  <a:moveTo>
                    <a:pt x="971591" y="98639"/>
                  </a:moveTo>
                  <a:lnTo>
                    <a:pt x="961635" y="103440"/>
                  </a:lnTo>
                  <a:lnTo>
                    <a:pt x="965581" y="103759"/>
                  </a:lnTo>
                  <a:lnTo>
                    <a:pt x="971591" y="98639"/>
                  </a:lnTo>
                  <a:close/>
                </a:path>
                <a:path w="987425" h="148589">
                  <a:moveTo>
                    <a:pt x="930580" y="86718"/>
                  </a:moveTo>
                  <a:lnTo>
                    <a:pt x="905134" y="99007"/>
                  </a:lnTo>
                  <a:lnTo>
                    <a:pt x="961635" y="103440"/>
                  </a:lnTo>
                  <a:lnTo>
                    <a:pt x="967295" y="100711"/>
                  </a:lnTo>
                  <a:lnTo>
                    <a:pt x="950722" y="100711"/>
                  </a:lnTo>
                  <a:lnTo>
                    <a:pt x="930580" y="86718"/>
                  </a:lnTo>
                  <a:close/>
                </a:path>
                <a:path w="987425" h="148589">
                  <a:moveTo>
                    <a:pt x="952627" y="76073"/>
                  </a:moveTo>
                  <a:lnTo>
                    <a:pt x="930580" y="86718"/>
                  </a:lnTo>
                  <a:lnTo>
                    <a:pt x="950722" y="100711"/>
                  </a:lnTo>
                  <a:lnTo>
                    <a:pt x="952627" y="76073"/>
                  </a:lnTo>
                  <a:close/>
                </a:path>
                <a:path w="987425" h="148589">
                  <a:moveTo>
                    <a:pt x="965298" y="76073"/>
                  </a:moveTo>
                  <a:lnTo>
                    <a:pt x="952627" y="76073"/>
                  </a:lnTo>
                  <a:lnTo>
                    <a:pt x="950722" y="100711"/>
                  </a:lnTo>
                  <a:lnTo>
                    <a:pt x="967295" y="100711"/>
                  </a:lnTo>
                  <a:lnTo>
                    <a:pt x="971591" y="98639"/>
                  </a:lnTo>
                  <a:lnTo>
                    <a:pt x="972439" y="97917"/>
                  </a:lnTo>
                  <a:lnTo>
                    <a:pt x="973709" y="82168"/>
                  </a:lnTo>
                  <a:lnTo>
                    <a:pt x="973185" y="81554"/>
                  </a:lnTo>
                  <a:lnTo>
                    <a:pt x="965298" y="76073"/>
                  </a:lnTo>
                  <a:close/>
                </a:path>
                <a:path w="987425" h="148589">
                  <a:moveTo>
                    <a:pt x="8128" y="0"/>
                  </a:moveTo>
                  <a:lnTo>
                    <a:pt x="1270" y="5968"/>
                  </a:lnTo>
                  <a:lnTo>
                    <a:pt x="0" y="21717"/>
                  </a:lnTo>
                  <a:lnTo>
                    <a:pt x="5968" y="28575"/>
                  </a:lnTo>
                  <a:lnTo>
                    <a:pt x="905134" y="99007"/>
                  </a:lnTo>
                  <a:lnTo>
                    <a:pt x="930580" y="86718"/>
                  </a:lnTo>
                  <a:lnTo>
                    <a:pt x="907295" y="70542"/>
                  </a:lnTo>
                  <a:lnTo>
                    <a:pt x="8128" y="0"/>
                  </a:lnTo>
                  <a:close/>
                </a:path>
                <a:path w="987425" h="148589">
                  <a:moveTo>
                    <a:pt x="973185" y="81554"/>
                  </a:moveTo>
                  <a:lnTo>
                    <a:pt x="973709" y="82168"/>
                  </a:lnTo>
                  <a:lnTo>
                    <a:pt x="972439" y="97917"/>
                  </a:lnTo>
                  <a:lnTo>
                    <a:pt x="971591" y="98639"/>
                  </a:lnTo>
                  <a:lnTo>
                    <a:pt x="987044" y="91186"/>
                  </a:lnTo>
                  <a:lnTo>
                    <a:pt x="973185" y="81554"/>
                  </a:lnTo>
                  <a:close/>
                </a:path>
                <a:path w="987425" h="148589">
                  <a:moveTo>
                    <a:pt x="907295" y="70542"/>
                  </a:moveTo>
                  <a:lnTo>
                    <a:pt x="930580" y="86718"/>
                  </a:lnTo>
                  <a:lnTo>
                    <a:pt x="952627" y="76073"/>
                  </a:lnTo>
                  <a:lnTo>
                    <a:pt x="965298" y="76073"/>
                  </a:lnTo>
                  <a:lnTo>
                    <a:pt x="963721" y="74976"/>
                  </a:lnTo>
                  <a:lnTo>
                    <a:pt x="907295" y="70542"/>
                  </a:lnTo>
                  <a:close/>
                </a:path>
                <a:path w="987425" h="148589">
                  <a:moveTo>
                    <a:pt x="963721" y="74976"/>
                  </a:moveTo>
                  <a:lnTo>
                    <a:pt x="973185" y="81554"/>
                  </a:lnTo>
                  <a:lnTo>
                    <a:pt x="967867" y="75311"/>
                  </a:lnTo>
                  <a:lnTo>
                    <a:pt x="963721" y="74976"/>
                  </a:lnTo>
                  <a:close/>
                </a:path>
                <a:path w="987425" h="148589">
                  <a:moveTo>
                    <a:pt x="878967" y="16129"/>
                  </a:moveTo>
                  <a:lnTo>
                    <a:pt x="870077" y="17780"/>
                  </a:lnTo>
                  <a:lnTo>
                    <a:pt x="865505" y="24257"/>
                  </a:lnTo>
                  <a:lnTo>
                    <a:pt x="861060" y="30734"/>
                  </a:lnTo>
                  <a:lnTo>
                    <a:pt x="862711" y="39624"/>
                  </a:lnTo>
                  <a:lnTo>
                    <a:pt x="907295" y="70542"/>
                  </a:lnTo>
                  <a:lnTo>
                    <a:pt x="963721" y="74976"/>
                  </a:lnTo>
                  <a:lnTo>
                    <a:pt x="878967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14295" y="334930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81150" y="4086161"/>
            <a:ext cx="643255" cy="738505"/>
            <a:chOff x="1581150" y="4086161"/>
            <a:chExt cx="643255" cy="7385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0" y="4133786"/>
              <a:ext cx="566737" cy="5667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150" y="4086161"/>
              <a:ext cx="642937" cy="7381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76400" y="41624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09114" y="418877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28925" y="4162361"/>
            <a:ext cx="738505" cy="738505"/>
            <a:chOff x="2828925" y="4162361"/>
            <a:chExt cx="738505" cy="73850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4650" y="4209986"/>
              <a:ext cx="566737" cy="5667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8925" y="4162361"/>
              <a:ext cx="738187" cy="7381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71800" y="42386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55366" y="4264977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180076" y="4882358"/>
          <a:ext cx="2211069" cy="141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96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37285" y="4882358"/>
          <a:ext cx="2215514" cy="141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9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1454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½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3810000" y="3467100"/>
            <a:ext cx="1371600" cy="866775"/>
          </a:xfrm>
          <a:custGeom>
            <a:avLst/>
            <a:gdLst/>
            <a:ahLst/>
            <a:cxnLst/>
            <a:rect l="l" t="t" r="r" b="b"/>
            <a:pathLst>
              <a:path w="1371600" h="866775">
                <a:moveTo>
                  <a:pt x="0" y="216662"/>
                </a:moveTo>
                <a:lnTo>
                  <a:pt x="938276" y="216662"/>
                </a:lnTo>
                <a:lnTo>
                  <a:pt x="938276" y="0"/>
                </a:lnTo>
                <a:lnTo>
                  <a:pt x="1371600" y="433324"/>
                </a:lnTo>
                <a:lnTo>
                  <a:pt x="938276" y="866775"/>
                </a:lnTo>
                <a:lnTo>
                  <a:pt x="938276" y="650113"/>
                </a:lnTo>
                <a:lnTo>
                  <a:pt x="0" y="650113"/>
                </a:lnTo>
                <a:lnTo>
                  <a:pt x="0" y="216662"/>
                </a:lnTo>
                <a:close/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560567" y="3038475"/>
            <a:ext cx="1435735" cy="1443355"/>
            <a:chOff x="5560567" y="3038475"/>
            <a:chExt cx="1435735" cy="1443355"/>
          </a:xfrm>
        </p:grpSpPr>
        <p:sp>
          <p:nvSpPr>
            <p:cNvPr id="27" name="object 27"/>
            <p:cNvSpPr/>
            <p:nvPr/>
          </p:nvSpPr>
          <p:spPr>
            <a:xfrm>
              <a:off x="6806945" y="3832733"/>
              <a:ext cx="189865" cy="488315"/>
            </a:xfrm>
            <a:custGeom>
              <a:avLst/>
              <a:gdLst/>
              <a:ahLst/>
              <a:cxnLst/>
              <a:rect l="l" t="t" r="r" b="b"/>
              <a:pathLst>
                <a:path w="189865" h="488314">
                  <a:moveTo>
                    <a:pt x="107648" y="404129"/>
                  </a:moveTo>
                  <a:lnTo>
                    <a:pt x="100681" y="406338"/>
                  </a:lnTo>
                  <a:lnTo>
                    <a:pt x="94869" y="411226"/>
                  </a:lnTo>
                  <a:lnTo>
                    <a:pt x="91469" y="417964"/>
                  </a:lnTo>
                  <a:lnTo>
                    <a:pt x="90916" y="425227"/>
                  </a:lnTo>
                  <a:lnTo>
                    <a:pt x="93100" y="432157"/>
                  </a:lnTo>
                  <a:lnTo>
                    <a:pt x="132206" y="464439"/>
                  </a:lnTo>
                  <a:lnTo>
                    <a:pt x="166012" y="487638"/>
                  </a:lnTo>
                  <a:lnTo>
                    <a:pt x="173323" y="487981"/>
                  </a:lnTo>
                  <a:lnTo>
                    <a:pt x="180205" y="485538"/>
                  </a:lnTo>
                  <a:lnTo>
                    <a:pt x="185800" y="480441"/>
                  </a:lnTo>
                  <a:lnTo>
                    <a:pt x="188989" y="473632"/>
                  </a:lnTo>
                  <a:lnTo>
                    <a:pt x="189309" y="466359"/>
                  </a:lnTo>
                  <a:lnTo>
                    <a:pt x="186890" y="459491"/>
                  </a:lnTo>
                  <a:lnTo>
                    <a:pt x="181863" y="453898"/>
                  </a:lnTo>
                  <a:lnTo>
                    <a:pt x="154939" y="433832"/>
                  </a:lnTo>
                  <a:lnTo>
                    <a:pt x="128904" y="413893"/>
                  </a:lnTo>
                  <a:lnTo>
                    <a:pt x="121665" y="408178"/>
                  </a:lnTo>
                  <a:lnTo>
                    <a:pt x="114925" y="404707"/>
                  </a:lnTo>
                  <a:lnTo>
                    <a:pt x="107648" y="404129"/>
                  </a:lnTo>
                  <a:close/>
                </a:path>
                <a:path w="189865" h="488314">
                  <a:moveTo>
                    <a:pt x="17906" y="286131"/>
                  </a:moveTo>
                  <a:lnTo>
                    <a:pt x="0" y="307721"/>
                  </a:lnTo>
                  <a:lnTo>
                    <a:pt x="380" y="310515"/>
                  </a:lnTo>
                  <a:lnTo>
                    <a:pt x="13080" y="347472"/>
                  </a:lnTo>
                  <a:lnTo>
                    <a:pt x="36829" y="381254"/>
                  </a:lnTo>
                  <a:lnTo>
                    <a:pt x="52847" y="390572"/>
                  </a:lnTo>
                  <a:lnTo>
                    <a:pt x="60072" y="389534"/>
                  </a:lnTo>
                  <a:lnTo>
                    <a:pt x="66548" y="385699"/>
                  </a:lnTo>
                  <a:lnTo>
                    <a:pt x="71070" y="379581"/>
                  </a:lnTo>
                  <a:lnTo>
                    <a:pt x="72818" y="372475"/>
                  </a:lnTo>
                  <a:lnTo>
                    <a:pt x="71780" y="365250"/>
                  </a:lnTo>
                  <a:lnTo>
                    <a:pt x="67945" y="358775"/>
                  </a:lnTo>
                  <a:lnTo>
                    <a:pt x="65024" y="355600"/>
                  </a:lnTo>
                  <a:lnTo>
                    <a:pt x="57403" y="346202"/>
                  </a:lnTo>
                  <a:lnTo>
                    <a:pt x="39243" y="311150"/>
                  </a:lnTo>
                  <a:lnTo>
                    <a:pt x="38219" y="305689"/>
                  </a:lnTo>
                  <a:lnTo>
                    <a:pt x="37766" y="303352"/>
                  </a:lnTo>
                  <a:lnTo>
                    <a:pt x="36105" y="296828"/>
                  </a:lnTo>
                  <a:lnTo>
                    <a:pt x="31702" y="291004"/>
                  </a:lnTo>
                  <a:lnTo>
                    <a:pt x="25417" y="287252"/>
                  </a:lnTo>
                  <a:lnTo>
                    <a:pt x="17906" y="286131"/>
                  </a:lnTo>
                  <a:close/>
                </a:path>
                <a:path w="189865" h="488314">
                  <a:moveTo>
                    <a:pt x="37766" y="303352"/>
                  </a:moveTo>
                  <a:lnTo>
                    <a:pt x="38100" y="305689"/>
                  </a:lnTo>
                  <a:lnTo>
                    <a:pt x="38004" y="304545"/>
                  </a:lnTo>
                  <a:lnTo>
                    <a:pt x="37766" y="303352"/>
                  </a:lnTo>
                  <a:close/>
                </a:path>
                <a:path w="189865" h="488314">
                  <a:moveTo>
                    <a:pt x="38004" y="304545"/>
                  </a:moveTo>
                  <a:lnTo>
                    <a:pt x="38100" y="305689"/>
                  </a:lnTo>
                  <a:lnTo>
                    <a:pt x="38004" y="304545"/>
                  </a:lnTo>
                  <a:close/>
                </a:path>
                <a:path w="189865" h="488314">
                  <a:moveTo>
                    <a:pt x="37822" y="303572"/>
                  </a:moveTo>
                  <a:lnTo>
                    <a:pt x="38004" y="304545"/>
                  </a:lnTo>
                  <a:lnTo>
                    <a:pt x="37973" y="304165"/>
                  </a:lnTo>
                  <a:lnTo>
                    <a:pt x="37822" y="303572"/>
                  </a:lnTo>
                  <a:close/>
                </a:path>
                <a:path w="189865" h="488314">
                  <a:moveTo>
                    <a:pt x="100123" y="162433"/>
                  </a:moveTo>
                  <a:lnTo>
                    <a:pt x="93132" y="164465"/>
                  </a:lnTo>
                  <a:lnTo>
                    <a:pt x="87249" y="169164"/>
                  </a:lnTo>
                  <a:lnTo>
                    <a:pt x="83311" y="173863"/>
                  </a:lnTo>
                  <a:lnTo>
                    <a:pt x="73786" y="184531"/>
                  </a:lnTo>
                  <a:lnTo>
                    <a:pt x="43052" y="218186"/>
                  </a:lnTo>
                  <a:lnTo>
                    <a:pt x="32083" y="239633"/>
                  </a:lnTo>
                  <a:lnTo>
                    <a:pt x="34057" y="246647"/>
                  </a:lnTo>
                  <a:lnTo>
                    <a:pt x="38734" y="252603"/>
                  </a:lnTo>
                  <a:lnTo>
                    <a:pt x="45333" y="256284"/>
                  </a:lnTo>
                  <a:lnTo>
                    <a:pt x="52562" y="257095"/>
                  </a:lnTo>
                  <a:lnTo>
                    <a:pt x="59576" y="255121"/>
                  </a:lnTo>
                  <a:lnTo>
                    <a:pt x="65531" y="250444"/>
                  </a:lnTo>
                  <a:lnTo>
                    <a:pt x="72008" y="242951"/>
                  </a:lnTo>
                  <a:lnTo>
                    <a:pt x="81660" y="232156"/>
                  </a:lnTo>
                  <a:lnTo>
                    <a:pt x="111759" y="199263"/>
                  </a:lnTo>
                  <a:lnTo>
                    <a:pt x="120888" y="179625"/>
                  </a:lnTo>
                  <a:lnTo>
                    <a:pt x="118818" y="172634"/>
                  </a:lnTo>
                  <a:lnTo>
                    <a:pt x="114046" y="166751"/>
                  </a:lnTo>
                  <a:lnTo>
                    <a:pt x="107376" y="163163"/>
                  </a:lnTo>
                  <a:lnTo>
                    <a:pt x="100123" y="162433"/>
                  </a:lnTo>
                  <a:close/>
                </a:path>
                <a:path w="189865" h="488314">
                  <a:moveTo>
                    <a:pt x="111585" y="111604"/>
                  </a:moveTo>
                  <a:lnTo>
                    <a:pt x="131318" y="132080"/>
                  </a:lnTo>
                  <a:lnTo>
                    <a:pt x="138624" y="130399"/>
                  </a:lnTo>
                  <a:lnTo>
                    <a:pt x="144525" y="126158"/>
                  </a:lnTo>
                  <a:lnTo>
                    <a:pt x="148427" y="119989"/>
                  </a:lnTo>
                  <a:lnTo>
                    <a:pt x="149333" y="114808"/>
                  </a:lnTo>
                  <a:lnTo>
                    <a:pt x="112902" y="114808"/>
                  </a:lnTo>
                  <a:lnTo>
                    <a:pt x="111585" y="111604"/>
                  </a:lnTo>
                  <a:close/>
                </a:path>
                <a:path w="189865" h="488314">
                  <a:moveTo>
                    <a:pt x="79121" y="0"/>
                  </a:moveTo>
                  <a:lnTo>
                    <a:pt x="78612" y="127762"/>
                  </a:lnTo>
                  <a:lnTo>
                    <a:pt x="111535" y="111484"/>
                  </a:lnTo>
                  <a:lnTo>
                    <a:pt x="103758" y="92583"/>
                  </a:lnTo>
                  <a:lnTo>
                    <a:pt x="102367" y="85139"/>
                  </a:lnTo>
                  <a:lnTo>
                    <a:pt x="103870" y="77993"/>
                  </a:lnTo>
                  <a:lnTo>
                    <a:pt x="107940" y="71905"/>
                  </a:lnTo>
                  <a:lnTo>
                    <a:pt x="114173" y="67691"/>
                  </a:lnTo>
                  <a:lnTo>
                    <a:pt x="121634" y="66301"/>
                  </a:lnTo>
                  <a:lnTo>
                    <a:pt x="166831" y="66301"/>
                  </a:lnTo>
                  <a:lnTo>
                    <a:pt x="79121" y="0"/>
                  </a:lnTo>
                  <a:close/>
                </a:path>
                <a:path w="189865" h="488314">
                  <a:moveTo>
                    <a:pt x="112137" y="111186"/>
                  </a:moveTo>
                  <a:lnTo>
                    <a:pt x="111581" y="111461"/>
                  </a:lnTo>
                  <a:lnTo>
                    <a:pt x="111585" y="111604"/>
                  </a:lnTo>
                  <a:lnTo>
                    <a:pt x="112902" y="114808"/>
                  </a:lnTo>
                  <a:lnTo>
                    <a:pt x="112137" y="111186"/>
                  </a:lnTo>
                  <a:close/>
                </a:path>
                <a:path w="189865" h="488314">
                  <a:moveTo>
                    <a:pt x="145738" y="94573"/>
                  </a:moveTo>
                  <a:lnTo>
                    <a:pt x="112137" y="111186"/>
                  </a:lnTo>
                  <a:lnTo>
                    <a:pt x="112902" y="114808"/>
                  </a:lnTo>
                  <a:lnTo>
                    <a:pt x="149333" y="114808"/>
                  </a:lnTo>
                  <a:lnTo>
                    <a:pt x="149732" y="112522"/>
                  </a:lnTo>
                  <a:lnTo>
                    <a:pt x="149536" y="108204"/>
                  </a:lnTo>
                  <a:lnTo>
                    <a:pt x="149478" y="104648"/>
                  </a:lnTo>
                  <a:lnTo>
                    <a:pt x="148971" y="102489"/>
                  </a:lnTo>
                  <a:lnTo>
                    <a:pt x="145738" y="94573"/>
                  </a:lnTo>
                  <a:close/>
                </a:path>
                <a:path w="189865" h="488314">
                  <a:moveTo>
                    <a:pt x="121634" y="66301"/>
                  </a:moveTo>
                  <a:lnTo>
                    <a:pt x="114173" y="67691"/>
                  </a:lnTo>
                  <a:lnTo>
                    <a:pt x="107920" y="71919"/>
                  </a:lnTo>
                  <a:lnTo>
                    <a:pt x="103870" y="77993"/>
                  </a:lnTo>
                  <a:lnTo>
                    <a:pt x="102367" y="85139"/>
                  </a:lnTo>
                  <a:lnTo>
                    <a:pt x="103758" y="92583"/>
                  </a:lnTo>
                  <a:lnTo>
                    <a:pt x="111535" y="111484"/>
                  </a:lnTo>
                  <a:lnTo>
                    <a:pt x="111505" y="108204"/>
                  </a:lnTo>
                  <a:lnTo>
                    <a:pt x="118170" y="108204"/>
                  </a:lnTo>
                  <a:lnTo>
                    <a:pt x="145738" y="94573"/>
                  </a:lnTo>
                  <a:lnTo>
                    <a:pt x="139064" y="78232"/>
                  </a:lnTo>
                  <a:lnTo>
                    <a:pt x="134889" y="71905"/>
                  </a:lnTo>
                  <a:lnTo>
                    <a:pt x="128809" y="67818"/>
                  </a:lnTo>
                  <a:lnTo>
                    <a:pt x="121634" y="66301"/>
                  </a:lnTo>
                  <a:close/>
                </a:path>
                <a:path w="189865" h="488314">
                  <a:moveTo>
                    <a:pt x="111505" y="108204"/>
                  </a:moveTo>
                  <a:lnTo>
                    <a:pt x="111581" y="111461"/>
                  </a:lnTo>
                  <a:lnTo>
                    <a:pt x="112137" y="111186"/>
                  </a:lnTo>
                  <a:lnTo>
                    <a:pt x="111505" y="108204"/>
                  </a:lnTo>
                  <a:close/>
                </a:path>
                <a:path w="189865" h="488314">
                  <a:moveTo>
                    <a:pt x="118170" y="108204"/>
                  </a:moveTo>
                  <a:lnTo>
                    <a:pt x="111505" y="108204"/>
                  </a:lnTo>
                  <a:lnTo>
                    <a:pt x="112137" y="111186"/>
                  </a:lnTo>
                  <a:lnTo>
                    <a:pt x="118170" y="108204"/>
                  </a:lnTo>
                  <a:close/>
                </a:path>
                <a:path w="189865" h="488314">
                  <a:moveTo>
                    <a:pt x="166831" y="66301"/>
                  </a:moveTo>
                  <a:lnTo>
                    <a:pt x="121634" y="66301"/>
                  </a:lnTo>
                  <a:lnTo>
                    <a:pt x="128809" y="67818"/>
                  </a:lnTo>
                  <a:lnTo>
                    <a:pt x="134899" y="71919"/>
                  </a:lnTo>
                  <a:lnTo>
                    <a:pt x="139064" y="78232"/>
                  </a:lnTo>
                  <a:lnTo>
                    <a:pt x="145738" y="94573"/>
                  </a:lnTo>
                  <a:lnTo>
                    <a:pt x="181101" y="77089"/>
                  </a:lnTo>
                  <a:lnTo>
                    <a:pt x="166831" y="66301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0568" y="3038474"/>
              <a:ext cx="1226820" cy="1443355"/>
            </a:xfrm>
            <a:custGeom>
              <a:avLst/>
              <a:gdLst/>
              <a:ahLst/>
              <a:cxnLst/>
              <a:rect l="l" t="t" r="r" b="b"/>
              <a:pathLst>
                <a:path w="1226820" h="1443354">
                  <a:moveTo>
                    <a:pt x="273596" y="1091539"/>
                  </a:moveTo>
                  <a:lnTo>
                    <a:pt x="271653" y="1094867"/>
                  </a:lnTo>
                  <a:lnTo>
                    <a:pt x="273532" y="1102525"/>
                  </a:lnTo>
                  <a:lnTo>
                    <a:pt x="273596" y="1091539"/>
                  </a:lnTo>
                  <a:close/>
                </a:path>
                <a:path w="1226820" h="1443354">
                  <a:moveTo>
                    <a:pt x="322961" y="696341"/>
                  </a:moveTo>
                  <a:lnTo>
                    <a:pt x="321068" y="688695"/>
                  </a:lnTo>
                  <a:lnTo>
                    <a:pt x="321132" y="679577"/>
                  </a:lnTo>
                  <a:lnTo>
                    <a:pt x="321183" y="671449"/>
                  </a:lnTo>
                  <a:lnTo>
                    <a:pt x="306095" y="679856"/>
                  </a:lnTo>
                  <a:lnTo>
                    <a:pt x="298450" y="681736"/>
                  </a:lnTo>
                  <a:lnTo>
                    <a:pt x="296341" y="685279"/>
                  </a:lnTo>
                  <a:lnTo>
                    <a:pt x="213106" y="731647"/>
                  </a:lnTo>
                  <a:lnTo>
                    <a:pt x="206121" y="735457"/>
                  </a:lnTo>
                  <a:lnTo>
                    <a:pt x="203708" y="744220"/>
                  </a:lnTo>
                  <a:lnTo>
                    <a:pt x="211328" y="757936"/>
                  </a:lnTo>
                  <a:lnTo>
                    <a:pt x="220091" y="760476"/>
                  </a:lnTo>
                  <a:lnTo>
                    <a:pt x="267487" y="734047"/>
                  </a:lnTo>
                  <a:lnTo>
                    <a:pt x="4064" y="1179195"/>
                  </a:lnTo>
                  <a:lnTo>
                    <a:pt x="0" y="1185926"/>
                  </a:lnTo>
                  <a:lnTo>
                    <a:pt x="2286" y="1194689"/>
                  </a:lnTo>
                  <a:lnTo>
                    <a:pt x="9017" y="1198753"/>
                  </a:lnTo>
                  <a:lnTo>
                    <a:pt x="15875" y="1202690"/>
                  </a:lnTo>
                  <a:lnTo>
                    <a:pt x="24638" y="1200531"/>
                  </a:lnTo>
                  <a:lnTo>
                    <a:pt x="28575" y="1193673"/>
                  </a:lnTo>
                  <a:lnTo>
                    <a:pt x="292138" y="748487"/>
                  </a:lnTo>
                  <a:lnTo>
                    <a:pt x="291846" y="795020"/>
                  </a:lnTo>
                  <a:lnTo>
                    <a:pt x="291833" y="803021"/>
                  </a:lnTo>
                  <a:lnTo>
                    <a:pt x="298069" y="809371"/>
                  </a:lnTo>
                  <a:lnTo>
                    <a:pt x="305943" y="809371"/>
                  </a:lnTo>
                  <a:lnTo>
                    <a:pt x="313817" y="809498"/>
                  </a:lnTo>
                  <a:lnTo>
                    <a:pt x="320294" y="803021"/>
                  </a:lnTo>
                  <a:lnTo>
                    <a:pt x="320421" y="795020"/>
                  </a:lnTo>
                  <a:lnTo>
                    <a:pt x="321005" y="699681"/>
                  </a:lnTo>
                  <a:lnTo>
                    <a:pt x="322961" y="696341"/>
                  </a:lnTo>
                  <a:close/>
                </a:path>
                <a:path w="1226820" h="1443354">
                  <a:moveTo>
                    <a:pt x="479958" y="220116"/>
                  </a:moveTo>
                  <a:lnTo>
                    <a:pt x="474040" y="228536"/>
                  </a:lnTo>
                  <a:lnTo>
                    <a:pt x="479298" y="224663"/>
                  </a:lnTo>
                  <a:lnTo>
                    <a:pt x="479958" y="220116"/>
                  </a:lnTo>
                  <a:close/>
                </a:path>
                <a:path w="1226820" h="1443354">
                  <a:moveTo>
                    <a:pt x="594614" y="605282"/>
                  </a:moveTo>
                  <a:lnTo>
                    <a:pt x="592328" y="596519"/>
                  </a:lnTo>
                  <a:lnTo>
                    <a:pt x="578739" y="588518"/>
                  </a:lnTo>
                  <a:lnTo>
                    <a:pt x="569976" y="590804"/>
                  </a:lnTo>
                  <a:lnTo>
                    <a:pt x="566039" y="597535"/>
                  </a:lnTo>
                  <a:lnTo>
                    <a:pt x="302463" y="1042733"/>
                  </a:lnTo>
                  <a:lnTo>
                    <a:pt x="302768" y="996315"/>
                  </a:lnTo>
                  <a:lnTo>
                    <a:pt x="302768" y="988187"/>
                  </a:lnTo>
                  <a:lnTo>
                    <a:pt x="296545" y="981964"/>
                  </a:lnTo>
                  <a:lnTo>
                    <a:pt x="288671" y="981837"/>
                  </a:lnTo>
                  <a:lnTo>
                    <a:pt x="280797" y="981837"/>
                  </a:lnTo>
                  <a:lnTo>
                    <a:pt x="274320" y="988187"/>
                  </a:lnTo>
                  <a:lnTo>
                    <a:pt x="274180" y="996315"/>
                  </a:lnTo>
                  <a:lnTo>
                    <a:pt x="273596" y="1091539"/>
                  </a:lnTo>
                  <a:lnTo>
                    <a:pt x="273583" y="1102728"/>
                  </a:lnTo>
                  <a:lnTo>
                    <a:pt x="273532" y="1102525"/>
                  </a:lnTo>
                  <a:lnTo>
                    <a:pt x="273431" y="1119759"/>
                  </a:lnTo>
                  <a:lnTo>
                    <a:pt x="287794" y="1111758"/>
                  </a:lnTo>
                  <a:lnTo>
                    <a:pt x="288137" y="1111567"/>
                  </a:lnTo>
                  <a:lnTo>
                    <a:pt x="296164" y="1109472"/>
                  </a:lnTo>
                  <a:lnTo>
                    <a:pt x="298323" y="1105903"/>
                  </a:lnTo>
                  <a:lnTo>
                    <a:pt x="381508" y="1059561"/>
                  </a:lnTo>
                  <a:lnTo>
                    <a:pt x="388493" y="1055751"/>
                  </a:lnTo>
                  <a:lnTo>
                    <a:pt x="390906" y="1046988"/>
                  </a:lnTo>
                  <a:lnTo>
                    <a:pt x="383286" y="1033272"/>
                  </a:lnTo>
                  <a:lnTo>
                    <a:pt x="374523" y="1030732"/>
                  </a:lnTo>
                  <a:lnTo>
                    <a:pt x="367665" y="1034669"/>
                  </a:lnTo>
                  <a:lnTo>
                    <a:pt x="327177" y="1057198"/>
                  </a:lnTo>
                  <a:lnTo>
                    <a:pt x="594614" y="605282"/>
                  </a:lnTo>
                  <a:close/>
                </a:path>
                <a:path w="1226820" h="1443354">
                  <a:moveTo>
                    <a:pt x="935482" y="243332"/>
                  </a:moveTo>
                  <a:lnTo>
                    <a:pt x="930021" y="197358"/>
                  </a:lnTo>
                  <a:lnTo>
                    <a:pt x="914781" y="153543"/>
                  </a:lnTo>
                  <a:lnTo>
                    <a:pt x="891032" y="112522"/>
                  </a:lnTo>
                  <a:lnTo>
                    <a:pt x="860298" y="76073"/>
                  </a:lnTo>
                  <a:lnTo>
                    <a:pt x="823976" y="45212"/>
                  </a:lnTo>
                  <a:lnTo>
                    <a:pt x="797001" y="28575"/>
                  </a:lnTo>
                  <a:lnTo>
                    <a:pt x="783209" y="21209"/>
                  </a:lnTo>
                  <a:lnTo>
                    <a:pt x="738886" y="5588"/>
                  </a:lnTo>
                  <a:lnTo>
                    <a:pt x="693039" y="0"/>
                  </a:lnTo>
                  <a:lnTo>
                    <a:pt x="681482" y="254"/>
                  </a:lnTo>
                  <a:lnTo>
                    <a:pt x="635762" y="8382"/>
                  </a:lnTo>
                  <a:lnTo>
                    <a:pt x="582295" y="31623"/>
                  </a:lnTo>
                  <a:lnTo>
                    <a:pt x="543306" y="59055"/>
                  </a:lnTo>
                  <a:lnTo>
                    <a:pt x="509524" y="92710"/>
                  </a:lnTo>
                  <a:lnTo>
                    <a:pt x="481965" y="131572"/>
                  </a:lnTo>
                  <a:lnTo>
                    <a:pt x="462457" y="173228"/>
                  </a:lnTo>
                  <a:lnTo>
                    <a:pt x="436499" y="118745"/>
                  </a:lnTo>
                  <a:lnTo>
                    <a:pt x="433197" y="111887"/>
                  </a:lnTo>
                  <a:lnTo>
                    <a:pt x="424688" y="108839"/>
                  </a:lnTo>
                  <a:lnTo>
                    <a:pt x="417576" y="112141"/>
                  </a:lnTo>
                  <a:lnTo>
                    <a:pt x="410464" y="115570"/>
                  </a:lnTo>
                  <a:lnTo>
                    <a:pt x="407416" y="124079"/>
                  </a:lnTo>
                  <a:lnTo>
                    <a:pt x="410718" y="131191"/>
                  </a:lnTo>
                  <a:lnTo>
                    <a:pt x="451586" y="217043"/>
                  </a:lnTo>
                  <a:lnTo>
                    <a:pt x="451104" y="220345"/>
                  </a:lnTo>
                  <a:lnTo>
                    <a:pt x="456438" y="227584"/>
                  </a:lnTo>
                  <a:lnTo>
                    <a:pt x="456628" y="227622"/>
                  </a:lnTo>
                  <a:lnTo>
                    <a:pt x="463931" y="242951"/>
                  </a:lnTo>
                  <a:lnTo>
                    <a:pt x="473011" y="229997"/>
                  </a:lnTo>
                  <a:lnTo>
                    <a:pt x="474040" y="228536"/>
                  </a:lnTo>
                  <a:lnTo>
                    <a:pt x="479958" y="220091"/>
                  </a:lnTo>
                  <a:lnTo>
                    <a:pt x="539623" y="135128"/>
                  </a:lnTo>
                  <a:lnTo>
                    <a:pt x="537972" y="126238"/>
                  </a:lnTo>
                  <a:lnTo>
                    <a:pt x="531495" y="121793"/>
                  </a:lnTo>
                  <a:lnTo>
                    <a:pt x="526034" y="117957"/>
                  </a:lnTo>
                  <a:lnTo>
                    <a:pt x="560832" y="81661"/>
                  </a:lnTo>
                  <a:lnTo>
                    <a:pt x="595630" y="56896"/>
                  </a:lnTo>
                  <a:lnTo>
                    <a:pt x="633603" y="39243"/>
                  </a:lnTo>
                  <a:lnTo>
                    <a:pt x="672592" y="29845"/>
                  </a:lnTo>
                  <a:lnTo>
                    <a:pt x="692150" y="28575"/>
                  </a:lnTo>
                  <a:lnTo>
                    <a:pt x="701929" y="28829"/>
                  </a:lnTo>
                  <a:lnTo>
                    <a:pt x="741299" y="35814"/>
                  </a:lnTo>
                  <a:lnTo>
                    <a:pt x="788543" y="56261"/>
                  </a:lnTo>
                  <a:lnTo>
                    <a:pt x="823468" y="80899"/>
                  </a:lnTo>
                  <a:lnTo>
                    <a:pt x="853821" y="111125"/>
                  </a:lnTo>
                  <a:lnTo>
                    <a:pt x="878586" y="145923"/>
                  </a:lnTo>
                  <a:lnTo>
                    <a:pt x="896239" y="183896"/>
                  </a:lnTo>
                  <a:lnTo>
                    <a:pt x="905637" y="222885"/>
                  </a:lnTo>
                  <a:lnTo>
                    <a:pt x="906907" y="242443"/>
                  </a:lnTo>
                  <a:lnTo>
                    <a:pt x="906653" y="252222"/>
                  </a:lnTo>
                  <a:lnTo>
                    <a:pt x="899668" y="291592"/>
                  </a:lnTo>
                  <a:lnTo>
                    <a:pt x="879221" y="338836"/>
                  </a:lnTo>
                  <a:lnTo>
                    <a:pt x="854583" y="373761"/>
                  </a:lnTo>
                  <a:lnTo>
                    <a:pt x="824357" y="404114"/>
                  </a:lnTo>
                  <a:lnTo>
                    <a:pt x="789559" y="428879"/>
                  </a:lnTo>
                  <a:lnTo>
                    <a:pt x="751586" y="446532"/>
                  </a:lnTo>
                  <a:lnTo>
                    <a:pt x="712597" y="455930"/>
                  </a:lnTo>
                  <a:lnTo>
                    <a:pt x="684276" y="457454"/>
                  </a:lnTo>
                  <a:lnTo>
                    <a:pt x="678053" y="463931"/>
                  </a:lnTo>
                  <a:lnTo>
                    <a:pt x="678561" y="479806"/>
                  </a:lnTo>
                  <a:lnTo>
                    <a:pt x="685038" y="486029"/>
                  </a:lnTo>
                  <a:lnTo>
                    <a:pt x="703707" y="485521"/>
                  </a:lnTo>
                  <a:lnTo>
                    <a:pt x="749427" y="477393"/>
                  </a:lnTo>
                  <a:lnTo>
                    <a:pt x="802894" y="454152"/>
                  </a:lnTo>
                  <a:lnTo>
                    <a:pt x="841883" y="426720"/>
                  </a:lnTo>
                  <a:lnTo>
                    <a:pt x="875665" y="393065"/>
                  </a:lnTo>
                  <a:lnTo>
                    <a:pt x="903224" y="354203"/>
                  </a:lnTo>
                  <a:lnTo>
                    <a:pt x="923036" y="311785"/>
                  </a:lnTo>
                  <a:lnTo>
                    <a:pt x="933958" y="266446"/>
                  </a:lnTo>
                  <a:lnTo>
                    <a:pt x="935101" y="254889"/>
                  </a:lnTo>
                  <a:lnTo>
                    <a:pt x="935482" y="243332"/>
                  </a:lnTo>
                  <a:close/>
                </a:path>
                <a:path w="1226820" h="1443354">
                  <a:moveTo>
                    <a:pt x="1226566" y="1385951"/>
                  </a:moveTo>
                  <a:lnTo>
                    <a:pt x="1212697" y="1376324"/>
                  </a:lnTo>
                  <a:lnTo>
                    <a:pt x="1207389" y="1370076"/>
                  </a:lnTo>
                  <a:lnTo>
                    <a:pt x="1203236" y="1369745"/>
                  </a:lnTo>
                  <a:lnTo>
                    <a:pt x="1118489" y="1310894"/>
                  </a:lnTo>
                  <a:lnTo>
                    <a:pt x="1109599" y="1312545"/>
                  </a:lnTo>
                  <a:lnTo>
                    <a:pt x="1105027" y="1319022"/>
                  </a:lnTo>
                  <a:lnTo>
                    <a:pt x="1100582" y="1325499"/>
                  </a:lnTo>
                  <a:lnTo>
                    <a:pt x="1102233" y="1334389"/>
                  </a:lnTo>
                  <a:lnTo>
                    <a:pt x="1146810" y="1365313"/>
                  </a:lnTo>
                  <a:lnTo>
                    <a:pt x="247650" y="1294765"/>
                  </a:lnTo>
                  <a:lnTo>
                    <a:pt x="240792" y="1300734"/>
                  </a:lnTo>
                  <a:lnTo>
                    <a:pt x="239522" y="1316482"/>
                  </a:lnTo>
                  <a:lnTo>
                    <a:pt x="245491" y="1323340"/>
                  </a:lnTo>
                  <a:lnTo>
                    <a:pt x="1144651" y="1393774"/>
                  </a:lnTo>
                  <a:lnTo>
                    <a:pt x="1095629" y="1417447"/>
                  </a:lnTo>
                  <a:lnTo>
                    <a:pt x="1092708" y="1425956"/>
                  </a:lnTo>
                  <a:lnTo>
                    <a:pt x="1099566" y="1440180"/>
                  </a:lnTo>
                  <a:lnTo>
                    <a:pt x="1108075" y="1443101"/>
                  </a:lnTo>
                  <a:lnTo>
                    <a:pt x="1201153" y="1398206"/>
                  </a:lnTo>
                  <a:lnTo>
                    <a:pt x="1205103" y="1398524"/>
                  </a:lnTo>
                  <a:lnTo>
                    <a:pt x="1211110" y="1393405"/>
                  </a:lnTo>
                  <a:lnTo>
                    <a:pt x="1226566" y="1385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049" y="3247961"/>
              <a:ext cx="566737" cy="5667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5949" y="3200336"/>
              <a:ext cx="633412" cy="73818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91199" y="3276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928359" y="330485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1150" y="4038536"/>
            <a:ext cx="643255" cy="738505"/>
            <a:chOff x="5391150" y="4038536"/>
            <a:chExt cx="643255" cy="73850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50" y="4086161"/>
              <a:ext cx="566737" cy="5667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1150" y="4038536"/>
              <a:ext cx="642937" cy="7381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8640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23305" y="4143629"/>
            <a:ext cx="1955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38925" y="4114736"/>
            <a:ext cx="738505" cy="738505"/>
            <a:chOff x="6638925" y="4114736"/>
            <a:chExt cx="738505" cy="73850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4650" y="4162361"/>
              <a:ext cx="566737" cy="5667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8925" y="4114736"/>
              <a:ext cx="738187" cy="73818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781800" y="4190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69176" y="4220527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4D7411-03CB-478A-B029-0877F74E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2432515" cy="3298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652215-5372-4230-A23E-2E28577739F4}"/>
                  </a:ext>
                </a:extLst>
              </p14:cNvPr>
              <p14:cNvContentPartPr/>
              <p14:nvPr/>
            </p14:nvContentPartPr>
            <p14:xfrm>
              <a:off x="678600" y="1218960"/>
              <a:ext cx="8455680" cy="563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652215-5372-4230-A23E-2E28577739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1209600"/>
                <a:ext cx="8474400" cy="56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6B0F5CD-EF7B-A49F-92D2-7D082E96917F}"/>
              </a:ext>
            </a:extLst>
          </p:cNvPr>
          <p:cNvGrpSpPr/>
          <p:nvPr/>
        </p:nvGrpSpPr>
        <p:grpSpPr>
          <a:xfrm>
            <a:off x="3133272" y="1756344"/>
            <a:ext cx="644400" cy="297360"/>
            <a:chOff x="3133272" y="1756344"/>
            <a:chExt cx="64440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47292B-1681-F41B-E6FB-3F10B01C9098}"/>
                    </a:ext>
                  </a:extLst>
                </p14:cNvPr>
                <p14:cNvContentPartPr/>
                <p14:nvPr/>
              </p14:nvContentPartPr>
              <p14:xfrm>
                <a:off x="3133272" y="1756344"/>
                <a:ext cx="370440" cy="297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47292B-1681-F41B-E6FB-3F10B01C909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24272" y="1747704"/>
                  <a:ext cx="388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BF2C50-C1B2-F083-6CD8-A448F8D6A834}"/>
                    </a:ext>
                  </a:extLst>
                </p14:cNvPr>
                <p14:cNvContentPartPr/>
                <p14:nvPr/>
              </p14:nvContentPartPr>
              <p14:xfrm>
                <a:off x="3645192" y="1913664"/>
                <a:ext cx="13248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BF2C50-C1B2-F083-6CD8-A448F8D6A8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36192" y="1904664"/>
                  <a:ext cx="15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4A4784-3FC3-74F6-5553-A70031585D89}"/>
                    </a:ext>
                  </a:extLst>
                </p14:cNvPr>
                <p14:cNvContentPartPr/>
                <p14:nvPr/>
              </p14:nvContentPartPr>
              <p14:xfrm>
                <a:off x="3681552" y="1998984"/>
                <a:ext cx="7092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4A4784-3FC3-74F6-5553-A70031585D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72552" y="1989984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5285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33311"/>
            <a:ext cx="841540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438019"/>
            <a:ext cx="323850" cy="4006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4362" y="1347787"/>
            <a:ext cx="7988934" cy="1986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6040">
              <a:lnSpc>
                <a:spcPct val="100000"/>
              </a:lnSpc>
              <a:spcBef>
                <a:spcPts val="125"/>
              </a:spcBef>
            </a:pPr>
            <a:r>
              <a:rPr b="1" spc="-15" dirty="0">
                <a:solidFill>
                  <a:srgbClr val="0000FF"/>
                </a:solidFill>
                <a:latin typeface="Calibri"/>
                <a:cs typeface="Calibri"/>
              </a:rPr>
              <a:t>Why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are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dead-ends </a:t>
            </a: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spider </a:t>
            </a:r>
            <a:r>
              <a:rPr b="1" spc="-10" dirty="0">
                <a:solidFill>
                  <a:srgbClr val="0000FF"/>
                </a:solidFill>
                <a:latin typeface="Calibri"/>
                <a:cs typeface="Calibri"/>
              </a:rPr>
              <a:t>traps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b="1" spc="-4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problem  </a:t>
            </a:r>
            <a:r>
              <a:rPr b="1" spc="5" dirty="0">
                <a:latin typeface="Calibri"/>
                <a:cs typeface="Calibri"/>
              </a:rPr>
              <a:t>and </a:t>
            </a:r>
            <a:r>
              <a:rPr b="1" spc="-15" dirty="0">
                <a:solidFill>
                  <a:srgbClr val="FF0066"/>
                </a:solidFill>
                <a:latin typeface="Calibri"/>
                <a:cs typeface="Calibri"/>
              </a:rPr>
              <a:t>why </a:t>
            </a:r>
            <a:r>
              <a:rPr b="1" spc="15" dirty="0">
                <a:solidFill>
                  <a:srgbClr val="FF0066"/>
                </a:solidFill>
                <a:latin typeface="Calibri"/>
                <a:cs typeface="Calibri"/>
              </a:rPr>
              <a:t>do </a:t>
            </a:r>
            <a:r>
              <a:rPr b="1" spc="5" dirty="0">
                <a:solidFill>
                  <a:srgbClr val="FF0066"/>
                </a:solidFill>
                <a:latin typeface="Calibri"/>
                <a:cs typeface="Calibri"/>
              </a:rPr>
              <a:t>teleports solve </a:t>
            </a:r>
            <a:r>
              <a:rPr b="1" spc="10" dirty="0">
                <a:solidFill>
                  <a:srgbClr val="FF0066"/>
                </a:solidFill>
                <a:latin typeface="Calibri"/>
                <a:cs typeface="Calibri"/>
              </a:rPr>
              <a:t>the</a:t>
            </a:r>
            <a:r>
              <a:rPr b="1" spc="-34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FF0066"/>
                </a:solidFill>
                <a:latin typeface="Calibri"/>
                <a:cs typeface="Calibri"/>
              </a:rPr>
              <a:t>problem?</a:t>
            </a:r>
          </a:p>
          <a:p>
            <a:pPr marL="336550" marR="5080">
              <a:lnSpc>
                <a:spcPts val="3900"/>
              </a:lnSpc>
              <a:spcBef>
                <a:spcPts val="30"/>
              </a:spcBef>
            </a:pPr>
            <a:r>
              <a:rPr b="1" dirty="0">
                <a:solidFill>
                  <a:srgbClr val="0000FF"/>
                </a:solidFill>
                <a:latin typeface="Calibri"/>
                <a:cs typeface="Calibri"/>
              </a:rPr>
              <a:t>Spider-traps</a:t>
            </a:r>
            <a:r>
              <a:rPr b="1" spc="-1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pc="-10" dirty="0"/>
              <a:t>are</a:t>
            </a:r>
            <a:r>
              <a:rPr spc="-15" dirty="0"/>
              <a:t> </a:t>
            </a:r>
            <a:r>
              <a:rPr spc="25" dirty="0"/>
              <a:t>not</a:t>
            </a:r>
            <a:r>
              <a:rPr spc="-85" dirty="0"/>
              <a:t> </a:t>
            </a:r>
            <a:r>
              <a:rPr spc="10" dirty="0"/>
              <a:t>a</a:t>
            </a:r>
            <a:r>
              <a:rPr spc="-30" dirty="0"/>
              <a:t> </a:t>
            </a:r>
            <a:r>
              <a:rPr spc="5" dirty="0"/>
              <a:t>problem,</a:t>
            </a:r>
            <a:r>
              <a:rPr spc="-114" dirty="0"/>
              <a:t> </a:t>
            </a:r>
            <a:r>
              <a:rPr spc="30" dirty="0"/>
              <a:t>but</a:t>
            </a:r>
            <a:r>
              <a:rPr spc="-85" dirty="0"/>
              <a:t> </a:t>
            </a:r>
            <a:r>
              <a:rPr spc="10" dirty="0"/>
              <a:t>with</a:t>
            </a:r>
            <a:r>
              <a:rPr spc="-30" dirty="0"/>
              <a:t> </a:t>
            </a:r>
            <a:r>
              <a:rPr spc="-5" dirty="0"/>
              <a:t>traps  </a:t>
            </a:r>
            <a:r>
              <a:rPr dirty="0"/>
              <a:t>PageRank </a:t>
            </a:r>
            <a:r>
              <a:rPr spc="-10" dirty="0"/>
              <a:t>scores are </a:t>
            </a:r>
            <a:r>
              <a:rPr b="1" spc="5" dirty="0">
                <a:latin typeface="Calibri"/>
                <a:cs typeface="Calibri"/>
              </a:rPr>
              <a:t>not </a:t>
            </a:r>
            <a:r>
              <a:rPr spc="30" dirty="0"/>
              <a:t>what </a:t>
            </a:r>
            <a:r>
              <a:rPr spc="25" dirty="0"/>
              <a:t>we</a:t>
            </a:r>
            <a:r>
              <a:rPr spc="-484" dirty="0"/>
              <a:t> </a:t>
            </a:r>
            <a:r>
              <a:rPr spc="30" dirty="0"/>
              <a:t>want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354829"/>
            <a:ext cx="323850" cy="400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3397885"/>
            <a:ext cx="7686675" cy="32442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07975" marR="687705" indent="-276860">
              <a:lnSpc>
                <a:spcPct val="102400"/>
              </a:lnSpc>
              <a:spcBef>
                <a:spcPts val="5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0" dirty="0">
                <a:solidFill>
                  <a:srgbClr val="FF0066"/>
                </a:solidFill>
                <a:latin typeface="Calibri"/>
                <a:cs typeface="Calibri"/>
              </a:rPr>
              <a:t>Solution: </a:t>
            </a:r>
            <a:r>
              <a:rPr sz="2750" spc="5" dirty="0">
                <a:latin typeface="Calibri"/>
                <a:cs typeface="Calibri"/>
              </a:rPr>
              <a:t>Never </a:t>
            </a:r>
            <a:r>
              <a:rPr sz="2750" spc="-10" dirty="0">
                <a:latin typeface="Calibri"/>
                <a:cs typeface="Calibri"/>
              </a:rPr>
              <a:t>get </a:t>
            </a:r>
            <a:r>
              <a:rPr sz="2750" spc="-5" dirty="0">
                <a:latin typeface="Calibri"/>
                <a:cs typeface="Calibri"/>
              </a:rPr>
              <a:t>stuck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spider </a:t>
            </a:r>
            <a:r>
              <a:rPr sz="2750" spc="-10" dirty="0">
                <a:latin typeface="Calibri"/>
                <a:cs typeface="Calibri"/>
              </a:rPr>
              <a:t>trap </a:t>
            </a:r>
            <a:r>
              <a:rPr sz="2750" spc="-5" dirty="0">
                <a:latin typeface="Calibri"/>
                <a:cs typeface="Calibri"/>
              </a:rPr>
              <a:t>by  </a:t>
            </a:r>
            <a:r>
              <a:rPr sz="2750" spc="-15" dirty="0">
                <a:latin typeface="Calibri"/>
                <a:cs typeface="Calibri"/>
              </a:rPr>
              <a:t>teleporting </a:t>
            </a:r>
            <a:r>
              <a:rPr sz="2750" spc="10" dirty="0">
                <a:latin typeface="Calibri"/>
                <a:cs typeface="Calibri"/>
              </a:rPr>
              <a:t>out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finite </a:t>
            </a:r>
            <a:r>
              <a:rPr sz="2750" spc="-5" dirty="0">
                <a:latin typeface="Calibri"/>
                <a:cs typeface="Calibri"/>
              </a:rPr>
              <a:t>number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steps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770"/>
              </a:lnSpc>
            </a:pP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Dead-ends </a:t>
            </a:r>
            <a:r>
              <a:rPr sz="3200" spc="-5" dirty="0">
                <a:latin typeface="Calibri"/>
                <a:cs typeface="Calibri"/>
              </a:rPr>
              <a:t>are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18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marL="307975" marR="436880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matrix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spc="15" dirty="0">
                <a:latin typeface="Calibri"/>
                <a:cs typeface="Calibri"/>
              </a:rPr>
              <a:t>column </a:t>
            </a:r>
            <a:r>
              <a:rPr sz="2750" spc="-5" dirty="0">
                <a:latin typeface="Calibri"/>
                <a:cs typeface="Calibri"/>
              </a:rPr>
              <a:t>stochastic </a:t>
            </a:r>
            <a:r>
              <a:rPr sz="2750" spc="-10" dirty="0">
                <a:latin typeface="Calibri"/>
                <a:cs typeface="Calibri"/>
              </a:rPr>
              <a:t>so </a:t>
            </a:r>
            <a:r>
              <a:rPr sz="2750" spc="10" dirty="0">
                <a:latin typeface="Calibri"/>
                <a:cs typeface="Calibri"/>
              </a:rPr>
              <a:t>our </a:t>
            </a:r>
            <a:r>
              <a:rPr sz="2750" spc="-20" dirty="0">
                <a:latin typeface="Calibri"/>
                <a:cs typeface="Calibri"/>
              </a:rPr>
              <a:t>initial  </a:t>
            </a:r>
            <a:r>
              <a:rPr sz="2750" spc="-5" dirty="0">
                <a:latin typeface="Calibri"/>
                <a:cs typeface="Calibri"/>
              </a:rPr>
              <a:t>assumptions </a:t>
            </a:r>
            <a:r>
              <a:rPr sz="2750" spc="15" dirty="0">
                <a:latin typeface="Calibri"/>
                <a:cs typeface="Calibri"/>
              </a:rPr>
              <a:t>are </a:t>
            </a:r>
            <a:r>
              <a:rPr sz="2750" spc="10" dirty="0">
                <a:latin typeface="Calibri"/>
                <a:cs typeface="Calibri"/>
              </a:rPr>
              <a:t>not</a:t>
            </a:r>
            <a:r>
              <a:rPr sz="2750" spc="-35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met</a:t>
            </a:r>
            <a:endParaRPr sz="2750">
              <a:latin typeface="Calibri"/>
              <a:cs typeface="Calibri"/>
            </a:endParaRPr>
          </a:p>
          <a:p>
            <a:pPr marL="307975" marR="5080" indent="-276860">
              <a:lnSpc>
                <a:spcPct val="102299"/>
              </a:lnSpc>
              <a:spcBef>
                <a:spcPts val="68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5" dirty="0">
                <a:solidFill>
                  <a:srgbClr val="FF0066"/>
                </a:solidFill>
                <a:latin typeface="Calibri"/>
                <a:cs typeface="Calibri"/>
              </a:rPr>
              <a:t>Solution: </a:t>
            </a:r>
            <a:r>
              <a:rPr sz="2750" spc="10" dirty="0">
                <a:latin typeface="Calibri"/>
                <a:cs typeface="Calibri"/>
              </a:rPr>
              <a:t>Make </a:t>
            </a:r>
            <a:r>
              <a:rPr sz="2750" spc="5" dirty="0">
                <a:latin typeface="Calibri"/>
                <a:cs typeface="Calibri"/>
              </a:rPr>
              <a:t>matrix </a:t>
            </a:r>
            <a:r>
              <a:rPr sz="2750" spc="15" dirty="0">
                <a:latin typeface="Calibri"/>
                <a:cs typeface="Calibri"/>
              </a:rPr>
              <a:t>column </a:t>
            </a:r>
            <a:r>
              <a:rPr sz="2750" spc="-5" dirty="0">
                <a:latin typeface="Calibri"/>
                <a:cs typeface="Calibri"/>
              </a:rPr>
              <a:t>stochastic by always  </a:t>
            </a:r>
            <a:r>
              <a:rPr sz="2750" spc="-15" dirty="0">
                <a:latin typeface="Calibri"/>
                <a:cs typeface="Calibri"/>
              </a:rPr>
              <a:t>teleporting when </a:t>
            </a:r>
            <a:r>
              <a:rPr sz="2750" spc="-10" dirty="0">
                <a:latin typeface="Calibri"/>
                <a:cs typeface="Calibri"/>
              </a:rPr>
              <a:t>there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5" dirty="0">
                <a:latin typeface="Calibri"/>
                <a:cs typeface="Calibri"/>
              </a:rPr>
              <a:t>nowhere </a:t>
            </a:r>
            <a:r>
              <a:rPr sz="2750" spc="-20" dirty="0">
                <a:latin typeface="Calibri"/>
                <a:cs typeface="Calibri"/>
              </a:rPr>
              <a:t>else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4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go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09980"/>
            <a:chOff x="0" y="0"/>
            <a:chExt cx="9144000" cy="1109980"/>
          </a:xfrm>
        </p:grpSpPr>
        <p:sp>
          <p:nvSpPr>
            <p:cNvPr id="3" name="object 3"/>
            <p:cNvSpPr/>
            <p:nvPr/>
          </p:nvSpPr>
          <p:spPr>
            <a:xfrm>
              <a:off x="4763" y="48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0"/>
                  </a:lnTo>
                </a:path>
              </a:pathLst>
            </a:custGeom>
            <a:ln w="3175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333311"/>
              <a:ext cx="6843776" cy="57626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7468234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25"/>
              </a:spcBef>
            </a:pPr>
            <a:r>
              <a:rPr b="1" u="heavy" spc="-1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Google’s </a:t>
            </a:r>
            <a:r>
              <a:rPr b="1" u="heavy" spc="1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solution </a:t>
            </a:r>
            <a:r>
              <a:rPr b="1" u="heavy" spc="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that </a:t>
            </a:r>
            <a:r>
              <a:rPr b="1" u="heavy" spc="10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does </a:t>
            </a:r>
            <a:r>
              <a:rPr b="1" u="heavy" spc="20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it</a:t>
            </a:r>
            <a:r>
              <a:rPr b="1" u="heavy" spc="-380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 </a:t>
            </a:r>
            <a:r>
              <a:rPr b="1" u="heavy" spc="1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all:</a:t>
            </a:r>
          </a:p>
          <a:p>
            <a:pPr marL="12700">
              <a:lnSpc>
                <a:spcPts val="3835"/>
              </a:lnSpc>
            </a:pPr>
            <a:r>
              <a:rPr spc="-25" dirty="0">
                <a:solidFill>
                  <a:srgbClr val="0000FF"/>
                </a:solidFill>
              </a:rPr>
              <a:t>At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5" dirty="0">
                <a:solidFill>
                  <a:srgbClr val="0000FF"/>
                </a:solidFill>
              </a:rPr>
              <a:t>each</a:t>
            </a:r>
            <a:r>
              <a:rPr spc="-9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step,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spc="15" dirty="0">
                <a:solidFill>
                  <a:srgbClr val="0000FF"/>
                </a:solidFill>
              </a:rPr>
              <a:t>random</a:t>
            </a:r>
            <a:r>
              <a:rPr spc="-16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surfer</a:t>
            </a:r>
            <a:r>
              <a:rPr spc="-50" dirty="0">
                <a:solidFill>
                  <a:srgbClr val="0000FF"/>
                </a:solidFill>
              </a:rPr>
              <a:t> </a:t>
            </a:r>
            <a:r>
              <a:rPr spc="30" dirty="0">
                <a:solidFill>
                  <a:srgbClr val="0000FF"/>
                </a:solidFill>
              </a:rPr>
              <a:t>has</a:t>
            </a:r>
            <a:r>
              <a:rPr spc="-114" dirty="0">
                <a:solidFill>
                  <a:srgbClr val="0000FF"/>
                </a:solidFill>
              </a:rPr>
              <a:t> </a:t>
            </a:r>
            <a:r>
              <a:rPr spc="5" dirty="0">
                <a:solidFill>
                  <a:srgbClr val="0000FF"/>
                </a:solidFill>
              </a:rPr>
              <a:t>two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20" dirty="0">
                <a:solidFill>
                  <a:srgbClr val="0000FF"/>
                </a:solidFill>
              </a:rPr>
              <a:t>options: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792473"/>
            <a:ext cx="323850" cy="4006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8530" y="2347096"/>
            <a:ext cx="7399655" cy="18453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59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With </a:t>
            </a:r>
            <a:r>
              <a:rPr sz="2750" spc="-15" dirty="0">
                <a:latin typeface="Calibri"/>
                <a:cs typeface="Calibri"/>
              </a:rPr>
              <a:t>probability </a:t>
            </a:r>
            <a:r>
              <a:rPr sz="2900" b="1" i="1" spc="70" dirty="0">
                <a:latin typeface="Symbol"/>
                <a:cs typeface="Symbol"/>
              </a:rPr>
              <a:t></a:t>
            </a:r>
            <a:r>
              <a:rPr sz="2750" spc="70" dirty="0">
                <a:latin typeface="Calibri"/>
                <a:cs typeface="Calibri"/>
              </a:rPr>
              <a:t>, </a:t>
            </a:r>
            <a:r>
              <a:rPr sz="2750" spc="-10" dirty="0">
                <a:latin typeface="Calibri"/>
                <a:cs typeface="Calibri"/>
              </a:rPr>
              <a:t>follow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20" dirty="0">
                <a:latin typeface="Calibri"/>
                <a:cs typeface="Calibri"/>
              </a:rPr>
              <a:t>link </a:t>
            </a:r>
            <a:r>
              <a:rPr sz="2750" spc="15" dirty="0">
                <a:latin typeface="Calibri"/>
                <a:cs typeface="Calibri"/>
              </a:rPr>
              <a:t>at</a:t>
            </a:r>
            <a:r>
              <a:rPr sz="2750" spc="-2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random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50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With </a:t>
            </a:r>
            <a:r>
              <a:rPr sz="2750" spc="-15" dirty="0">
                <a:latin typeface="Calibri"/>
                <a:cs typeface="Calibri"/>
              </a:rPr>
              <a:t>probability </a:t>
            </a:r>
            <a:r>
              <a:rPr sz="2750" b="1" i="1" spc="40" dirty="0">
                <a:latin typeface="Times New Roman"/>
                <a:cs typeface="Times New Roman"/>
              </a:rPr>
              <a:t>1-</a:t>
            </a:r>
            <a:r>
              <a:rPr sz="2900" b="1" i="1" spc="40" dirty="0">
                <a:latin typeface="Symbol"/>
                <a:cs typeface="Symbol"/>
              </a:rPr>
              <a:t></a:t>
            </a:r>
            <a:r>
              <a:rPr sz="2750" spc="40" dirty="0">
                <a:latin typeface="Calibri"/>
                <a:cs typeface="Calibri"/>
              </a:rPr>
              <a:t>, </a:t>
            </a:r>
            <a:r>
              <a:rPr sz="2750" spc="15" dirty="0">
                <a:latin typeface="Calibri"/>
                <a:cs typeface="Calibri"/>
              </a:rPr>
              <a:t>jump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dirty="0">
                <a:latin typeface="Calibri"/>
                <a:cs typeface="Calibri"/>
              </a:rPr>
              <a:t>random</a:t>
            </a:r>
            <a:r>
              <a:rPr sz="2750" spc="-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page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PageRank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sz="3200" spc="-5" dirty="0">
                <a:solidFill>
                  <a:srgbClr val="7E7E7E"/>
                </a:solidFill>
                <a:latin typeface="Calibri"/>
                <a:cs typeface="Calibri"/>
              </a:rPr>
              <a:t>[Brin-Page,</a:t>
            </a:r>
            <a:r>
              <a:rPr sz="3200" spc="-3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7E7E7E"/>
                </a:solidFill>
                <a:latin typeface="Calibri"/>
                <a:cs typeface="Calibri"/>
              </a:rPr>
              <a:t>98]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3153" y="4795011"/>
            <a:ext cx="288925" cy="417195"/>
            <a:chOff x="1613153" y="4795011"/>
            <a:chExt cx="288925" cy="4171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153" y="4795011"/>
              <a:ext cx="225552" cy="2399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45360" y="4883149"/>
              <a:ext cx="156845" cy="328930"/>
            </a:xfrm>
            <a:custGeom>
              <a:avLst/>
              <a:gdLst/>
              <a:ahLst/>
              <a:cxnLst/>
              <a:rect l="l" t="t" r="r" b="b"/>
              <a:pathLst>
                <a:path w="156844" h="328929">
                  <a:moveTo>
                    <a:pt x="4444" y="308101"/>
                  </a:moveTo>
                  <a:lnTo>
                    <a:pt x="0" y="327151"/>
                  </a:lnTo>
                  <a:lnTo>
                    <a:pt x="2286" y="327660"/>
                  </a:lnTo>
                  <a:lnTo>
                    <a:pt x="4825" y="328168"/>
                  </a:lnTo>
                  <a:lnTo>
                    <a:pt x="7746" y="328422"/>
                  </a:lnTo>
                  <a:lnTo>
                    <a:pt x="10668" y="328802"/>
                  </a:lnTo>
                  <a:lnTo>
                    <a:pt x="13715" y="328930"/>
                  </a:lnTo>
                  <a:lnTo>
                    <a:pt x="16890" y="328930"/>
                  </a:lnTo>
                  <a:lnTo>
                    <a:pt x="55050" y="321964"/>
                  </a:lnTo>
                  <a:lnTo>
                    <a:pt x="73632" y="309499"/>
                  </a:lnTo>
                  <a:lnTo>
                    <a:pt x="15493" y="309499"/>
                  </a:lnTo>
                  <a:lnTo>
                    <a:pt x="10287" y="309244"/>
                  </a:lnTo>
                  <a:lnTo>
                    <a:pt x="7874" y="308991"/>
                  </a:lnTo>
                  <a:lnTo>
                    <a:pt x="5968" y="308610"/>
                  </a:lnTo>
                  <a:lnTo>
                    <a:pt x="4444" y="308101"/>
                  </a:lnTo>
                  <a:close/>
                </a:path>
                <a:path w="156844" h="328929">
                  <a:moveTo>
                    <a:pt x="139445" y="73151"/>
                  </a:moveTo>
                  <a:lnTo>
                    <a:pt x="126872" y="73151"/>
                  </a:lnTo>
                  <a:lnTo>
                    <a:pt x="78358" y="75183"/>
                  </a:lnTo>
                  <a:lnTo>
                    <a:pt x="75564" y="87502"/>
                  </a:lnTo>
                  <a:lnTo>
                    <a:pt x="83693" y="87756"/>
                  </a:lnTo>
                  <a:lnTo>
                    <a:pt x="89407" y="88900"/>
                  </a:lnTo>
                  <a:lnTo>
                    <a:pt x="92582" y="90805"/>
                  </a:lnTo>
                  <a:lnTo>
                    <a:pt x="95757" y="92837"/>
                  </a:lnTo>
                  <a:lnTo>
                    <a:pt x="97408" y="96012"/>
                  </a:lnTo>
                  <a:lnTo>
                    <a:pt x="97281" y="102362"/>
                  </a:lnTo>
                  <a:lnTo>
                    <a:pt x="97027" y="105537"/>
                  </a:lnTo>
                  <a:lnTo>
                    <a:pt x="96646" y="108204"/>
                  </a:lnTo>
                  <a:lnTo>
                    <a:pt x="95376" y="115697"/>
                  </a:lnTo>
                  <a:lnTo>
                    <a:pt x="94233" y="121031"/>
                  </a:lnTo>
                  <a:lnTo>
                    <a:pt x="91674" y="133538"/>
                  </a:lnTo>
                  <a:lnTo>
                    <a:pt x="88729" y="147409"/>
                  </a:lnTo>
                  <a:lnTo>
                    <a:pt x="86994" y="155701"/>
                  </a:lnTo>
                  <a:lnTo>
                    <a:pt x="77469" y="198881"/>
                  </a:lnTo>
                  <a:lnTo>
                    <a:pt x="74493" y="211976"/>
                  </a:lnTo>
                  <a:lnTo>
                    <a:pt x="71469" y="225536"/>
                  </a:lnTo>
                  <a:lnTo>
                    <a:pt x="68397" y="239547"/>
                  </a:lnTo>
                  <a:lnTo>
                    <a:pt x="65277" y="254000"/>
                  </a:lnTo>
                  <a:lnTo>
                    <a:pt x="63327" y="262076"/>
                  </a:lnTo>
                  <a:lnTo>
                    <a:pt x="46989" y="298576"/>
                  </a:lnTo>
                  <a:lnTo>
                    <a:pt x="43306" y="302768"/>
                  </a:lnTo>
                  <a:lnTo>
                    <a:pt x="39104" y="305565"/>
                  </a:lnTo>
                  <a:lnTo>
                    <a:pt x="34543" y="307086"/>
                  </a:lnTo>
                  <a:lnTo>
                    <a:pt x="29844" y="308737"/>
                  </a:lnTo>
                  <a:lnTo>
                    <a:pt x="24511" y="309499"/>
                  </a:lnTo>
                  <a:lnTo>
                    <a:pt x="73632" y="309499"/>
                  </a:lnTo>
                  <a:lnTo>
                    <a:pt x="96504" y="270097"/>
                  </a:lnTo>
                  <a:lnTo>
                    <a:pt x="101726" y="250951"/>
                  </a:lnTo>
                  <a:lnTo>
                    <a:pt x="139445" y="73151"/>
                  </a:lnTo>
                  <a:close/>
                </a:path>
                <a:path w="156844" h="328929">
                  <a:moveTo>
                    <a:pt x="156718" y="0"/>
                  </a:moveTo>
                  <a:lnTo>
                    <a:pt x="120268" y="0"/>
                  </a:lnTo>
                  <a:lnTo>
                    <a:pt x="111378" y="39116"/>
                  </a:lnTo>
                  <a:lnTo>
                    <a:pt x="147827" y="39116"/>
                  </a:lnTo>
                  <a:lnTo>
                    <a:pt x="156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139442" y="4925440"/>
            <a:ext cx="304165" cy="33020"/>
          </a:xfrm>
          <a:custGeom>
            <a:avLst/>
            <a:gdLst/>
            <a:ahLst/>
            <a:cxnLst/>
            <a:rect l="l" t="t" r="r" b="b"/>
            <a:pathLst>
              <a:path w="304164" h="33020">
                <a:moveTo>
                  <a:pt x="303656" y="0"/>
                </a:moveTo>
                <a:lnTo>
                  <a:pt x="0" y="0"/>
                </a:lnTo>
                <a:lnTo>
                  <a:pt x="0" y="32765"/>
                </a:lnTo>
                <a:lnTo>
                  <a:pt x="303656" y="32765"/>
                </a:lnTo>
                <a:lnTo>
                  <a:pt x="303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9442" y="4823205"/>
            <a:ext cx="304165" cy="33020"/>
          </a:xfrm>
          <a:custGeom>
            <a:avLst/>
            <a:gdLst/>
            <a:ahLst/>
            <a:cxnLst/>
            <a:rect l="l" t="t" r="r" b="b"/>
            <a:pathLst>
              <a:path w="304164" h="33020">
                <a:moveTo>
                  <a:pt x="303656" y="0"/>
                </a:moveTo>
                <a:lnTo>
                  <a:pt x="0" y="0"/>
                </a:lnTo>
                <a:lnTo>
                  <a:pt x="0" y="32766"/>
                </a:lnTo>
                <a:lnTo>
                  <a:pt x="303656" y="32766"/>
                </a:lnTo>
                <a:lnTo>
                  <a:pt x="303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3439" y="4418329"/>
            <a:ext cx="631190" cy="1336675"/>
          </a:xfrm>
          <a:custGeom>
            <a:avLst/>
            <a:gdLst/>
            <a:ahLst/>
            <a:cxnLst/>
            <a:rect l="l" t="t" r="r" b="b"/>
            <a:pathLst>
              <a:path w="631189" h="1336675">
                <a:moveTo>
                  <a:pt x="115951" y="1007745"/>
                </a:moveTo>
                <a:lnTo>
                  <a:pt x="79756" y="1007745"/>
                </a:lnTo>
                <a:lnTo>
                  <a:pt x="71247" y="1046861"/>
                </a:lnTo>
                <a:lnTo>
                  <a:pt x="107061" y="1046861"/>
                </a:lnTo>
                <a:lnTo>
                  <a:pt x="115951" y="1007745"/>
                </a:lnTo>
                <a:close/>
              </a:path>
              <a:path w="631189" h="1336675">
                <a:moveTo>
                  <a:pt x="122936" y="1232725"/>
                </a:moveTo>
                <a:lnTo>
                  <a:pt x="110617" y="1220749"/>
                </a:lnTo>
                <a:lnTo>
                  <a:pt x="106807" y="1224864"/>
                </a:lnTo>
                <a:lnTo>
                  <a:pt x="103632" y="1228153"/>
                </a:lnTo>
                <a:lnTo>
                  <a:pt x="100711" y="1230998"/>
                </a:lnTo>
                <a:lnTo>
                  <a:pt x="97663" y="1233843"/>
                </a:lnTo>
                <a:lnTo>
                  <a:pt x="94996" y="1236167"/>
                </a:lnTo>
                <a:lnTo>
                  <a:pt x="92456" y="1237983"/>
                </a:lnTo>
                <a:lnTo>
                  <a:pt x="90043" y="1239799"/>
                </a:lnTo>
                <a:lnTo>
                  <a:pt x="87757" y="1241132"/>
                </a:lnTo>
                <a:lnTo>
                  <a:pt x="85471" y="1241971"/>
                </a:lnTo>
                <a:lnTo>
                  <a:pt x="83312" y="1242822"/>
                </a:lnTo>
                <a:lnTo>
                  <a:pt x="81153" y="1243241"/>
                </a:lnTo>
                <a:lnTo>
                  <a:pt x="75184" y="1243241"/>
                </a:lnTo>
                <a:lnTo>
                  <a:pt x="72390" y="1242212"/>
                </a:lnTo>
                <a:lnTo>
                  <a:pt x="70612" y="1240155"/>
                </a:lnTo>
                <a:lnTo>
                  <a:pt x="68707" y="1238110"/>
                </a:lnTo>
                <a:lnTo>
                  <a:pt x="67691" y="1234782"/>
                </a:lnTo>
                <a:lnTo>
                  <a:pt x="67691" y="1226794"/>
                </a:lnTo>
                <a:lnTo>
                  <a:pt x="72263" y="1201712"/>
                </a:lnTo>
                <a:lnTo>
                  <a:pt x="99187" y="1080897"/>
                </a:lnTo>
                <a:lnTo>
                  <a:pt x="90297" y="1080897"/>
                </a:lnTo>
                <a:lnTo>
                  <a:pt x="37592" y="1082929"/>
                </a:lnTo>
                <a:lnTo>
                  <a:pt x="35433" y="1095248"/>
                </a:lnTo>
                <a:lnTo>
                  <a:pt x="43307" y="1095502"/>
                </a:lnTo>
                <a:lnTo>
                  <a:pt x="48768" y="1096645"/>
                </a:lnTo>
                <a:lnTo>
                  <a:pt x="51816" y="1098804"/>
                </a:lnTo>
                <a:lnTo>
                  <a:pt x="54991" y="1101090"/>
                </a:lnTo>
                <a:lnTo>
                  <a:pt x="56642" y="1104519"/>
                </a:lnTo>
                <a:lnTo>
                  <a:pt x="56896" y="1109218"/>
                </a:lnTo>
                <a:lnTo>
                  <a:pt x="56896" y="1112520"/>
                </a:lnTo>
                <a:lnTo>
                  <a:pt x="56769" y="1113536"/>
                </a:lnTo>
                <a:lnTo>
                  <a:pt x="56515" y="1114425"/>
                </a:lnTo>
                <a:lnTo>
                  <a:pt x="55880" y="1120140"/>
                </a:lnTo>
                <a:lnTo>
                  <a:pt x="54864" y="1126490"/>
                </a:lnTo>
                <a:lnTo>
                  <a:pt x="52070" y="1140333"/>
                </a:lnTo>
                <a:lnTo>
                  <a:pt x="50546" y="1147572"/>
                </a:lnTo>
                <a:lnTo>
                  <a:pt x="46990" y="1162558"/>
                </a:lnTo>
                <a:lnTo>
                  <a:pt x="41656" y="1185379"/>
                </a:lnTo>
                <a:lnTo>
                  <a:pt x="40005" y="1192669"/>
                </a:lnTo>
                <a:lnTo>
                  <a:pt x="36957" y="1206576"/>
                </a:lnTo>
                <a:lnTo>
                  <a:pt x="35687" y="1213015"/>
                </a:lnTo>
                <a:lnTo>
                  <a:pt x="34798" y="1218933"/>
                </a:lnTo>
                <a:lnTo>
                  <a:pt x="33782" y="1224864"/>
                </a:lnTo>
                <a:lnTo>
                  <a:pt x="33439" y="1228153"/>
                </a:lnTo>
                <a:lnTo>
                  <a:pt x="33324" y="1239139"/>
                </a:lnTo>
                <a:lnTo>
                  <a:pt x="34036" y="1243304"/>
                </a:lnTo>
                <a:lnTo>
                  <a:pt x="58928" y="1267548"/>
                </a:lnTo>
                <a:lnTo>
                  <a:pt x="68580" y="1267548"/>
                </a:lnTo>
                <a:lnTo>
                  <a:pt x="105791" y="1248956"/>
                </a:lnTo>
                <a:lnTo>
                  <a:pt x="112242" y="1243241"/>
                </a:lnTo>
                <a:lnTo>
                  <a:pt x="116586" y="1239139"/>
                </a:lnTo>
                <a:lnTo>
                  <a:pt x="122936" y="1232725"/>
                </a:lnTo>
                <a:close/>
              </a:path>
              <a:path w="631189" h="1336675">
                <a:moveTo>
                  <a:pt x="446024" y="1152398"/>
                </a:moveTo>
                <a:lnTo>
                  <a:pt x="374650" y="1083310"/>
                </a:lnTo>
                <a:lnTo>
                  <a:pt x="363982" y="1093216"/>
                </a:lnTo>
                <a:lnTo>
                  <a:pt x="405511" y="1146048"/>
                </a:lnTo>
                <a:lnTo>
                  <a:pt x="176403" y="1146048"/>
                </a:lnTo>
                <a:lnTo>
                  <a:pt x="176403" y="1170152"/>
                </a:lnTo>
                <a:lnTo>
                  <a:pt x="405511" y="1170152"/>
                </a:lnTo>
                <a:lnTo>
                  <a:pt x="363982" y="1223111"/>
                </a:lnTo>
                <a:lnTo>
                  <a:pt x="374650" y="1233081"/>
                </a:lnTo>
                <a:lnTo>
                  <a:pt x="446024" y="1163955"/>
                </a:lnTo>
                <a:lnTo>
                  <a:pt x="446024" y="1152398"/>
                </a:lnTo>
                <a:close/>
              </a:path>
              <a:path w="631189" h="1336675">
                <a:moveTo>
                  <a:pt x="613918" y="1080897"/>
                </a:moveTo>
                <a:lnTo>
                  <a:pt x="601345" y="1080897"/>
                </a:lnTo>
                <a:lnTo>
                  <a:pt x="552831" y="1082929"/>
                </a:lnTo>
                <a:lnTo>
                  <a:pt x="550037" y="1095248"/>
                </a:lnTo>
                <a:lnTo>
                  <a:pt x="558165" y="1095502"/>
                </a:lnTo>
                <a:lnTo>
                  <a:pt x="563880" y="1096645"/>
                </a:lnTo>
                <a:lnTo>
                  <a:pt x="567055" y="1098550"/>
                </a:lnTo>
                <a:lnTo>
                  <a:pt x="570230" y="1100582"/>
                </a:lnTo>
                <a:lnTo>
                  <a:pt x="571881" y="1103757"/>
                </a:lnTo>
                <a:lnTo>
                  <a:pt x="571754" y="1110107"/>
                </a:lnTo>
                <a:lnTo>
                  <a:pt x="571500" y="1113282"/>
                </a:lnTo>
                <a:lnTo>
                  <a:pt x="571119" y="1115949"/>
                </a:lnTo>
                <a:lnTo>
                  <a:pt x="569849" y="1123442"/>
                </a:lnTo>
                <a:lnTo>
                  <a:pt x="568706" y="1128776"/>
                </a:lnTo>
                <a:lnTo>
                  <a:pt x="566140" y="1141310"/>
                </a:lnTo>
                <a:lnTo>
                  <a:pt x="561467" y="1163447"/>
                </a:lnTo>
                <a:lnTo>
                  <a:pt x="551942" y="1206601"/>
                </a:lnTo>
                <a:lnTo>
                  <a:pt x="548957" y="1219708"/>
                </a:lnTo>
                <a:lnTo>
                  <a:pt x="545934" y="1233271"/>
                </a:lnTo>
                <a:lnTo>
                  <a:pt x="542861" y="1247292"/>
                </a:lnTo>
                <a:lnTo>
                  <a:pt x="539750" y="1261745"/>
                </a:lnTo>
                <a:lnTo>
                  <a:pt x="537794" y="1269809"/>
                </a:lnTo>
                <a:lnTo>
                  <a:pt x="517779" y="1310474"/>
                </a:lnTo>
                <a:lnTo>
                  <a:pt x="498983" y="1317244"/>
                </a:lnTo>
                <a:lnTo>
                  <a:pt x="489966" y="1317244"/>
                </a:lnTo>
                <a:lnTo>
                  <a:pt x="487172" y="1317155"/>
                </a:lnTo>
                <a:lnTo>
                  <a:pt x="482346" y="1316799"/>
                </a:lnTo>
                <a:lnTo>
                  <a:pt x="480441" y="1316405"/>
                </a:lnTo>
                <a:lnTo>
                  <a:pt x="478917" y="1315796"/>
                </a:lnTo>
                <a:lnTo>
                  <a:pt x="474472" y="1334846"/>
                </a:lnTo>
                <a:lnTo>
                  <a:pt x="476758" y="1335443"/>
                </a:lnTo>
                <a:lnTo>
                  <a:pt x="479298" y="1335900"/>
                </a:lnTo>
                <a:lnTo>
                  <a:pt x="485140" y="1336509"/>
                </a:lnTo>
                <a:lnTo>
                  <a:pt x="488188" y="1336662"/>
                </a:lnTo>
                <a:lnTo>
                  <a:pt x="491363" y="1336662"/>
                </a:lnTo>
                <a:lnTo>
                  <a:pt x="529513" y="1329690"/>
                </a:lnTo>
                <a:lnTo>
                  <a:pt x="548055" y="1317244"/>
                </a:lnTo>
                <a:lnTo>
                  <a:pt x="551929" y="1313294"/>
                </a:lnTo>
                <a:lnTo>
                  <a:pt x="570966" y="1277874"/>
                </a:lnTo>
                <a:lnTo>
                  <a:pt x="576199" y="1258658"/>
                </a:lnTo>
                <a:lnTo>
                  <a:pt x="613918" y="1080897"/>
                </a:lnTo>
                <a:close/>
              </a:path>
              <a:path w="631189" h="1336675">
                <a:moveTo>
                  <a:pt x="618744" y="783082"/>
                </a:moveTo>
                <a:lnTo>
                  <a:pt x="582295" y="783082"/>
                </a:lnTo>
                <a:lnTo>
                  <a:pt x="576592" y="814666"/>
                </a:lnTo>
                <a:lnTo>
                  <a:pt x="570382" y="840066"/>
                </a:lnTo>
                <a:lnTo>
                  <a:pt x="548030" y="881113"/>
                </a:lnTo>
                <a:lnTo>
                  <a:pt x="513080" y="892302"/>
                </a:lnTo>
                <a:lnTo>
                  <a:pt x="85344" y="892302"/>
                </a:lnTo>
                <a:lnTo>
                  <a:pt x="402844" y="461391"/>
                </a:lnTo>
                <a:lnTo>
                  <a:pt x="402844" y="431673"/>
                </a:lnTo>
                <a:lnTo>
                  <a:pt x="108712" y="32258"/>
                </a:lnTo>
                <a:lnTo>
                  <a:pt x="497713" y="32258"/>
                </a:lnTo>
                <a:lnTo>
                  <a:pt x="540270" y="49517"/>
                </a:lnTo>
                <a:lnTo>
                  <a:pt x="564324" y="98869"/>
                </a:lnTo>
                <a:lnTo>
                  <a:pt x="572897" y="145923"/>
                </a:lnTo>
                <a:lnTo>
                  <a:pt x="605409" y="145923"/>
                </a:lnTo>
                <a:lnTo>
                  <a:pt x="605409" y="0"/>
                </a:lnTo>
                <a:lnTo>
                  <a:pt x="10160" y="0"/>
                </a:lnTo>
                <a:lnTo>
                  <a:pt x="10160" y="23368"/>
                </a:lnTo>
                <a:lnTo>
                  <a:pt x="345440" y="471297"/>
                </a:lnTo>
                <a:lnTo>
                  <a:pt x="0" y="939419"/>
                </a:lnTo>
                <a:lnTo>
                  <a:pt x="0" y="963803"/>
                </a:lnTo>
                <a:lnTo>
                  <a:pt x="606171" y="963803"/>
                </a:lnTo>
                <a:lnTo>
                  <a:pt x="618744" y="783082"/>
                </a:lnTo>
                <a:close/>
              </a:path>
              <a:path w="631189" h="1336675">
                <a:moveTo>
                  <a:pt x="631177" y="1007745"/>
                </a:moveTo>
                <a:lnTo>
                  <a:pt x="594741" y="1007745"/>
                </a:lnTo>
                <a:lnTo>
                  <a:pt x="585851" y="1046861"/>
                </a:lnTo>
                <a:lnTo>
                  <a:pt x="622300" y="1046861"/>
                </a:lnTo>
                <a:lnTo>
                  <a:pt x="631177" y="100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2771" y="4682235"/>
            <a:ext cx="280035" cy="459105"/>
          </a:xfrm>
          <a:custGeom>
            <a:avLst/>
            <a:gdLst/>
            <a:ahLst/>
            <a:cxnLst/>
            <a:rect l="l" t="t" r="r" b="b"/>
            <a:pathLst>
              <a:path w="280035" h="459104">
                <a:moveTo>
                  <a:pt x="200660" y="0"/>
                </a:moveTo>
                <a:lnTo>
                  <a:pt x="154600" y="8786"/>
                </a:lnTo>
                <a:lnTo>
                  <a:pt x="118427" y="34559"/>
                </a:lnTo>
                <a:lnTo>
                  <a:pt x="91616" y="75459"/>
                </a:lnTo>
                <a:lnTo>
                  <a:pt x="78333" y="111809"/>
                </a:lnTo>
                <a:lnTo>
                  <a:pt x="0" y="458724"/>
                </a:lnTo>
                <a:lnTo>
                  <a:pt x="40131" y="458724"/>
                </a:lnTo>
                <a:lnTo>
                  <a:pt x="66548" y="341883"/>
                </a:lnTo>
                <a:lnTo>
                  <a:pt x="193674" y="341883"/>
                </a:lnTo>
                <a:lnTo>
                  <a:pt x="193928" y="341756"/>
                </a:lnTo>
                <a:lnTo>
                  <a:pt x="200513" y="337184"/>
                </a:lnTo>
                <a:lnTo>
                  <a:pt x="119506" y="337184"/>
                </a:lnTo>
                <a:lnTo>
                  <a:pt x="111378" y="336041"/>
                </a:lnTo>
                <a:lnTo>
                  <a:pt x="105028" y="333882"/>
                </a:lnTo>
                <a:lnTo>
                  <a:pt x="98551" y="331596"/>
                </a:lnTo>
                <a:lnTo>
                  <a:pt x="93344" y="328930"/>
                </a:lnTo>
                <a:lnTo>
                  <a:pt x="89407" y="325881"/>
                </a:lnTo>
                <a:lnTo>
                  <a:pt x="85343" y="322833"/>
                </a:lnTo>
                <a:lnTo>
                  <a:pt x="77215" y="302768"/>
                </a:lnTo>
                <a:lnTo>
                  <a:pt x="77597" y="299465"/>
                </a:lnTo>
                <a:lnTo>
                  <a:pt x="111707" y="140924"/>
                </a:lnTo>
                <a:lnTo>
                  <a:pt x="126873" y="87582"/>
                </a:lnTo>
                <a:lnTo>
                  <a:pt x="145923" y="49656"/>
                </a:lnTo>
                <a:lnTo>
                  <a:pt x="183195" y="21314"/>
                </a:lnTo>
                <a:lnTo>
                  <a:pt x="198247" y="19431"/>
                </a:lnTo>
                <a:lnTo>
                  <a:pt x="261920" y="19431"/>
                </a:lnTo>
                <a:lnTo>
                  <a:pt x="259333" y="16763"/>
                </a:lnTo>
                <a:lnTo>
                  <a:pt x="247880" y="9429"/>
                </a:lnTo>
                <a:lnTo>
                  <a:pt x="234283" y="4191"/>
                </a:lnTo>
                <a:lnTo>
                  <a:pt x="218543" y="1047"/>
                </a:lnTo>
                <a:lnTo>
                  <a:pt x="200660" y="0"/>
                </a:lnTo>
                <a:close/>
              </a:path>
              <a:path w="280035" h="459104">
                <a:moveTo>
                  <a:pt x="193674" y="341883"/>
                </a:moveTo>
                <a:lnTo>
                  <a:pt x="66548" y="341883"/>
                </a:lnTo>
                <a:lnTo>
                  <a:pt x="74973" y="345598"/>
                </a:lnTo>
                <a:lnTo>
                  <a:pt x="116617" y="355774"/>
                </a:lnTo>
                <a:lnTo>
                  <a:pt x="136270" y="356615"/>
                </a:lnTo>
                <a:lnTo>
                  <a:pt x="152084" y="355687"/>
                </a:lnTo>
                <a:lnTo>
                  <a:pt x="166957" y="352901"/>
                </a:lnTo>
                <a:lnTo>
                  <a:pt x="180901" y="348257"/>
                </a:lnTo>
                <a:lnTo>
                  <a:pt x="193674" y="341883"/>
                </a:lnTo>
                <a:close/>
              </a:path>
              <a:path w="280035" h="459104">
                <a:moveTo>
                  <a:pt x="261920" y="19431"/>
                </a:moveTo>
                <a:lnTo>
                  <a:pt x="198247" y="19431"/>
                </a:lnTo>
                <a:lnTo>
                  <a:pt x="207722" y="20099"/>
                </a:lnTo>
                <a:lnTo>
                  <a:pt x="215947" y="22113"/>
                </a:lnTo>
                <a:lnTo>
                  <a:pt x="238887" y="61594"/>
                </a:lnTo>
                <a:lnTo>
                  <a:pt x="238125" y="74118"/>
                </a:lnTo>
                <a:lnTo>
                  <a:pt x="220007" y="119026"/>
                </a:lnTo>
                <a:lnTo>
                  <a:pt x="181965" y="149590"/>
                </a:lnTo>
                <a:lnTo>
                  <a:pt x="144906" y="158876"/>
                </a:lnTo>
                <a:lnTo>
                  <a:pt x="141477" y="176402"/>
                </a:lnTo>
                <a:lnTo>
                  <a:pt x="185547" y="194437"/>
                </a:lnTo>
                <a:lnTo>
                  <a:pt x="200913" y="237997"/>
                </a:lnTo>
                <a:lnTo>
                  <a:pt x="200320" y="252166"/>
                </a:lnTo>
                <a:lnTo>
                  <a:pt x="191515" y="289813"/>
                </a:lnTo>
                <a:lnTo>
                  <a:pt x="165735" y="324865"/>
                </a:lnTo>
                <a:lnTo>
                  <a:pt x="129412" y="337184"/>
                </a:lnTo>
                <a:lnTo>
                  <a:pt x="200513" y="337184"/>
                </a:lnTo>
                <a:lnTo>
                  <a:pt x="231901" y="301370"/>
                </a:lnTo>
                <a:lnTo>
                  <a:pt x="243921" y="261223"/>
                </a:lnTo>
                <a:lnTo>
                  <a:pt x="244728" y="246887"/>
                </a:lnTo>
                <a:lnTo>
                  <a:pt x="241063" y="220930"/>
                </a:lnTo>
                <a:lnTo>
                  <a:pt x="230076" y="199437"/>
                </a:lnTo>
                <a:lnTo>
                  <a:pt x="211778" y="182397"/>
                </a:lnTo>
                <a:lnTo>
                  <a:pt x="186181" y="169799"/>
                </a:lnTo>
                <a:lnTo>
                  <a:pt x="186562" y="167766"/>
                </a:lnTo>
                <a:lnTo>
                  <a:pt x="222835" y="152925"/>
                </a:lnTo>
                <a:lnTo>
                  <a:pt x="256472" y="127831"/>
                </a:lnTo>
                <a:lnTo>
                  <a:pt x="276478" y="91947"/>
                </a:lnTo>
                <a:lnTo>
                  <a:pt x="280035" y="64769"/>
                </a:lnTo>
                <a:lnTo>
                  <a:pt x="278747" y="50125"/>
                </a:lnTo>
                <a:lnTo>
                  <a:pt x="274875" y="37242"/>
                </a:lnTo>
                <a:lnTo>
                  <a:pt x="268408" y="26122"/>
                </a:lnTo>
                <a:lnTo>
                  <a:pt x="261920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3439" y="4882515"/>
            <a:ext cx="457200" cy="28575"/>
          </a:xfrm>
          <a:custGeom>
            <a:avLst/>
            <a:gdLst/>
            <a:ahLst/>
            <a:cxnLst/>
            <a:rect l="l" t="t" r="r" b="b"/>
            <a:pathLst>
              <a:path w="457200" h="28575">
                <a:moveTo>
                  <a:pt x="457200" y="0"/>
                </a:moveTo>
                <a:lnTo>
                  <a:pt x="0" y="0"/>
                </a:lnTo>
                <a:lnTo>
                  <a:pt x="0" y="28575"/>
                </a:lnTo>
                <a:lnTo>
                  <a:pt x="457200" y="28575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956303" y="4414011"/>
            <a:ext cx="295275" cy="347980"/>
            <a:chOff x="3956303" y="4414011"/>
            <a:chExt cx="295275" cy="34798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6303" y="4414011"/>
              <a:ext cx="225551" cy="23990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61726" y="4502149"/>
              <a:ext cx="90170" cy="260350"/>
            </a:xfrm>
            <a:custGeom>
              <a:avLst/>
              <a:gdLst/>
              <a:ahLst/>
              <a:cxnLst/>
              <a:rect l="l" t="t" r="r" b="b"/>
              <a:pathLst>
                <a:path w="90170" h="260350">
                  <a:moveTo>
                    <a:pt x="65849" y="73151"/>
                  </a:moveTo>
                  <a:lnTo>
                    <a:pt x="56959" y="73151"/>
                  </a:lnTo>
                  <a:lnTo>
                    <a:pt x="4254" y="75183"/>
                  </a:lnTo>
                  <a:lnTo>
                    <a:pt x="2095" y="87502"/>
                  </a:lnTo>
                  <a:lnTo>
                    <a:pt x="9969" y="87756"/>
                  </a:lnTo>
                  <a:lnTo>
                    <a:pt x="15430" y="88900"/>
                  </a:lnTo>
                  <a:lnTo>
                    <a:pt x="18478" y="91058"/>
                  </a:lnTo>
                  <a:lnTo>
                    <a:pt x="21653" y="93344"/>
                  </a:lnTo>
                  <a:lnTo>
                    <a:pt x="23304" y="96774"/>
                  </a:lnTo>
                  <a:lnTo>
                    <a:pt x="23558" y="101473"/>
                  </a:lnTo>
                  <a:lnTo>
                    <a:pt x="23431" y="105791"/>
                  </a:lnTo>
                  <a:lnTo>
                    <a:pt x="23177" y="106680"/>
                  </a:lnTo>
                  <a:lnTo>
                    <a:pt x="22542" y="112394"/>
                  </a:lnTo>
                  <a:lnTo>
                    <a:pt x="21526" y="118744"/>
                  </a:lnTo>
                  <a:lnTo>
                    <a:pt x="18732" y="132587"/>
                  </a:lnTo>
                  <a:lnTo>
                    <a:pt x="17208" y="139826"/>
                  </a:lnTo>
                  <a:lnTo>
                    <a:pt x="13652" y="154812"/>
                  </a:lnTo>
                  <a:lnTo>
                    <a:pt x="8318" y="177673"/>
                  </a:lnTo>
                  <a:lnTo>
                    <a:pt x="6667" y="184912"/>
                  </a:lnTo>
                  <a:lnTo>
                    <a:pt x="3619" y="198881"/>
                  </a:lnTo>
                  <a:lnTo>
                    <a:pt x="2349" y="205231"/>
                  </a:lnTo>
                  <a:lnTo>
                    <a:pt x="1460" y="211200"/>
                  </a:lnTo>
                  <a:lnTo>
                    <a:pt x="444" y="217169"/>
                  </a:lnTo>
                  <a:lnTo>
                    <a:pt x="105" y="220472"/>
                  </a:lnTo>
                  <a:lnTo>
                    <a:pt x="0" y="231394"/>
                  </a:lnTo>
                  <a:lnTo>
                    <a:pt x="698" y="235585"/>
                  </a:lnTo>
                  <a:lnTo>
                    <a:pt x="25590" y="259842"/>
                  </a:lnTo>
                  <a:lnTo>
                    <a:pt x="35242" y="259842"/>
                  </a:lnTo>
                  <a:lnTo>
                    <a:pt x="39941" y="259206"/>
                  </a:lnTo>
                  <a:lnTo>
                    <a:pt x="44259" y="257937"/>
                  </a:lnTo>
                  <a:lnTo>
                    <a:pt x="48704" y="256794"/>
                  </a:lnTo>
                  <a:lnTo>
                    <a:pt x="78995" y="235457"/>
                  </a:lnTo>
                  <a:lnTo>
                    <a:pt x="41846" y="235457"/>
                  </a:lnTo>
                  <a:lnTo>
                    <a:pt x="39052" y="234442"/>
                  </a:lnTo>
                  <a:lnTo>
                    <a:pt x="37274" y="232410"/>
                  </a:lnTo>
                  <a:lnTo>
                    <a:pt x="35369" y="230377"/>
                  </a:lnTo>
                  <a:lnTo>
                    <a:pt x="34353" y="227075"/>
                  </a:lnTo>
                  <a:lnTo>
                    <a:pt x="34353" y="219075"/>
                  </a:lnTo>
                  <a:lnTo>
                    <a:pt x="34734" y="215264"/>
                  </a:lnTo>
                  <a:lnTo>
                    <a:pt x="35369" y="211074"/>
                  </a:lnTo>
                  <a:lnTo>
                    <a:pt x="36131" y="206756"/>
                  </a:lnTo>
                  <a:lnTo>
                    <a:pt x="37274" y="201041"/>
                  </a:lnTo>
                  <a:lnTo>
                    <a:pt x="38925" y="193929"/>
                  </a:lnTo>
                  <a:lnTo>
                    <a:pt x="65849" y="73151"/>
                  </a:lnTo>
                  <a:close/>
                </a:path>
                <a:path w="90170" h="260350">
                  <a:moveTo>
                    <a:pt x="77279" y="212979"/>
                  </a:moveTo>
                  <a:lnTo>
                    <a:pt x="59118" y="230250"/>
                  </a:lnTo>
                  <a:lnTo>
                    <a:pt x="56705" y="232029"/>
                  </a:lnTo>
                  <a:lnTo>
                    <a:pt x="54419" y="233425"/>
                  </a:lnTo>
                  <a:lnTo>
                    <a:pt x="52133" y="234187"/>
                  </a:lnTo>
                  <a:lnTo>
                    <a:pt x="49974" y="235076"/>
                  </a:lnTo>
                  <a:lnTo>
                    <a:pt x="47815" y="235457"/>
                  </a:lnTo>
                  <a:lnTo>
                    <a:pt x="78995" y="235457"/>
                  </a:lnTo>
                  <a:lnTo>
                    <a:pt x="83248" y="231394"/>
                  </a:lnTo>
                  <a:lnTo>
                    <a:pt x="89598" y="224917"/>
                  </a:lnTo>
                  <a:lnTo>
                    <a:pt x="77279" y="212979"/>
                  </a:lnTo>
                  <a:close/>
                </a:path>
                <a:path w="90170" h="260350">
                  <a:moveTo>
                    <a:pt x="82613" y="0"/>
                  </a:moveTo>
                  <a:lnTo>
                    <a:pt x="46418" y="0"/>
                  </a:lnTo>
                  <a:lnTo>
                    <a:pt x="37909" y="39116"/>
                  </a:lnTo>
                  <a:lnTo>
                    <a:pt x="73723" y="39116"/>
                  </a:lnTo>
                  <a:lnTo>
                    <a:pt x="8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3919387" y="5015738"/>
            <a:ext cx="249554" cy="356870"/>
          </a:xfrm>
          <a:custGeom>
            <a:avLst/>
            <a:gdLst/>
            <a:ahLst/>
            <a:cxnLst/>
            <a:rect l="l" t="t" r="r" b="b"/>
            <a:pathLst>
              <a:path w="249554" h="356870">
                <a:moveTo>
                  <a:pt x="184705" y="289687"/>
                </a:moveTo>
                <a:lnTo>
                  <a:pt x="146644" y="289687"/>
                </a:lnTo>
                <a:lnTo>
                  <a:pt x="149819" y="290703"/>
                </a:lnTo>
                <a:lnTo>
                  <a:pt x="147319" y="298225"/>
                </a:lnTo>
                <a:lnTo>
                  <a:pt x="145533" y="305546"/>
                </a:lnTo>
                <a:lnTo>
                  <a:pt x="144461" y="312652"/>
                </a:lnTo>
                <a:lnTo>
                  <a:pt x="144289" y="315975"/>
                </a:lnTo>
                <a:lnTo>
                  <a:pt x="144195" y="320802"/>
                </a:lnTo>
                <a:lnTo>
                  <a:pt x="144675" y="327487"/>
                </a:lnTo>
                <a:lnTo>
                  <a:pt x="170439" y="355869"/>
                </a:lnTo>
                <a:lnTo>
                  <a:pt x="177632" y="356489"/>
                </a:lnTo>
                <a:lnTo>
                  <a:pt x="186532" y="355865"/>
                </a:lnTo>
                <a:lnTo>
                  <a:pt x="228511" y="333279"/>
                </a:lnTo>
                <a:lnTo>
                  <a:pt x="233999" y="328168"/>
                </a:lnTo>
                <a:lnTo>
                  <a:pt x="191348" y="328168"/>
                </a:lnTo>
                <a:lnTo>
                  <a:pt x="187919" y="326644"/>
                </a:lnTo>
                <a:lnTo>
                  <a:pt x="183601" y="320802"/>
                </a:lnTo>
                <a:lnTo>
                  <a:pt x="182585" y="315975"/>
                </a:lnTo>
                <a:lnTo>
                  <a:pt x="182706" y="306891"/>
                </a:lnTo>
                <a:lnTo>
                  <a:pt x="182920" y="302515"/>
                </a:lnTo>
                <a:lnTo>
                  <a:pt x="183934" y="294147"/>
                </a:lnTo>
                <a:lnTo>
                  <a:pt x="184705" y="289687"/>
                </a:lnTo>
                <a:close/>
              </a:path>
              <a:path w="249554" h="356870">
                <a:moveTo>
                  <a:pt x="127086" y="112649"/>
                </a:moveTo>
                <a:lnTo>
                  <a:pt x="77294" y="125400"/>
                </a:lnTo>
                <a:lnTo>
                  <a:pt x="36313" y="161909"/>
                </a:lnTo>
                <a:lnTo>
                  <a:pt x="16596" y="196850"/>
                </a:lnTo>
                <a:lnTo>
                  <a:pt x="4086" y="236759"/>
                </a:lnTo>
                <a:lnTo>
                  <a:pt x="71" y="276098"/>
                </a:lnTo>
                <a:lnTo>
                  <a:pt x="0" y="279146"/>
                </a:lnTo>
                <a:lnTo>
                  <a:pt x="888" y="295836"/>
                </a:lnTo>
                <a:lnTo>
                  <a:pt x="14818" y="335788"/>
                </a:lnTo>
                <a:lnTo>
                  <a:pt x="56855" y="356234"/>
                </a:lnTo>
                <a:lnTo>
                  <a:pt x="68521" y="355234"/>
                </a:lnTo>
                <a:lnTo>
                  <a:pt x="112479" y="331067"/>
                </a:lnTo>
                <a:lnTo>
                  <a:pt x="74127" y="327152"/>
                </a:lnTo>
                <a:lnTo>
                  <a:pt x="66455" y="326364"/>
                </a:lnTo>
                <a:lnTo>
                  <a:pt x="43970" y="288127"/>
                </a:lnTo>
                <a:lnTo>
                  <a:pt x="43634" y="279146"/>
                </a:lnTo>
                <a:lnTo>
                  <a:pt x="43653" y="272923"/>
                </a:lnTo>
                <a:lnTo>
                  <a:pt x="50003" y="224609"/>
                </a:lnTo>
                <a:lnTo>
                  <a:pt x="68618" y="176434"/>
                </a:lnTo>
                <a:lnTo>
                  <a:pt x="96759" y="143619"/>
                </a:lnTo>
                <a:lnTo>
                  <a:pt x="131531" y="132206"/>
                </a:lnTo>
                <a:lnTo>
                  <a:pt x="219673" y="132206"/>
                </a:lnTo>
                <a:lnTo>
                  <a:pt x="220957" y="126492"/>
                </a:lnTo>
                <a:lnTo>
                  <a:pt x="180807" y="126492"/>
                </a:lnTo>
                <a:lnTo>
                  <a:pt x="174241" y="122967"/>
                </a:lnTo>
                <a:lnTo>
                  <a:pt x="167710" y="120014"/>
                </a:lnTo>
                <a:lnTo>
                  <a:pt x="134468" y="112859"/>
                </a:lnTo>
                <a:lnTo>
                  <a:pt x="127086" y="112649"/>
                </a:lnTo>
                <a:close/>
              </a:path>
              <a:path w="249554" h="356870">
                <a:moveTo>
                  <a:pt x="235290" y="299084"/>
                </a:moveTo>
                <a:lnTo>
                  <a:pt x="206080" y="326136"/>
                </a:lnTo>
                <a:lnTo>
                  <a:pt x="200873" y="328168"/>
                </a:lnTo>
                <a:lnTo>
                  <a:pt x="233999" y="328168"/>
                </a:lnTo>
                <a:lnTo>
                  <a:pt x="238624" y="323850"/>
                </a:lnTo>
                <a:lnTo>
                  <a:pt x="249387" y="312928"/>
                </a:lnTo>
                <a:lnTo>
                  <a:pt x="235290" y="299084"/>
                </a:lnTo>
                <a:close/>
              </a:path>
              <a:path w="249554" h="356870">
                <a:moveTo>
                  <a:pt x="219673" y="132206"/>
                </a:moveTo>
                <a:lnTo>
                  <a:pt x="131531" y="132206"/>
                </a:lnTo>
                <a:lnTo>
                  <a:pt x="140367" y="132754"/>
                </a:lnTo>
                <a:lnTo>
                  <a:pt x="147835" y="134397"/>
                </a:lnTo>
                <a:lnTo>
                  <a:pt x="166837" y="168910"/>
                </a:lnTo>
                <a:lnTo>
                  <a:pt x="166601" y="176934"/>
                </a:lnTo>
                <a:lnTo>
                  <a:pt x="158675" y="222980"/>
                </a:lnTo>
                <a:lnTo>
                  <a:pt x="144660" y="262112"/>
                </a:lnTo>
                <a:lnTo>
                  <a:pt x="122768" y="295148"/>
                </a:lnTo>
                <a:lnTo>
                  <a:pt x="106004" y="313055"/>
                </a:lnTo>
                <a:lnTo>
                  <a:pt x="100416" y="318008"/>
                </a:lnTo>
                <a:lnTo>
                  <a:pt x="94955" y="321564"/>
                </a:lnTo>
                <a:lnTo>
                  <a:pt x="89276" y="323992"/>
                </a:lnTo>
                <a:lnTo>
                  <a:pt x="84414" y="326009"/>
                </a:lnTo>
                <a:lnTo>
                  <a:pt x="79207" y="327152"/>
                </a:lnTo>
                <a:lnTo>
                  <a:pt x="116251" y="327152"/>
                </a:lnTo>
                <a:lnTo>
                  <a:pt x="123585" y="319531"/>
                </a:lnTo>
                <a:lnTo>
                  <a:pt x="134922" y="305782"/>
                </a:lnTo>
                <a:lnTo>
                  <a:pt x="146644" y="289687"/>
                </a:lnTo>
                <a:lnTo>
                  <a:pt x="184705" y="289687"/>
                </a:lnTo>
                <a:lnTo>
                  <a:pt x="185639" y="284279"/>
                </a:lnTo>
                <a:lnTo>
                  <a:pt x="188046" y="272923"/>
                </a:lnTo>
                <a:lnTo>
                  <a:pt x="219673" y="132206"/>
                </a:lnTo>
                <a:close/>
              </a:path>
              <a:path w="249554" h="356870">
                <a:moveTo>
                  <a:pt x="249387" y="0"/>
                </a:moveTo>
                <a:lnTo>
                  <a:pt x="234782" y="0"/>
                </a:lnTo>
                <a:lnTo>
                  <a:pt x="172933" y="2286"/>
                </a:lnTo>
                <a:lnTo>
                  <a:pt x="170012" y="15112"/>
                </a:lnTo>
                <a:lnTo>
                  <a:pt x="178775" y="15620"/>
                </a:lnTo>
                <a:lnTo>
                  <a:pt x="184744" y="16382"/>
                </a:lnTo>
                <a:lnTo>
                  <a:pt x="198587" y="29337"/>
                </a:lnTo>
                <a:lnTo>
                  <a:pt x="198587" y="39243"/>
                </a:lnTo>
                <a:lnTo>
                  <a:pt x="193634" y="69595"/>
                </a:lnTo>
                <a:lnTo>
                  <a:pt x="180807" y="126492"/>
                </a:lnTo>
                <a:lnTo>
                  <a:pt x="220957" y="126492"/>
                </a:lnTo>
                <a:lnTo>
                  <a:pt x="249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8876" y="5216525"/>
            <a:ext cx="90170" cy="260350"/>
          </a:xfrm>
          <a:custGeom>
            <a:avLst/>
            <a:gdLst/>
            <a:ahLst/>
            <a:cxnLst/>
            <a:rect l="l" t="t" r="r" b="b"/>
            <a:pathLst>
              <a:path w="90170" h="260350">
                <a:moveTo>
                  <a:pt x="65849" y="73152"/>
                </a:moveTo>
                <a:lnTo>
                  <a:pt x="56959" y="73152"/>
                </a:lnTo>
                <a:lnTo>
                  <a:pt x="4254" y="75184"/>
                </a:lnTo>
                <a:lnTo>
                  <a:pt x="2095" y="87503"/>
                </a:lnTo>
                <a:lnTo>
                  <a:pt x="9969" y="87756"/>
                </a:lnTo>
                <a:lnTo>
                  <a:pt x="15430" y="88900"/>
                </a:lnTo>
                <a:lnTo>
                  <a:pt x="18478" y="91059"/>
                </a:lnTo>
                <a:lnTo>
                  <a:pt x="21653" y="93344"/>
                </a:lnTo>
                <a:lnTo>
                  <a:pt x="23304" y="96774"/>
                </a:lnTo>
                <a:lnTo>
                  <a:pt x="23558" y="101472"/>
                </a:lnTo>
                <a:lnTo>
                  <a:pt x="23431" y="105790"/>
                </a:lnTo>
                <a:lnTo>
                  <a:pt x="23177" y="106680"/>
                </a:lnTo>
                <a:lnTo>
                  <a:pt x="22542" y="112394"/>
                </a:lnTo>
                <a:lnTo>
                  <a:pt x="21526" y="118744"/>
                </a:lnTo>
                <a:lnTo>
                  <a:pt x="18732" y="132587"/>
                </a:lnTo>
                <a:lnTo>
                  <a:pt x="17208" y="139827"/>
                </a:lnTo>
                <a:lnTo>
                  <a:pt x="13652" y="154812"/>
                </a:lnTo>
                <a:lnTo>
                  <a:pt x="8318" y="177672"/>
                </a:lnTo>
                <a:lnTo>
                  <a:pt x="6667" y="184912"/>
                </a:lnTo>
                <a:lnTo>
                  <a:pt x="3619" y="198881"/>
                </a:lnTo>
                <a:lnTo>
                  <a:pt x="2349" y="205231"/>
                </a:lnTo>
                <a:lnTo>
                  <a:pt x="1460" y="211200"/>
                </a:lnTo>
                <a:lnTo>
                  <a:pt x="444" y="217169"/>
                </a:lnTo>
                <a:lnTo>
                  <a:pt x="105" y="220472"/>
                </a:lnTo>
                <a:lnTo>
                  <a:pt x="0" y="231394"/>
                </a:lnTo>
                <a:lnTo>
                  <a:pt x="698" y="235584"/>
                </a:lnTo>
                <a:lnTo>
                  <a:pt x="25590" y="259841"/>
                </a:lnTo>
                <a:lnTo>
                  <a:pt x="35242" y="259841"/>
                </a:lnTo>
                <a:lnTo>
                  <a:pt x="39941" y="259206"/>
                </a:lnTo>
                <a:lnTo>
                  <a:pt x="44259" y="257937"/>
                </a:lnTo>
                <a:lnTo>
                  <a:pt x="48704" y="256794"/>
                </a:lnTo>
                <a:lnTo>
                  <a:pt x="78995" y="235458"/>
                </a:lnTo>
                <a:lnTo>
                  <a:pt x="41846" y="235458"/>
                </a:lnTo>
                <a:lnTo>
                  <a:pt x="39052" y="234441"/>
                </a:lnTo>
                <a:lnTo>
                  <a:pt x="37274" y="232409"/>
                </a:lnTo>
                <a:lnTo>
                  <a:pt x="35369" y="230378"/>
                </a:lnTo>
                <a:lnTo>
                  <a:pt x="34353" y="227075"/>
                </a:lnTo>
                <a:lnTo>
                  <a:pt x="34353" y="219075"/>
                </a:lnTo>
                <a:lnTo>
                  <a:pt x="34734" y="215265"/>
                </a:lnTo>
                <a:lnTo>
                  <a:pt x="35369" y="211074"/>
                </a:lnTo>
                <a:lnTo>
                  <a:pt x="36131" y="206756"/>
                </a:lnTo>
                <a:lnTo>
                  <a:pt x="37274" y="201040"/>
                </a:lnTo>
                <a:lnTo>
                  <a:pt x="38925" y="193928"/>
                </a:lnTo>
                <a:lnTo>
                  <a:pt x="65849" y="73152"/>
                </a:lnTo>
                <a:close/>
              </a:path>
              <a:path w="90170" h="260350">
                <a:moveTo>
                  <a:pt x="77279" y="212978"/>
                </a:moveTo>
                <a:lnTo>
                  <a:pt x="59118" y="230250"/>
                </a:lnTo>
                <a:lnTo>
                  <a:pt x="56705" y="232028"/>
                </a:lnTo>
                <a:lnTo>
                  <a:pt x="54419" y="233425"/>
                </a:lnTo>
                <a:lnTo>
                  <a:pt x="52133" y="234187"/>
                </a:lnTo>
                <a:lnTo>
                  <a:pt x="49974" y="235077"/>
                </a:lnTo>
                <a:lnTo>
                  <a:pt x="47815" y="235458"/>
                </a:lnTo>
                <a:lnTo>
                  <a:pt x="78995" y="235458"/>
                </a:lnTo>
                <a:lnTo>
                  <a:pt x="83248" y="231394"/>
                </a:lnTo>
                <a:lnTo>
                  <a:pt x="89598" y="224916"/>
                </a:lnTo>
                <a:lnTo>
                  <a:pt x="77279" y="212978"/>
                </a:lnTo>
                <a:close/>
              </a:path>
              <a:path w="90170" h="260350">
                <a:moveTo>
                  <a:pt x="82613" y="0"/>
                </a:moveTo>
                <a:lnTo>
                  <a:pt x="46418" y="0"/>
                </a:lnTo>
                <a:lnTo>
                  <a:pt x="37909" y="39115"/>
                </a:lnTo>
                <a:lnTo>
                  <a:pt x="73723" y="39115"/>
                </a:lnTo>
                <a:lnTo>
                  <a:pt x="82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1642" y="4732020"/>
            <a:ext cx="304165" cy="317500"/>
          </a:xfrm>
          <a:custGeom>
            <a:avLst/>
            <a:gdLst/>
            <a:ahLst/>
            <a:cxnLst/>
            <a:rect l="l" t="t" r="r" b="b"/>
            <a:pathLst>
              <a:path w="304164" h="317500">
                <a:moveTo>
                  <a:pt x="303657" y="142240"/>
                </a:moveTo>
                <a:lnTo>
                  <a:pt x="169418" y="142240"/>
                </a:lnTo>
                <a:lnTo>
                  <a:pt x="169418" y="0"/>
                </a:lnTo>
                <a:lnTo>
                  <a:pt x="134366" y="0"/>
                </a:lnTo>
                <a:lnTo>
                  <a:pt x="134366" y="142240"/>
                </a:lnTo>
                <a:lnTo>
                  <a:pt x="0" y="142240"/>
                </a:lnTo>
                <a:lnTo>
                  <a:pt x="0" y="175260"/>
                </a:lnTo>
                <a:lnTo>
                  <a:pt x="134366" y="175260"/>
                </a:lnTo>
                <a:lnTo>
                  <a:pt x="134366" y="317500"/>
                </a:lnTo>
                <a:lnTo>
                  <a:pt x="169418" y="317500"/>
                </a:lnTo>
                <a:lnTo>
                  <a:pt x="169418" y="175260"/>
                </a:lnTo>
                <a:lnTo>
                  <a:pt x="303657" y="175260"/>
                </a:lnTo>
                <a:lnTo>
                  <a:pt x="303657" y="142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4561" y="4678679"/>
            <a:ext cx="156210" cy="467995"/>
          </a:xfrm>
          <a:custGeom>
            <a:avLst/>
            <a:gdLst/>
            <a:ahLst/>
            <a:cxnLst/>
            <a:rect l="l" t="t" r="r" b="b"/>
            <a:pathLst>
              <a:path w="156210" h="467995">
                <a:moveTo>
                  <a:pt x="149225" y="0"/>
                </a:moveTo>
                <a:lnTo>
                  <a:pt x="85582" y="30019"/>
                </a:lnTo>
                <a:lnTo>
                  <a:pt x="38608" y="82042"/>
                </a:lnTo>
                <a:lnTo>
                  <a:pt x="9683" y="151463"/>
                </a:lnTo>
                <a:lnTo>
                  <a:pt x="2424" y="191073"/>
                </a:lnTo>
                <a:lnTo>
                  <a:pt x="0" y="233934"/>
                </a:lnTo>
                <a:lnTo>
                  <a:pt x="2405" y="276939"/>
                </a:lnTo>
                <a:lnTo>
                  <a:pt x="9620" y="316611"/>
                </a:lnTo>
                <a:lnTo>
                  <a:pt x="21645" y="352948"/>
                </a:lnTo>
                <a:lnTo>
                  <a:pt x="59820" y="414571"/>
                </a:lnTo>
                <a:lnTo>
                  <a:pt x="115169" y="455425"/>
                </a:lnTo>
                <a:lnTo>
                  <a:pt x="149225" y="467614"/>
                </a:lnTo>
                <a:lnTo>
                  <a:pt x="155066" y="448691"/>
                </a:lnTo>
                <a:lnTo>
                  <a:pt x="128418" y="436876"/>
                </a:lnTo>
                <a:lnTo>
                  <a:pt x="105425" y="420465"/>
                </a:lnTo>
                <a:lnTo>
                  <a:pt x="70358" y="373761"/>
                </a:lnTo>
                <a:lnTo>
                  <a:pt x="49609" y="310213"/>
                </a:lnTo>
                <a:lnTo>
                  <a:pt x="42672" y="231521"/>
                </a:lnTo>
                <a:lnTo>
                  <a:pt x="44408" y="191639"/>
                </a:lnTo>
                <a:lnTo>
                  <a:pt x="58263" y="122400"/>
                </a:lnTo>
                <a:lnTo>
                  <a:pt x="86123" y="67806"/>
                </a:lnTo>
                <a:lnTo>
                  <a:pt x="128847" y="30761"/>
                </a:lnTo>
                <a:lnTo>
                  <a:pt x="155828" y="19050"/>
                </a:lnTo>
                <a:lnTo>
                  <a:pt x="149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13603" y="4694554"/>
            <a:ext cx="196215" cy="340360"/>
          </a:xfrm>
          <a:custGeom>
            <a:avLst/>
            <a:gdLst/>
            <a:ahLst/>
            <a:cxnLst/>
            <a:rect l="l" t="t" r="r" b="b"/>
            <a:pathLst>
              <a:path w="196214" h="340360">
                <a:moveTo>
                  <a:pt x="129032" y="0"/>
                </a:moveTo>
                <a:lnTo>
                  <a:pt x="115443" y="0"/>
                </a:lnTo>
                <a:lnTo>
                  <a:pt x="0" y="68707"/>
                </a:lnTo>
                <a:lnTo>
                  <a:pt x="10922" y="87757"/>
                </a:lnTo>
                <a:lnTo>
                  <a:pt x="21181" y="80994"/>
                </a:lnTo>
                <a:lnTo>
                  <a:pt x="39175" y="69754"/>
                </a:lnTo>
                <a:lnTo>
                  <a:pt x="56642" y="59817"/>
                </a:lnTo>
                <a:lnTo>
                  <a:pt x="64008" y="57150"/>
                </a:lnTo>
                <a:lnTo>
                  <a:pt x="73787" y="57150"/>
                </a:lnTo>
                <a:lnTo>
                  <a:pt x="77088" y="58674"/>
                </a:lnTo>
                <a:lnTo>
                  <a:pt x="81787" y="64770"/>
                </a:lnTo>
                <a:lnTo>
                  <a:pt x="82931" y="69596"/>
                </a:lnTo>
                <a:lnTo>
                  <a:pt x="82931" y="287528"/>
                </a:lnTo>
                <a:lnTo>
                  <a:pt x="46351" y="320022"/>
                </a:lnTo>
                <a:lnTo>
                  <a:pt x="14097" y="322326"/>
                </a:lnTo>
                <a:lnTo>
                  <a:pt x="14097" y="340360"/>
                </a:lnTo>
                <a:lnTo>
                  <a:pt x="196215" y="340360"/>
                </a:lnTo>
                <a:lnTo>
                  <a:pt x="196215" y="322326"/>
                </a:lnTo>
                <a:lnTo>
                  <a:pt x="187237" y="322066"/>
                </a:lnTo>
                <a:lnTo>
                  <a:pt x="171997" y="321165"/>
                </a:lnTo>
                <a:lnTo>
                  <a:pt x="132080" y="306324"/>
                </a:lnTo>
                <a:lnTo>
                  <a:pt x="127508" y="285496"/>
                </a:lnTo>
                <a:lnTo>
                  <a:pt x="127603" y="45719"/>
                </a:lnTo>
                <a:lnTo>
                  <a:pt x="128365" y="12954"/>
                </a:lnTo>
                <a:lnTo>
                  <a:pt x="129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7016" y="4874242"/>
            <a:ext cx="304165" cy="33020"/>
          </a:xfrm>
          <a:custGeom>
            <a:avLst/>
            <a:gdLst/>
            <a:ahLst/>
            <a:cxnLst/>
            <a:rect l="l" t="t" r="r" b="b"/>
            <a:pathLst>
              <a:path w="304164" h="33020">
                <a:moveTo>
                  <a:pt x="303682" y="0"/>
                </a:moveTo>
                <a:lnTo>
                  <a:pt x="0" y="0"/>
                </a:lnTo>
                <a:lnTo>
                  <a:pt x="0" y="32783"/>
                </a:lnTo>
                <a:lnTo>
                  <a:pt x="303682" y="32783"/>
                </a:lnTo>
                <a:lnTo>
                  <a:pt x="303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9296" y="4682235"/>
            <a:ext cx="280035" cy="459105"/>
          </a:xfrm>
          <a:custGeom>
            <a:avLst/>
            <a:gdLst/>
            <a:ahLst/>
            <a:cxnLst/>
            <a:rect l="l" t="t" r="r" b="b"/>
            <a:pathLst>
              <a:path w="280035" h="459104">
                <a:moveTo>
                  <a:pt x="200660" y="0"/>
                </a:moveTo>
                <a:lnTo>
                  <a:pt x="154600" y="8786"/>
                </a:lnTo>
                <a:lnTo>
                  <a:pt x="118427" y="34559"/>
                </a:lnTo>
                <a:lnTo>
                  <a:pt x="91616" y="75459"/>
                </a:lnTo>
                <a:lnTo>
                  <a:pt x="78333" y="111809"/>
                </a:lnTo>
                <a:lnTo>
                  <a:pt x="0" y="458724"/>
                </a:lnTo>
                <a:lnTo>
                  <a:pt x="40131" y="458724"/>
                </a:lnTo>
                <a:lnTo>
                  <a:pt x="66548" y="341883"/>
                </a:lnTo>
                <a:lnTo>
                  <a:pt x="193674" y="341883"/>
                </a:lnTo>
                <a:lnTo>
                  <a:pt x="193928" y="341756"/>
                </a:lnTo>
                <a:lnTo>
                  <a:pt x="200513" y="337184"/>
                </a:lnTo>
                <a:lnTo>
                  <a:pt x="119506" y="337184"/>
                </a:lnTo>
                <a:lnTo>
                  <a:pt x="111378" y="336041"/>
                </a:lnTo>
                <a:lnTo>
                  <a:pt x="105028" y="333882"/>
                </a:lnTo>
                <a:lnTo>
                  <a:pt x="98551" y="331596"/>
                </a:lnTo>
                <a:lnTo>
                  <a:pt x="93344" y="328930"/>
                </a:lnTo>
                <a:lnTo>
                  <a:pt x="89407" y="325881"/>
                </a:lnTo>
                <a:lnTo>
                  <a:pt x="85343" y="322833"/>
                </a:lnTo>
                <a:lnTo>
                  <a:pt x="77215" y="302768"/>
                </a:lnTo>
                <a:lnTo>
                  <a:pt x="77597" y="299465"/>
                </a:lnTo>
                <a:lnTo>
                  <a:pt x="111707" y="140924"/>
                </a:lnTo>
                <a:lnTo>
                  <a:pt x="126873" y="87582"/>
                </a:lnTo>
                <a:lnTo>
                  <a:pt x="145923" y="49656"/>
                </a:lnTo>
                <a:lnTo>
                  <a:pt x="183195" y="21314"/>
                </a:lnTo>
                <a:lnTo>
                  <a:pt x="198247" y="19431"/>
                </a:lnTo>
                <a:lnTo>
                  <a:pt x="261920" y="19431"/>
                </a:lnTo>
                <a:lnTo>
                  <a:pt x="259333" y="16763"/>
                </a:lnTo>
                <a:lnTo>
                  <a:pt x="247880" y="9429"/>
                </a:lnTo>
                <a:lnTo>
                  <a:pt x="234283" y="4191"/>
                </a:lnTo>
                <a:lnTo>
                  <a:pt x="218543" y="1047"/>
                </a:lnTo>
                <a:lnTo>
                  <a:pt x="200660" y="0"/>
                </a:lnTo>
                <a:close/>
              </a:path>
              <a:path w="280035" h="459104">
                <a:moveTo>
                  <a:pt x="193674" y="341883"/>
                </a:moveTo>
                <a:lnTo>
                  <a:pt x="66548" y="341883"/>
                </a:lnTo>
                <a:lnTo>
                  <a:pt x="74973" y="345598"/>
                </a:lnTo>
                <a:lnTo>
                  <a:pt x="116617" y="355774"/>
                </a:lnTo>
                <a:lnTo>
                  <a:pt x="136270" y="356615"/>
                </a:lnTo>
                <a:lnTo>
                  <a:pt x="152084" y="355687"/>
                </a:lnTo>
                <a:lnTo>
                  <a:pt x="166957" y="352901"/>
                </a:lnTo>
                <a:lnTo>
                  <a:pt x="180901" y="348257"/>
                </a:lnTo>
                <a:lnTo>
                  <a:pt x="193674" y="341883"/>
                </a:lnTo>
                <a:close/>
              </a:path>
              <a:path w="280035" h="459104">
                <a:moveTo>
                  <a:pt x="261920" y="19431"/>
                </a:moveTo>
                <a:lnTo>
                  <a:pt x="198247" y="19431"/>
                </a:lnTo>
                <a:lnTo>
                  <a:pt x="207722" y="20099"/>
                </a:lnTo>
                <a:lnTo>
                  <a:pt x="215947" y="22113"/>
                </a:lnTo>
                <a:lnTo>
                  <a:pt x="238887" y="61594"/>
                </a:lnTo>
                <a:lnTo>
                  <a:pt x="238125" y="74118"/>
                </a:lnTo>
                <a:lnTo>
                  <a:pt x="220007" y="119026"/>
                </a:lnTo>
                <a:lnTo>
                  <a:pt x="181965" y="149590"/>
                </a:lnTo>
                <a:lnTo>
                  <a:pt x="144906" y="158876"/>
                </a:lnTo>
                <a:lnTo>
                  <a:pt x="141477" y="176402"/>
                </a:lnTo>
                <a:lnTo>
                  <a:pt x="185547" y="194437"/>
                </a:lnTo>
                <a:lnTo>
                  <a:pt x="200913" y="237997"/>
                </a:lnTo>
                <a:lnTo>
                  <a:pt x="200320" y="252166"/>
                </a:lnTo>
                <a:lnTo>
                  <a:pt x="191515" y="289813"/>
                </a:lnTo>
                <a:lnTo>
                  <a:pt x="165735" y="324865"/>
                </a:lnTo>
                <a:lnTo>
                  <a:pt x="129412" y="337184"/>
                </a:lnTo>
                <a:lnTo>
                  <a:pt x="200513" y="337184"/>
                </a:lnTo>
                <a:lnTo>
                  <a:pt x="231901" y="301370"/>
                </a:lnTo>
                <a:lnTo>
                  <a:pt x="243921" y="261223"/>
                </a:lnTo>
                <a:lnTo>
                  <a:pt x="244728" y="246887"/>
                </a:lnTo>
                <a:lnTo>
                  <a:pt x="241063" y="220930"/>
                </a:lnTo>
                <a:lnTo>
                  <a:pt x="230076" y="199437"/>
                </a:lnTo>
                <a:lnTo>
                  <a:pt x="211778" y="182397"/>
                </a:lnTo>
                <a:lnTo>
                  <a:pt x="186181" y="169799"/>
                </a:lnTo>
                <a:lnTo>
                  <a:pt x="186562" y="167766"/>
                </a:lnTo>
                <a:lnTo>
                  <a:pt x="222835" y="152925"/>
                </a:lnTo>
                <a:lnTo>
                  <a:pt x="256472" y="127831"/>
                </a:lnTo>
                <a:lnTo>
                  <a:pt x="276478" y="91947"/>
                </a:lnTo>
                <a:lnTo>
                  <a:pt x="280035" y="64769"/>
                </a:lnTo>
                <a:lnTo>
                  <a:pt x="278747" y="50125"/>
                </a:lnTo>
                <a:lnTo>
                  <a:pt x="274875" y="37242"/>
                </a:lnTo>
                <a:lnTo>
                  <a:pt x="268408" y="26122"/>
                </a:lnTo>
                <a:lnTo>
                  <a:pt x="261920" y="19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88861" y="4678679"/>
            <a:ext cx="156210" cy="467995"/>
          </a:xfrm>
          <a:custGeom>
            <a:avLst/>
            <a:gdLst/>
            <a:ahLst/>
            <a:cxnLst/>
            <a:rect l="l" t="t" r="r" b="b"/>
            <a:pathLst>
              <a:path w="156209" h="467995">
                <a:moveTo>
                  <a:pt x="6603" y="0"/>
                </a:moveTo>
                <a:lnTo>
                  <a:pt x="0" y="19050"/>
                </a:lnTo>
                <a:lnTo>
                  <a:pt x="27052" y="30761"/>
                </a:lnTo>
                <a:lnTo>
                  <a:pt x="50307" y="47021"/>
                </a:lnTo>
                <a:lnTo>
                  <a:pt x="85471" y="93091"/>
                </a:lnTo>
                <a:lnTo>
                  <a:pt x="106219" y="155257"/>
                </a:lnTo>
                <a:lnTo>
                  <a:pt x="113157" y="231521"/>
                </a:lnTo>
                <a:lnTo>
                  <a:pt x="111418" y="272766"/>
                </a:lnTo>
                <a:lnTo>
                  <a:pt x="97512" y="343874"/>
                </a:lnTo>
                <a:lnTo>
                  <a:pt x="69681" y="399434"/>
                </a:lnTo>
                <a:lnTo>
                  <a:pt x="27354" y="436876"/>
                </a:lnTo>
                <a:lnTo>
                  <a:pt x="762" y="448691"/>
                </a:lnTo>
                <a:lnTo>
                  <a:pt x="6603" y="467614"/>
                </a:lnTo>
                <a:lnTo>
                  <a:pt x="70405" y="437737"/>
                </a:lnTo>
                <a:lnTo>
                  <a:pt x="117347" y="385953"/>
                </a:lnTo>
                <a:lnTo>
                  <a:pt x="146097" y="316611"/>
                </a:lnTo>
                <a:lnTo>
                  <a:pt x="153298" y="276939"/>
                </a:lnTo>
                <a:lnTo>
                  <a:pt x="155702" y="233934"/>
                </a:lnTo>
                <a:lnTo>
                  <a:pt x="153296" y="191073"/>
                </a:lnTo>
                <a:lnTo>
                  <a:pt x="146081" y="151463"/>
                </a:lnTo>
                <a:lnTo>
                  <a:pt x="134056" y="115115"/>
                </a:lnTo>
                <a:lnTo>
                  <a:pt x="95811" y="53274"/>
                </a:lnTo>
                <a:lnTo>
                  <a:pt x="40514" y="12265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4739" y="4882515"/>
            <a:ext cx="381000" cy="28575"/>
          </a:xfrm>
          <a:custGeom>
            <a:avLst/>
            <a:gdLst/>
            <a:ahLst/>
            <a:cxnLst/>
            <a:rect l="l" t="t" r="r" b="b"/>
            <a:pathLst>
              <a:path w="381000" h="28575">
                <a:moveTo>
                  <a:pt x="381000" y="0"/>
                </a:moveTo>
                <a:lnTo>
                  <a:pt x="0" y="0"/>
                </a:lnTo>
                <a:lnTo>
                  <a:pt x="0" y="28575"/>
                </a:lnTo>
                <a:lnTo>
                  <a:pt x="381000" y="28575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66179" y="4313554"/>
            <a:ext cx="196215" cy="340360"/>
          </a:xfrm>
          <a:custGeom>
            <a:avLst/>
            <a:gdLst/>
            <a:ahLst/>
            <a:cxnLst/>
            <a:rect l="l" t="t" r="r" b="b"/>
            <a:pathLst>
              <a:path w="196215" h="340360">
                <a:moveTo>
                  <a:pt x="129031" y="0"/>
                </a:moveTo>
                <a:lnTo>
                  <a:pt x="115443" y="0"/>
                </a:lnTo>
                <a:lnTo>
                  <a:pt x="0" y="68707"/>
                </a:lnTo>
                <a:lnTo>
                  <a:pt x="10922" y="87757"/>
                </a:lnTo>
                <a:lnTo>
                  <a:pt x="21181" y="80994"/>
                </a:lnTo>
                <a:lnTo>
                  <a:pt x="39175" y="69754"/>
                </a:lnTo>
                <a:lnTo>
                  <a:pt x="56642" y="59817"/>
                </a:lnTo>
                <a:lnTo>
                  <a:pt x="64007" y="57150"/>
                </a:lnTo>
                <a:lnTo>
                  <a:pt x="73787" y="57150"/>
                </a:lnTo>
                <a:lnTo>
                  <a:pt x="77089" y="58674"/>
                </a:lnTo>
                <a:lnTo>
                  <a:pt x="81788" y="64770"/>
                </a:lnTo>
                <a:lnTo>
                  <a:pt x="82930" y="69596"/>
                </a:lnTo>
                <a:lnTo>
                  <a:pt x="82930" y="287528"/>
                </a:lnTo>
                <a:lnTo>
                  <a:pt x="46351" y="320022"/>
                </a:lnTo>
                <a:lnTo>
                  <a:pt x="14097" y="322326"/>
                </a:lnTo>
                <a:lnTo>
                  <a:pt x="14097" y="340360"/>
                </a:lnTo>
                <a:lnTo>
                  <a:pt x="196215" y="340360"/>
                </a:lnTo>
                <a:lnTo>
                  <a:pt x="196215" y="322326"/>
                </a:lnTo>
                <a:lnTo>
                  <a:pt x="187237" y="322066"/>
                </a:lnTo>
                <a:lnTo>
                  <a:pt x="171997" y="321165"/>
                </a:lnTo>
                <a:lnTo>
                  <a:pt x="132079" y="306324"/>
                </a:lnTo>
                <a:lnTo>
                  <a:pt x="127507" y="285496"/>
                </a:lnTo>
                <a:lnTo>
                  <a:pt x="127603" y="45719"/>
                </a:lnTo>
                <a:lnTo>
                  <a:pt x="128365" y="12954"/>
                </a:lnTo>
                <a:lnTo>
                  <a:pt x="129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8328" y="5031866"/>
            <a:ext cx="342265" cy="336550"/>
          </a:xfrm>
          <a:custGeom>
            <a:avLst/>
            <a:gdLst/>
            <a:ahLst/>
            <a:cxnLst/>
            <a:rect l="l" t="t" r="r" b="b"/>
            <a:pathLst>
              <a:path w="342265" h="336550">
                <a:moveTo>
                  <a:pt x="342138" y="0"/>
                </a:moveTo>
                <a:lnTo>
                  <a:pt x="255777" y="0"/>
                </a:lnTo>
                <a:lnTo>
                  <a:pt x="253111" y="12064"/>
                </a:lnTo>
                <a:lnTo>
                  <a:pt x="261493" y="12572"/>
                </a:lnTo>
                <a:lnTo>
                  <a:pt x="267589" y="14350"/>
                </a:lnTo>
                <a:lnTo>
                  <a:pt x="275336" y="20319"/>
                </a:lnTo>
                <a:lnTo>
                  <a:pt x="277241" y="25780"/>
                </a:lnTo>
                <a:lnTo>
                  <a:pt x="277241" y="33527"/>
                </a:lnTo>
                <a:lnTo>
                  <a:pt x="271906" y="73151"/>
                </a:lnTo>
                <a:lnTo>
                  <a:pt x="254635" y="150748"/>
                </a:lnTo>
                <a:lnTo>
                  <a:pt x="245133" y="195004"/>
                </a:lnTo>
                <a:lnTo>
                  <a:pt x="235886" y="241982"/>
                </a:lnTo>
                <a:lnTo>
                  <a:pt x="232664" y="262000"/>
                </a:lnTo>
                <a:lnTo>
                  <a:pt x="229997" y="262000"/>
                </a:lnTo>
                <a:lnTo>
                  <a:pt x="225782" y="246905"/>
                </a:lnTo>
                <a:lnTo>
                  <a:pt x="220757" y="230203"/>
                </a:lnTo>
                <a:lnTo>
                  <a:pt x="214923" y="211905"/>
                </a:lnTo>
                <a:lnTo>
                  <a:pt x="143128" y="0"/>
                </a:lnTo>
                <a:lnTo>
                  <a:pt x="64516" y="0"/>
                </a:lnTo>
                <a:lnTo>
                  <a:pt x="61849" y="12064"/>
                </a:lnTo>
                <a:lnTo>
                  <a:pt x="70230" y="12572"/>
                </a:lnTo>
                <a:lnTo>
                  <a:pt x="76326" y="14350"/>
                </a:lnTo>
                <a:lnTo>
                  <a:pt x="84074" y="20319"/>
                </a:lnTo>
                <a:lnTo>
                  <a:pt x="85978" y="25780"/>
                </a:lnTo>
                <a:lnTo>
                  <a:pt x="85978" y="40004"/>
                </a:lnTo>
                <a:lnTo>
                  <a:pt x="36105" y="274210"/>
                </a:lnTo>
                <a:lnTo>
                  <a:pt x="22478" y="314197"/>
                </a:lnTo>
                <a:lnTo>
                  <a:pt x="2667" y="324357"/>
                </a:lnTo>
                <a:lnTo>
                  <a:pt x="0" y="336422"/>
                </a:lnTo>
                <a:lnTo>
                  <a:pt x="86232" y="336422"/>
                </a:lnTo>
                <a:lnTo>
                  <a:pt x="88900" y="324357"/>
                </a:lnTo>
                <a:lnTo>
                  <a:pt x="80264" y="323722"/>
                </a:lnTo>
                <a:lnTo>
                  <a:pt x="74041" y="321817"/>
                </a:lnTo>
                <a:lnTo>
                  <a:pt x="66675" y="315721"/>
                </a:lnTo>
                <a:lnTo>
                  <a:pt x="64770" y="310514"/>
                </a:lnTo>
                <a:lnTo>
                  <a:pt x="64770" y="303148"/>
                </a:lnTo>
                <a:lnTo>
                  <a:pt x="69976" y="264667"/>
                </a:lnTo>
                <a:lnTo>
                  <a:pt x="91694" y="166369"/>
                </a:lnTo>
                <a:lnTo>
                  <a:pt x="98869" y="132143"/>
                </a:lnTo>
                <a:lnTo>
                  <a:pt x="108684" y="80940"/>
                </a:lnTo>
                <a:lnTo>
                  <a:pt x="112772" y="56989"/>
                </a:lnTo>
                <a:lnTo>
                  <a:pt x="113792" y="49275"/>
                </a:lnTo>
                <a:lnTo>
                  <a:pt x="117094" y="49275"/>
                </a:lnTo>
                <a:lnTo>
                  <a:pt x="127714" y="87026"/>
                </a:lnTo>
                <a:lnTo>
                  <a:pt x="139953" y="124967"/>
                </a:lnTo>
                <a:lnTo>
                  <a:pt x="211963" y="336422"/>
                </a:lnTo>
                <a:lnTo>
                  <a:pt x="245491" y="336422"/>
                </a:lnTo>
                <a:lnTo>
                  <a:pt x="305877" y="62406"/>
                </a:lnTo>
                <a:lnTo>
                  <a:pt x="310207" y="45313"/>
                </a:lnTo>
                <a:lnTo>
                  <a:pt x="333121" y="13334"/>
                </a:lnTo>
                <a:lnTo>
                  <a:pt x="339344" y="12064"/>
                </a:lnTo>
                <a:lnTo>
                  <a:pt x="3421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29830" y="4363402"/>
            <a:ext cx="156273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d</a:t>
            </a:r>
            <a:r>
              <a:rPr sz="1800" baseline="-18518" dirty="0">
                <a:solidFill>
                  <a:srgbClr val="008000"/>
                </a:solidFill>
                <a:latin typeface="Corbel"/>
                <a:cs typeface="Corbel"/>
              </a:rPr>
              <a:t>i </a:t>
            </a: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…</a:t>
            </a:r>
            <a:r>
              <a:rPr sz="1800" spc="30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orbel"/>
                <a:cs typeface="Corbel"/>
              </a:rPr>
              <a:t>out-degree</a:t>
            </a:r>
            <a:endParaRPr sz="1800">
              <a:latin typeface="Corbel"/>
              <a:cs typeface="Corbel"/>
            </a:endParaRPr>
          </a:p>
          <a:p>
            <a:pPr marR="33655" algn="r">
              <a:lnSpc>
                <a:spcPct val="100000"/>
              </a:lnSpc>
              <a:spcBef>
                <a:spcPts val="20"/>
              </a:spcBef>
            </a:pPr>
            <a:r>
              <a:rPr sz="1800" spc="5" dirty="0">
                <a:solidFill>
                  <a:srgbClr val="008000"/>
                </a:solidFill>
                <a:latin typeface="Corbel"/>
                <a:cs typeface="Corbel"/>
              </a:rPr>
              <a:t>of </a:t>
            </a:r>
            <a:r>
              <a:rPr sz="1800" spc="10" dirty="0">
                <a:solidFill>
                  <a:srgbClr val="008000"/>
                </a:solidFill>
                <a:latin typeface="Corbel"/>
                <a:cs typeface="Corbel"/>
              </a:rPr>
              <a:t>node</a:t>
            </a:r>
            <a:r>
              <a:rPr sz="1800" spc="-200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i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76299" y="5916295"/>
            <a:ext cx="6475730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70"/>
              </a:spcBef>
            </a:pPr>
            <a:r>
              <a:rPr sz="1550" spc="-15" dirty="0">
                <a:solidFill>
                  <a:srgbClr val="008000"/>
                </a:solidFill>
                <a:latin typeface="Arial"/>
                <a:cs typeface="Arial"/>
              </a:rPr>
              <a:t>This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formulation </a:t>
            </a:r>
            <a:r>
              <a:rPr sz="1550" spc="5" dirty="0">
                <a:solidFill>
                  <a:srgbClr val="008000"/>
                </a:solidFill>
                <a:latin typeface="Arial"/>
                <a:cs typeface="Arial"/>
              </a:rPr>
              <a:t>assumes that </a:t>
            </a:r>
            <a:r>
              <a:rPr sz="1550" spc="25" dirty="0">
                <a:solidFill>
                  <a:srgbClr val="008000"/>
                </a:solidFill>
                <a:latin typeface="Cambria Math"/>
                <a:cs typeface="Cambria Math"/>
              </a:rPr>
              <a:t>𝑴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has </a:t>
            </a:r>
            <a:r>
              <a:rPr sz="1550" spc="-15" dirty="0">
                <a:solidFill>
                  <a:srgbClr val="008000"/>
                </a:solidFill>
                <a:latin typeface="Arial"/>
                <a:cs typeface="Arial"/>
              </a:rPr>
              <a:t>no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dead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ends. </a:t>
            </a:r>
            <a:r>
              <a:rPr sz="1550" spc="60" dirty="0">
                <a:solidFill>
                  <a:srgbClr val="008000"/>
                </a:solidFill>
                <a:latin typeface="Arial"/>
                <a:cs typeface="Arial"/>
              </a:rPr>
              <a:t>We </a:t>
            </a:r>
            <a:r>
              <a:rPr sz="1550" spc="30" dirty="0">
                <a:solidFill>
                  <a:srgbClr val="008000"/>
                </a:solidFill>
                <a:latin typeface="Arial"/>
                <a:cs typeface="Arial"/>
              </a:rPr>
              <a:t>can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either  preprocess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matrix </a:t>
            </a:r>
            <a:r>
              <a:rPr sz="1550" spc="25" dirty="0">
                <a:solidFill>
                  <a:srgbClr val="008000"/>
                </a:solidFill>
                <a:latin typeface="Cambria Math"/>
                <a:cs typeface="Cambria Math"/>
              </a:rPr>
              <a:t>𝑴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1550" spc="5" dirty="0">
                <a:solidFill>
                  <a:srgbClr val="008000"/>
                </a:solidFill>
                <a:latin typeface="Arial"/>
                <a:cs typeface="Arial"/>
              </a:rPr>
              <a:t>remove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all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dead </a:t>
            </a:r>
            <a:r>
              <a:rPr sz="1550" spc="-10" dirty="0">
                <a:solidFill>
                  <a:srgbClr val="008000"/>
                </a:solidFill>
                <a:latin typeface="Arial"/>
                <a:cs typeface="Arial"/>
              </a:rPr>
              <a:t>ends </a:t>
            </a:r>
            <a:r>
              <a:rPr sz="1550" spc="20" dirty="0">
                <a:solidFill>
                  <a:srgbClr val="008000"/>
                </a:solidFill>
                <a:latin typeface="Arial"/>
                <a:cs typeface="Arial"/>
              </a:rPr>
              <a:t>or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explicitly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follow random  </a:t>
            </a:r>
            <a:r>
              <a:rPr sz="1550" spc="5" dirty="0">
                <a:solidFill>
                  <a:srgbClr val="008000"/>
                </a:solidFill>
                <a:latin typeface="Arial"/>
                <a:cs typeface="Arial"/>
              </a:rPr>
              <a:t>teleport </a:t>
            </a:r>
            <a:r>
              <a:rPr sz="1550" spc="-20" dirty="0">
                <a:solidFill>
                  <a:srgbClr val="008000"/>
                </a:solidFill>
                <a:latin typeface="Arial"/>
                <a:cs typeface="Arial"/>
              </a:rPr>
              <a:t>links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with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probability </a:t>
            </a:r>
            <a:r>
              <a:rPr sz="1550" spc="20" dirty="0">
                <a:solidFill>
                  <a:srgbClr val="008000"/>
                </a:solidFill>
                <a:latin typeface="Arial"/>
                <a:cs typeface="Arial"/>
              </a:rPr>
              <a:t>1.0 from</a:t>
            </a:r>
            <a:r>
              <a:rPr sz="1550" spc="1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spc="5" dirty="0">
                <a:solidFill>
                  <a:srgbClr val="008000"/>
                </a:solidFill>
                <a:latin typeface="Arial"/>
                <a:cs typeface="Arial"/>
              </a:rPr>
              <a:t>dead-ends.</a:t>
            </a:r>
            <a:endParaRPr sz="155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6A1C99-554C-4257-8E69-C20969D41F71}"/>
                  </a:ext>
                </a:extLst>
              </p14:cNvPr>
              <p14:cNvContentPartPr/>
              <p14:nvPr/>
            </p14:nvContentPartPr>
            <p14:xfrm>
              <a:off x="715320" y="2876040"/>
              <a:ext cx="3709080" cy="289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6A1C99-554C-4257-8E69-C20969D41F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960" y="2866680"/>
                <a:ext cx="3727800" cy="291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29169" y="2181054"/>
            <a:ext cx="2386330" cy="2014855"/>
            <a:chOff x="5229169" y="2181054"/>
            <a:chExt cx="2386330" cy="2014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9169" y="2181054"/>
              <a:ext cx="2386185" cy="20147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57799" y="2190749"/>
              <a:ext cx="2333625" cy="1952625"/>
            </a:xfrm>
            <a:custGeom>
              <a:avLst/>
              <a:gdLst/>
              <a:ahLst/>
              <a:cxnLst/>
              <a:rect l="l" t="t" r="r" b="b"/>
              <a:pathLst>
                <a:path w="2333625" h="1952625">
                  <a:moveTo>
                    <a:pt x="1166876" y="0"/>
                  </a:moveTo>
                  <a:lnTo>
                    <a:pt x="1114892" y="951"/>
                  </a:lnTo>
                  <a:lnTo>
                    <a:pt x="1063492" y="3778"/>
                  </a:lnTo>
                  <a:lnTo>
                    <a:pt x="1012722" y="8442"/>
                  </a:lnTo>
                  <a:lnTo>
                    <a:pt x="962630" y="14903"/>
                  </a:lnTo>
                  <a:lnTo>
                    <a:pt x="913262" y="23121"/>
                  </a:lnTo>
                  <a:lnTo>
                    <a:pt x="864668" y="33056"/>
                  </a:lnTo>
                  <a:lnTo>
                    <a:pt x="816893" y="44668"/>
                  </a:lnTo>
                  <a:lnTo>
                    <a:pt x="769985" y="57919"/>
                  </a:lnTo>
                  <a:lnTo>
                    <a:pt x="723992" y="72768"/>
                  </a:lnTo>
                  <a:lnTo>
                    <a:pt x="678961" y="89176"/>
                  </a:lnTo>
                  <a:lnTo>
                    <a:pt x="634940" y="107102"/>
                  </a:lnTo>
                  <a:lnTo>
                    <a:pt x="591975" y="126507"/>
                  </a:lnTo>
                  <a:lnTo>
                    <a:pt x="550115" y="147352"/>
                  </a:lnTo>
                  <a:lnTo>
                    <a:pt x="509406" y="169597"/>
                  </a:lnTo>
                  <a:lnTo>
                    <a:pt x="469897" y="193202"/>
                  </a:lnTo>
                  <a:lnTo>
                    <a:pt x="431634" y="218127"/>
                  </a:lnTo>
                  <a:lnTo>
                    <a:pt x="394665" y="244333"/>
                  </a:lnTo>
                  <a:lnTo>
                    <a:pt x="359037" y="271780"/>
                  </a:lnTo>
                  <a:lnTo>
                    <a:pt x="324798" y="300428"/>
                  </a:lnTo>
                  <a:lnTo>
                    <a:pt x="291995" y="330237"/>
                  </a:lnTo>
                  <a:lnTo>
                    <a:pt x="260675" y="361169"/>
                  </a:lnTo>
                  <a:lnTo>
                    <a:pt x="230886" y="393182"/>
                  </a:lnTo>
                  <a:lnTo>
                    <a:pt x="202676" y="426238"/>
                  </a:lnTo>
                  <a:lnTo>
                    <a:pt x="176092" y="460297"/>
                  </a:lnTo>
                  <a:lnTo>
                    <a:pt x="151180" y="495319"/>
                  </a:lnTo>
                  <a:lnTo>
                    <a:pt x="127989" y="531264"/>
                  </a:lnTo>
                  <a:lnTo>
                    <a:pt x="106566" y="568093"/>
                  </a:lnTo>
                  <a:lnTo>
                    <a:pt x="86958" y="605766"/>
                  </a:lnTo>
                  <a:lnTo>
                    <a:pt x="69213" y="644243"/>
                  </a:lnTo>
                  <a:lnTo>
                    <a:pt x="53378" y="683484"/>
                  </a:lnTo>
                  <a:lnTo>
                    <a:pt x="39501" y="723451"/>
                  </a:lnTo>
                  <a:lnTo>
                    <a:pt x="27629" y="764102"/>
                  </a:lnTo>
                  <a:lnTo>
                    <a:pt x="17809" y="805400"/>
                  </a:lnTo>
                  <a:lnTo>
                    <a:pt x="10088" y="847302"/>
                  </a:lnTo>
                  <a:lnTo>
                    <a:pt x="4515" y="889771"/>
                  </a:lnTo>
                  <a:lnTo>
                    <a:pt x="1136" y="932767"/>
                  </a:lnTo>
                  <a:lnTo>
                    <a:pt x="0" y="976249"/>
                  </a:lnTo>
                  <a:lnTo>
                    <a:pt x="1136" y="1019740"/>
                  </a:lnTo>
                  <a:lnTo>
                    <a:pt x="4515" y="1062745"/>
                  </a:lnTo>
                  <a:lnTo>
                    <a:pt x="10088" y="1105223"/>
                  </a:lnTo>
                  <a:lnTo>
                    <a:pt x="17809" y="1147134"/>
                  </a:lnTo>
                  <a:lnTo>
                    <a:pt x="27629" y="1188439"/>
                  </a:lnTo>
                  <a:lnTo>
                    <a:pt x="39501" y="1229099"/>
                  </a:lnTo>
                  <a:lnTo>
                    <a:pt x="53378" y="1269072"/>
                  </a:lnTo>
                  <a:lnTo>
                    <a:pt x="69213" y="1308320"/>
                  </a:lnTo>
                  <a:lnTo>
                    <a:pt x="86958" y="1346803"/>
                  </a:lnTo>
                  <a:lnTo>
                    <a:pt x="106566" y="1384482"/>
                  </a:lnTo>
                  <a:lnTo>
                    <a:pt x="127989" y="1421316"/>
                  </a:lnTo>
                  <a:lnTo>
                    <a:pt x="151180" y="1457266"/>
                  </a:lnTo>
                  <a:lnTo>
                    <a:pt x="176092" y="1492292"/>
                  </a:lnTo>
                  <a:lnTo>
                    <a:pt x="202676" y="1526355"/>
                  </a:lnTo>
                  <a:lnTo>
                    <a:pt x="230886" y="1559415"/>
                  </a:lnTo>
                  <a:lnTo>
                    <a:pt x="260675" y="1591432"/>
                  </a:lnTo>
                  <a:lnTo>
                    <a:pt x="291995" y="1622367"/>
                  </a:lnTo>
                  <a:lnTo>
                    <a:pt x="324798" y="1652179"/>
                  </a:lnTo>
                  <a:lnTo>
                    <a:pt x="359037" y="1680830"/>
                  </a:lnTo>
                  <a:lnTo>
                    <a:pt x="394665" y="1708279"/>
                  </a:lnTo>
                  <a:lnTo>
                    <a:pt x="431634" y="1734487"/>
                  </a:lnTo>
                  <a:lnTo>
                    <a:pt x="469897" y="1759414"/>
                  </a:lnTo>
                  <a:lnTo>
                    <a:pt x="509406" y="1783020"/>
                  </a:lnTo>
                  <a:lnTo>
                    <a:pt x="550115" y="1805266"/>
                  </a:lnTo>
                  <a:lnTo>
                    <a:pt x="591975" y="1826112"/>
                  </a:lnTo>
                  <a:lnTo>
                    <a:pt x="634940" y="1845519"/>
                  </a:lnTo>
                  <a:lnTo>
                    <a:pt x="678961" y="1863446"/>
                  </a:lnTo>
                  <a:lnTo>
                    <a:pt x="723992" y="1879854"/>
                  </a:lnTo>
                  <a:lnTo>
                    <a:pt x="769985" y="1894704"/>
                  </a:lnTo>
                  <a:lnTo>
                    <a:pt x="816893" y="1907955"/>
                  </a:lnTo>
                  <a:lnTo>
                    <a:pt x="864668" y="1919568"/>
                  </a:lnTo>
                  <a:lnTo>
                    <a:pt x="913262" y="1929503"/>
                  </a:lnTo>
                  <a:lnTo>
                    <a:pt x="962630" y="1937721"/>
                  </a:lnTo>
                  <a:lnTo>
                    <a:pt x="1012722" y="1944182"/>
                  </a:lnTo>
                  <a:lnTo>
                    <a:pt x="1063492" y="1948846"/>
                  </a:lnTo>
                  <a:lnTo>
                    <a:pt x="1114892" y="1951673"/>
                  </a:lnTo>
                  <a:lnTo>
                    <a:pt x="1166876" y="1952625"/>
                  </a:lnTo>
                  <a:lnTo>
                    <a:pt x="1218849" y="1951673"/>
                  </a:lnTo>
                  <a:lnTo>
                    <a:pt x="1270239" y="1948846"/>
                  </a:lnTo>
                  <a:lnTo>
                    <a:pt x="1321001" y="1944182"/>
                  </a:lnTo>
                  <a:lnTo>
                    <a:pt x="1371084" y="1937721"/>
                  </a:lnTo>
                  <a:lnTo>
                    <a:pt x="1420444" y="1929503"/>
                  </a:lnTo>
                  <a:lnTo>
                    <a:pt x="1469031" y="1919568"/>
                  </a:lnTo>
                  <a:lnTo>
                    <a:pt x="1516799" y="1907955"/>
                  </a:lnTo>
                  <a:lnTo>
                    <a:pt x="1563700" y="1894704"/>
                  </a:lnTo>
                  <a:lnTo>
                    <a:pt x="1609687" y="1879854"/>
                  </a:lnTo>
                  <a:lnTo>
                    <a:pt x="1654712" y="1863446"/>
                  </a:lnTo>
                  <a:lnTo>
                    <a:pt x="1698729" y="1845519"/>
                  </a:lnTo>
                  <a:lnTo>
                    <a:pt x="1741688" y="1826112"/>
                  </a:lnTo>
                  <a:lnTo>
                    <a:pt x="1783544" y="1805266"/>
                  </a:lnTo>
                  <a:lnTo>
                    <a:pt x="1824248" y="1783020"/>
                  </a:lnTo>
                  <a:lnTo>
                    <a:pt x="1863754" y="1759414"/>
                  </a:lnTo>
                  <a:lnTo>
                    <a:pt x="1902014" y="1734487"/>
                  </a:lnTo>
                  <a:lnTo>
                    <a:pt x="1938980" y="1708279"/>
                  </a:lnTo>
                  <a:lnTo>
                    <a:pt x="1974604" y="1680830"/>
                  </a:lnTo>
                  <a:lnTo>
                    <a:pt x="2008841" y="1652179"/>
                  </a:lnTo>
                  <a:lnTo>
                    <a:pt x="2041642" y="1622367"/>
                  </a:lnTo>
                  <a:lnTo>
                    <a:pt x="2072959" y="1591432"/>
                  </a:lnTo>
                  <a:lnTo>
                    <a:pt x="2102746" y="1559415"/>
                  </a:lnTo>
                  <a:lnTo>
                    <a:pt x="2130955" y="1526355"/>
                  </a:lnTo>
                  <a:lnTo>
                    <a:pt x="2157538" y="1492292"/>
                  </a:lnTo>
                  <a:lnTo>
                    <a:pt x="2182448" y="1457266"/>
                  </a:lnTo>
                  <a:lnTo>
                    <a:pt x="2205638" y="1421316"/>
                  </a:lnTo>
                  <a:lnTo>
                    <a:pt x="2227060" y="1384482"/>
                  </a:lnTo>
                  <a:lnTo>
                    <a:pt x="2246667" y="1346803"/>
                  </a:lnTo>
                  <a:lnTo>
                    <a:pt x="2264412" y="1308320"/>
                  </a:lnTo>
                  <a:lnTo>
                    <a:pt x="2280246" y="1269072"/>
                  </a:lnTo>
                  <a:lnTo>
                    <a:pt x="2294123" y="1229099"/>
                  </a:lnTo>
                  <a:lnTo>
                    <a:pt x="2305996" y="1188439"/>
                  </a:lnTo>
                  <a:lnTo>
                    <a:pt x="2315816" y="1147134"/>
                  </a:lnTo>
                  <a:lnTo>
                    <a:pt x="2323536" y="1105223"/>
                  </a:lnTo>
                  <a:lnTo>
                    <a:pt x="2329109" y="1062745"/>
                  </a:lnTo>
                  <a:lnTo>
                    <a:pt x="2332488" y="1019740"/>
                  </a:lnTo>
                  <a:lnTo>
                    <a:pt x="2333625" y="976249"/>
                  </a:lnTo>
                  <a:lnTo>
                    <a:pt x="2332488" y="932767"/>
                  </a:lnTo>
                  <a:lnTo>
                    <a:pt x="2329109" y="889771"/>
                  </a:lnTo>
                  <a:lnTo>
                    <a:pt x="2323536" y="847302"/>
                  </a:lnTo>
                  <a:lnTo>
                    <a:pt x="2315816" y="805400"/>
                  </a:lnTo>
                  <a:lnTo>
                    <a:pt x="2305996" y="764102"/>
                  </a:lnTo>
                  <a:lnTo>
                    <a:pt x="2294123" y="723451"/>
                  </a:lnTo>
                  <a:lnTo>
                    <a:pt x="2280246" y="683484"/>
                  </a:lnTo>
                  <a:lnTo>
                    <a:pt x="2264412" y="644243"/>
                  </a:lnTo>
                  <a:lnTo>
                    <a:pt x="2246667" y="605766"/>
                  </a:lnTo>
                  <a:lnTo>
                    <a:pt x="2227060" y="568093"/>
                  </a:lnTo>
                  <a:lnTo>
                    <a:pt x="2205638" y="531264"/>
                  </a:lnTo>
                  <a:lnTo>
                    <a:pt x="2182448" y="495319"/>
                  </a:lnTo>
                  <a:lnTo>
                    <a:pt x="2157538" y="460297"/>
                  </a:lnTo>
                  <a:lnTo>
                    <a:pt x="2130955" y="426238"/>
                  </a:lnTo>
                  <a:lnTo>
                    <a:pt x="2102746" y="393182"/>
                  </a:lnTo>
                  <a:lnTo>
                    <a:pt x="2072959" y="361169"/>
                  </a:lnTo>
                  <a:lnTo>
                    <a:pt x="2041642" y="330237"/>
                  </a:lnTo>
                  <a:lnTo>
                    <a:pt x="2008841" y="300428"/>
                  </a:lnTo>
                  <a:lnTo>
                    <a:pt x="1974604" y="271780"/>
                  </a:lnTo>
                  <a:lnTo>
                    <a:pt x="1938980" y="244333"/>
                  </a:lnTo>
                  <a:lnTo>
                    <a:pt x="1902014" y="218127"/>
                  </a:lnTo>
                  <a:lnTo>
                    <a:pt x="1863754" y="193202"/>
                  </a:lnTo>
                  <a:lnTo>
                    <a:pt x="1824248" y="169597"/>
                  </a:lnTo>
                  <a:lnTo>
                    <a:pt x="1783544" y="147352"/>
                  </a:lnTo>
                  <a:lnTo>
                    <a:pt x="1741688" y="126507"/>
                  </a:lnTo>
                  <a:lnTo>
                    <a:pt x="1698729" y="107102"/>
                  </a:lnTo>
                  <a:lnTo>
                    <a:pt x="1654712" y="89176"/>
                  </a:lnTo>
                  <a:lnTo>
                    <a:pt x="1609687" y="72768"/>
                  </a:lnTo>
                  <a:lnTo>
                    <a:pt x="1563700" y="57919"/>
                  </a:lnTo>
                  <a:lnTo>
                    <a:pt x="1516799" y="44668"/>
                  </a:lnTo>
                  <a:lnTo>
                    <a:pt x="1469031" y="33056"/>
                  </a:lnTo>
                  <a:lnTo>
                    <a:pt x="1420444" y="23121"/>
                  </a:lnTo>
                  <a:lnTo>
                    <a:pt x="1371084" y="14903"/>
                  </a:lnTo>
                  <a:lnTo>
                    <a:pt x="1321001" y="8442"/>
                  </a:lnTo>
                  <a:lnTo>
                    <a:pt x="1270239" y="3778"/>
                  </a:lnTo>
                  <a:lnTo>
                    <a:pt x="1218849" y="951"/>
                  </a:lnTo>
                  <a:lnTo>
                    <a:pt x="1166876" y="0"/>
                  </a:lnTo>
                  <a:close/>
                </a:path>
              </a:pathLst>
            </a:custGeom>
            <a:solidFill>
              <a:srgbClr val="9F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90727" y="2181167"/>
            <a:ext cx="1786255" cy="1557655"/>
            <a:chOff x="2590727" y="2181167"/>
            <a:chExt cx="1786255" cy="15576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27" y="2181167"/>
              <a:ext cx="1786146" cy="1557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9374" y="2190749"/>
              <a:ext cx="1733550" cy="1495425"/>
            </a:xfrm>
            <a:custGeom>
              <a:avLst/>
              <a:gdLst/>
              <a:ahLst/>
              <a:cxnLst/>
              <a:rect l="l" t="t" r="r" b="b"/>
              <a:pathLst>
                <a:path w="1733550" h="1495425">
                  <a:moveTo>
                    <a:pt x="866775" y="0"/>
                  </a:moveTo>
                  <a:lnTo>
                    <a:pt x="815849" y="1269"/>
                  </a:lnTo>
                  <a:lnTo>
                    <a:pt x="765698" y="5030"/>
                  </a:lnTo>
                  <a:lnTo>
                    <a:pt x="716403" y="11213"/>
                  </a:lnTo>
                  <a:lnTo>
                    <a:pt x="668045" y="19747"/>
                  </a:lnTo>
                  <a:lnTo>
                    <a:pt x="620705" y="30563"/>
                  </a:lnTo>
                  <a:lnTo>
                    <a:pt x="574464" y="43591"/>
                  </a:lnTo>
                  <a:lnTo>
                    <a:pt x="529405" y="58759"/>
                  </a:lnTo>
                  <a:lnTo>
                    <a:pt x="485608" y="75998"/>
                  </a:lnTo>
                  <a:lnTo>
                    <a:pt x="443154" y="95238"/>
                  </a:lnTo>
                  <a:lnTo>
                    <a:pt x="402126" y="116409"/>
                  </a:lnTo>
                  <a:lnTo>
                    <a:pt x="362604" y="139440"/>
                  </a:lnTo>
                  <a:lnTo>
                    <a:pt x="324669" y="164262"/>
                  </a:lnTo>
                  <a:lnTo>
                    <a:pt x="288404" y="190803"/>
                  </a:lnTo>
                  <a:lnTo>
                    <a:pt x="253888" y="218995"/>
                  </a:lnTo>
                  <a:lnTo>
                    <a:pt x="221205" y="248767"/>
                  </a:lnTo>
                  <a:lnTo>
                    <a:pt x="190434" y="280048"/>
                  </a:lnTo>
                  <a:lnTo>
                    <a:pt x="161658" y="312769"/>
                  </a:lnTo>
                  <a:lnTo>
                    <a:pt x="134957" y="346860"/>
                  </a:lnTo>
                  <a:lnTo>
                    <a:pt x="110413" y="382249"/>
                  </a:lnTo>
                  <a:lnTo>
                    <a:pt x="88107" y="418868"/>
                  </a:lnTo>
                  <a:lnTo>
                    <a:pt x="68121" y="456646"/>
                  </a:lnTo>
                  <a:lnTo>
                    <a:pt x="50536" y="495512"/>
                  </a:lnTo>
                  <a:lnTo>
                    <a:pt x="35433" y="535398"/>
                  </a:lnTo>
                  <a:lnTo>
                    <a:pt x="22894" y="576231"/>
                  </a:lnTo>
                  <a:lnTo>
                    <a:pt x="13000" y="617944"/>
                  </a:lnTo>
                  <a:lnTo>
                    <a:pt x="5832" y="660464"/>
                  </a:lnTo>
                  <a:lnTo>
                    <a:pt x="1471" y="703722"/>
                  </a:lnTo>
                  <a:lnTo>
                    <a:pt x="0" y="747649"/>
                  </a:lnTo>
                  <a:lnTo>
                    <a:pt x="1471" y="791588"/>
                  </a:lnTo>
                  <a:lnTo>
                    <a:pt x="5832" y="834858"/>
                  </a:lnTo>
                  <a:lnTo>
                    <a:pt x="13000" y="877390"/>
                  </a:lnTo>
                  <a:lnTo>
                    <a:pt x="22894" y="919113"/>
                  </a:lnTo>
                  <a:lnTo>
                    <a:pt x="35433" y="959956"/>
                  </a:lnTo>
                  <a:lnTo>
                    <a:pt x="50536" y="999850"/>
                  </a:lnTo>
                  <a:lnTo>
                    <a:pt x="68121" y="1038725"/>
                  </a:lnTo>
                  <a:lnTo>
                    <a:pt x="88107" y="1076510"/>
                  </a:lnTo>
                  <a:lnTo>
                    <a:pt x="110413" y="1113135"/>
                  </a:lnTo>
                  <a:lnTo>
                    <a:pt x="134957" y="1148531"/>
                  </a:lnTo>
                  <a:lnTo>
                    <a:pt x="161658" y="1182626"/>
                  </a:lnTo>
                  <a:lnTo>
                    <a:pt x="190434" y="1215352"/>
                  </a:lnTo>
                  <a:lnTo>
                    <a:pt x="221205" y="1246638"/>
                  </a:lnTo>
                  <a:lnTo>
                    <a:pt x="253888" y="1276413"/>
                  </a:lnTo>
                  <a:lnTo>
                    <a:pt x="288404" y="1304608"/>
                  </a:lnTo>
                  <a:lnTo>
                    <a:pt x="324669" y="1331152"/>
                  </a:lnTo>
                  <a:lnTo>
                    <a:pt x="362604" y="1355976"/>
                  </a:lnTo>
                  <a:lnTo>
                    <a:pt x="402126" y="1379009"/>
                  </a:lnTo>
                  <a:lnTo>
                    <a:pt x="443154" y="1400182"/>
                  </a:lnTo>
                  <a:lnTo>
                    <a:pt x="485608" y="1419423"/>
                  </a:lnTo>
                  <a:lnTo>
                    <a:pt x="529405" y="1436663"/>
                  </a:lnTo>
                  <a:lnTo>
                    <a:pt x="574464" y="1451832"/>
                  </a:lnTo>
                  <a:lnTo>
                    <a:pt x="620705" y="1464860"/>
                  </a:lnTo>
                  <a:lnTo>
                    <a:pt x="668045" y="1475676"/>
                  </a:lnTo>
                  <a:lnTo>
                    <a:pt x="716403" y="1484211"/>
                  </a:lnTo>
                  <a:lnTo>
                    <a:pt x="765698" y="1490394"/>
                  </a:lnTo>
                  <a:lnTo>
                    <a:pt x="815849" y="1494155"/>
                  </a:lnTo>
                  <a:lnTo>
                    <a:pt x="866775" y="1495425"/>
                  </a:lnTo>
                  <a:lnTo>
                    <a:pt x="917700" y="1494155"/>
                  </a:lnTo>
                  <a:lnTo>
                    <a:pt x="967851" y="1490394"/>
                  </a:lnTo>
                  <a:lnTo>
                    <a:pt x="1017146" y="1484211"/>
                  </a:lnTo>
                  <a:lnTo>
                    <a:pt x="1065504" y="1475676"/>
                  </a:lnTo>
                  <a:lnTo>
                    <a:pt x="1112844" y="1464860"/>
                  </a:lnTo>
                  <a:lnTo>
                    <a:pt x="1159085" y="1451832"/>
                  </a:lnTo>
                  <a:lnTo>
                    <a:pt x="1204144" y="1436663"/>
                  </a:lnTo>
                  <a:lnTo>
                    <a:pt x="1247941" y="1419423"/>
                  </a:lnTo>
                  <a:lnTo>
                    <a:pt x="1290395" y="1400182"/>
                  </a:lnTo>
                  <a:lnTo>
                    <a:pt x="1331423" y="1379009"/>
                  </a:lnTo>
                  <a:lnTo>
                    <a:pt x="1370945" y="1355976"/>
                  </a:lnTo>
                  <a:lnTo>
                    <a:pt x="1408880" y="1331152"/>
                  </a:lnTo>
                  <a:lnTo>
                    <a:pt x="1445145" y="1304608"/>
                  </a:lnTo>
                  <a:lnTo>
                    <a:pt x="1479661" y="1276413"/>
                  </a:lnTo>
                  <a:lnTo>
                    <a:pt x="1512344" y="1246638"/>
                  </a:lnTo>
                  <a:lnTo>
                    <a:pt x="1543115" y="1215352"/>
                  </a:lnTo>
                  <a:lnTo>
                    <a:pt x="1571891" y="1182626"/>
                  </a:lnTo>
                  <a:lnTo>
                    <a:pt x="1598592" y="1148531"/>
                  </a:lnTo>
                  <a:lnTo>
                    <a:pt x="1623136" y="1113135"/>
                  </a:lnTo>
                  <a:lnTo>
                    <a:pt x="1645442" y="1076510"/>
                  </a:lnTo>
                  <a:lnTo>
                    <a:pt x="1665428" y="1038725"/>
                  </a:lnTo>
                  <a:lnTo>
                    <a:pt x="1683013" y="999850"/>
                  </a:lnTo>
                  <a:lnTo>
                    <a:pt x="1698116" y="959956"/>
                  </a:lnTo>
                  <a:lnTo>
                    <a:pt x="1710655" y="919113"/>
                  </a:lnTo>
                  <a:lnTo>
                    <a:pt x="1720549" y="877390"/>
                  </a:lnTo>
                  <a:lnTo>
                    <a:pt x="1727717" y="834858"/>
                  </a:lnTo>
                  <a:lnTo>
                    <a:pt x="1732078" y="791588"/>
                  </a:lnTo>
                  <a:lnTo>
                    <a:pt x="1733550" y="747649"/>
                  </a:lnTo>
                  <a:lnTo>
                    <a:pt x="1732078" y="703722"/>
                  </a:lnTo>
                  <a:lnTo>
                    <a:pt x="1727717" y="660464"/>
                  </a:lnTo>
                  <a:lnTo>
                    <a:pt x="1720549" y="617944"/>
                  </a:lnTo>
                  <a:lnTo>
                    <a:pt x="1710655" y="576231"/>
                  </a:lnTo>
                  <a:lnTo>
                    <a:pt x="1698116" y="535398"/>
                  </a:lnTo>
                  <a:lnTo>
                    <a:pt x="1683013" y="495512"/>
                  </a:lnTo>
                  <a:lnTo>
                    <a:pt x="1665428" y="456646"/>
                  </a:lnTo>
                  <a:lnTo>
                    <a:pt x="1645442" y="418868"/>
                  </a:lnTo>
                  <a:lnTo>
                    <a:pt x="1623136" y="382249"/>
                  </a:lnTo>
                  <a:lnTo>
                    <a:pt x="1598592" y="346860"/>
                  </a:lnTo>
                  <a:lnTo>
                    <a:pt x="1571891" y="312769"/>
                  </a:lnTo>
                  <a:lnTo>
                    <a:pt x="1543115" y="280048"/>
                  </a:lnTo>
                  <a:lnTo>
                    <a:pt x="1512344" y="248767"/>
                  </a:lnTo>
                  <a:lnTo>
                    <a:pt x="1479661" y="218995"/>
                  </a:lnTo>
                  <a:lnTo>
                    <a:pt x="1445145" y="190803"/>
                  </a:lnTo>
                  <a:lnTo>
                    <a:pt x="1408880" y="164262"/>
                  </a:lnTo>
                  <a:lnTo>
                    <a:pt x="1370945" y="139440"/>
                  </a:lnTo>
                  <a:lnTo>
                    <a:pt x="1331423" y="116409"/>
                  </a:lnTo>
                  <a:lnTo>
                    <a:pt x="1290395" y="95238"/>
                  </a:lnTo>
                  <a:lnTo>
                    <a:pt x="1247941" y="75998"/>
                  </a:lnTo>
                  <a:lnTo>
                    <a:pt x="1204144" y="58759"/>
                  </a:lnTo>
                  <a:lnTo>
                    <a:pt x="1159085" y="43591"/>
                  </a:lnTo>
                  <a:lnTo>
                    <a:pt x="1112844" y="30563"/>
                  </a:lnTo>
                  <a:lnTo>
                    <a:pt x="1065504" y="19747"/>
                  </a:lnTo>
                  <a:lnTo>
                    <a:pt x="1017146" y="11213"/>
                  </a:lnTo>
                  <a:lnTo>
                    <a:pt x="967851" y="5030"/>
                  </a:lnTo>
                  <a:lnTo>
                    <a:pt x="917700" y="1269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9F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90722" y="4219463"/>
            <a:ext cx="2491105" cy="1805305"/>
            <a:chOff x="2390722" y="4219463"/>
            <a:chExt cx="2491105" cy="18053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0722" y="4219463"/>
              <a:ext cx="2490956" cy="18051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19350" y="4229100"/>
              <a:ext cx="2438400" cy="1743075"/>
            </a:xfrm>
            <a:custGeom>
              <a:avLst/>
              <a:gdLst/>
              <a:ahLst/>
              <a:cxnLst/>
              <a:rect l="l" t="t" r="r" b="b"/>
              <a:pathLst>
                <a:path w="2438400" h="1743075">
                  <a:moveTo>
                    <a:pt x="1219200" y="0"/>
                  </a:moveTo>
                  <a:lnTo>
                    <a:pt x="1163391" y="896"/>
                  </a:lnTo>
                  <a:lnTo>
                    <a:pt x="1108226" y="3561"/>
                  </a:lnTo>
                  <a:lnTo>
                    <a:pt x="1053760" y="7954"/>
                  </a:lnTo>
                  <a:lnTo>
                    <a:pt x="1000045" y="14039"/>
                  </a:lnTo>
                  <a:lnTo>
                    <a:pt x="947135" y="21776"/>
                  </a:lnTo>
                  <a:lnTo>
                    <a:pt x="895085" y="31127"/>
                  </a:lnTo>
                  <a:lnTo>
                    <a:pt x="843948" y="42054"/>
                  </a:lnTo>
                  <a:lnTo>
                    <a:pt x="793778" y="54518"/>
                  </a:lnTo>
                  <a:lnTo>
                    <a:pt x="744628" y="68480"/>
                  </a:lnTo>
                  <a:lnTo>
                    <a:pt x="696553" y="83903"/>
                  </a:lnTo>
                  <a:lnTo>
                    <a:pt x="649607" y="100747"/>
                  </a:lnTo>
                  <a:lnTo>
                    <a:pt x="603842" y="118975"/>
                  </a:lnTo>
                  <a:lnTo>
                    <a:pt x="559314" y="138548"/>
                  </a:lnTo>
                  <a:lnTo>
                    <a:pt x="516075" y="159427"/>
                  </a:lnTo>
                  <a:lnTo>
                    <a:pt x="474179" y="181573"/>
                  </a:lnTo>
                  <a:lnTo>
                    <a:pt x="433681" y="204950"/>
                  </a:lnTo>
                  <a:lnTo>
                    <a:pt x="394634" y="229518"/>
                  </a:lnTo>
                  <a:lnTo>
                    <a:pt x="357092" y="255238"/>
                  </a:lnTo>
                  <a:lnTo>
                    <a:pt x="321108" y="282072"/>
                  </a:lnTo>
                  <a:lnTo>
                    <a:pt x="286737" y="309982"/>
                  </a:lnTo>
                  <a:lnTo>
                    <a:pt x="254033" y="338930"/>
                  </a:lnTo>
                  <a:lnTo>
                    <a:pt x="223048" y="368876"/>
                  </a:lnTo>
                  <a:lnTo>
                    <a:pt x="193837" y="399783"/>
                  </a:lnTo>
                  <a:lnTo>
                    <a:pt x="166454" y="431611"/>
                  </a:lnTo>
                  <a:lnTo>
                    <a:pt x="140953" y="464324"/>
                  </a:lnTo>
                  <a:lnTo>
                    <a:pt x="117386" y="497881"/>
                  </a:lnTo>
                  <a:lnTo>
                    <a:pt x="95809" y="532245"/>
                  </a:lnTo>
                  <a:lnTo>
                    <a:pt x="76275" y="567377"/>
                  </a:lnTo>
                  <a:lnTo>
                    <a:pt x="58837" y="603238"/>
                  </a:lnTo>
                  <a:lnTo>
                    <a:pt x="43550" y="639791"/>
                  </a:lnTo>
                  <a:lnTo>
                    <a:pt x="30467" y="676997"/>
                  </a:lnTo>
                  <a:lnTo>
                    <a:pt x="19642" y="714818"/>
                  </a:lnTo>
                  <a:lnTo>
                    <a:pt x="11129" y="753214"/>
                  </a:lnTo>
                  <a:lnTo>
                    <a:pt x="4982" y="792147"/>
                  </a:lnTo>
                  <a:lnTo>
                    <a:pt x="1254" y="831580"/>
                  </a:lnTo>
                  <a:lnTo>
                    <a:pt x="0" y="871474"/>
                  </a:lnTo>
                  <a:lnTo>
                    <a:pt x="1254" y="911377"/>
                  </a:lnTo>
                  <a:lnTo>
                    <a:pt x="4982" y="950820"/>
                  </a:lnTo>
                  <a:lnTo>
                    <a:pt x="11129" y="989762"/>
                  </a:lnTo>
                  <a:lnTo>
                    <a:pt x="19642" y="1028167"/>
                  </a:lnTo>
                  <a:lnTo>
                    <a:pt x="30467" y="1065996"/>
                  </a:lnTo>
                  <a:lnTo>
                    <a:pt x="43550" y="1103209"/>
                  </a:lnTo>
                  <a:lnTo>
                    <a:pt x="58837" y="1139769"/>
                  </a:lnTo>
                  <a:lnTo>
                    <a:pt x="76275" y="1175638"/>
                  </a:lnTo>
                  <a:lnTo>
                    <a:pt x="95809" y="1210776"/>
                  </a:lnTo>
                  <a:lnTo>
                    <a:pt x="117386" y="1245145"/>
                  </a:lnTo>
                  <a:lnTo>
                    <a:pt x="140953" y="1278708"/>
                  </a:lnTo>
                  <a:lnTo>
                    <a:pt x="166454" y="1311425"/>
                  </a:lnTo>
                  <a:lnTo>
                    <a:pt x="193837" y="1343258"/>
                  </a:lnTo>
                  <a:lnTo>
                    <a:pt x="223048" y="1374169"/>
                  </a:lnTo>
                  <a:lnTo>
                    <a:pt x="254033" y="1404119"/>
                  </a:lnTo>
                  <a:lnTo>
                    <a:pt x="286737" y="1433070"/>
                  </a:lnTo>
                  <a:lnTo>
                    <a:pt x="321108" y="1460983"/>
                  </a:lnTo>
                  <a:lnTo>
                    <a:pt x="357092" y="1487820"/>
                  </a:lnTo>
                  <a:lnTo>
                    <a:pt x="394634" y="1513543"/>
                  </a:lnTo>
                  <a:lnTo>
                    <a:pt x="433681" y="1538113"/>
                  </a:lnTo>
                  <a:lnTo>
                    <a:pt x="474179" y="1561491"/>
                  </a:lnTo>
                  <a:lnTo>
                    <a:pt x="516075" y="1583640"/>
                  </a:lnTo>
                  <a:lnTo>
                    <a:pt x="559314" y="1604520"/>
                  </a:lnTo>
                  <a:lnTo>
                    <a:pt x="603842" y="1624094"/>
                  </a:lnTo>
                  <a:lnTo>
                    <a:pt x="649607" y="1642323"/>
                  </a:lnTo>
                  <a:lnTo>
                    <a:pt x="696553" y="1659168"/>
                  </a:lnTo>
                  <a:lnTo>
                    <a:pt x="744628" y="1674592"/>
                  </a:lnTo>
                  <a:lnTo>
                    <a:pt x="793778" y="1688555"/>
                  </a:lnTo>
                  <a:lnTo>
                    <a:pt x="843948" y="1701019"/>
                  </a:lnTo>
                  <a:lnTo>
                    <a:pt x="895085" y="1711946"/>
                  </a:lnTo>
                  <a:lnTo>
                    <a:pt x="947135" y="1721297"/>
                  </a:lnTo>
                  <a:lnTo>
                    <a:pt x="1000045" y="1729035"/>
                  </a:lnTo>
                  <a:lnTo>
                    <a:pt x="1053760" y="1735119"/>
                  </a:lnTo>
                  <a:lnTo>
                    <a:pt x="1108226" y="1739513"/>
                  </a:lnTo>
                  <a:lnTo>
                    <a:pt x="1163391" y="1742178"/>
                  </a:lnTo>
                  <a:lnTo>
                    <a:pt x="1219200" y="1743075"/>
                  </a:lnTo>
                  <a:lnTo>
                    <a:pt x="1275008" y="1742178"/>
                  </a:lnTo>
                  <a:lnTo>
                    <a:pt x="1330173" y="1739513"/>
                  </a:lnTo>
                  <a:lnTo>
                    <a:pt x="1384639" y="1735119"/>
                  </a:lnTo>
                  <a:lnTo>
                    <a:pt x="1438354" y="1729035"/>
                  </a:lnTo>
                  <a:lnTo>
                    <a:pt x="1491264" y="1721297"/>
                  </a:lnTo>
                  <a:lnTo>
                    <a:pt x="1543314" y="1711946"/>
                  </a:lnTo>
                  <a:lnTo>
                    <a:pt x="1594451" y="1701019"/>
                  </a:lnTo>
                  <a:lnTo>
                    <a:pt x="1644621" y="1688555"/>
                  </a:lnTo>
                  <a:lnTo>
                    <a:pt x="1693771" y="1674592"/>
                  </a:lnTo>
                  <a:lnTo>
                    <a:pt x="1741846" y="1659168"/>
                  </a:lnTo>
                  <a:lnTo>
                    <a:pt x="1788792" y="1642323"/>
                  </a:lnTo>
                  <a:lnTo>
                    <a:pt x="1834557" y="1624094"/>
                  </a:lnTo>
                  <a:lnTo>
                    <a:pt x="1879085" y="1604520"/>
                  </a:lnTo>
                  <a:lnTo>
                    <a:pt x="1922324" y="1583640"/>
                  </a:lnTo>
                  <a:lnTo>
                    <a:pt x="1964220" y="1561491"/>
                  </a:lnTo>
                  <a:lnTo>
                    <a:pt x="2004718" y="1538113"/>
                  </a:lnTo>
                  <a:lnTo>
                    <a:pt x="2043765" y="1513543"/>
                  </a:lnTo>
                  <a:lnTo>
                    <a:pt x="2081307" y="1487820"/>
                  </a:lnTo>
                  <a:lnTo>
                    <a:pt x="2117291" y="1460983"/>
                  </a:lnTo>
                  <a:lnTo>
                    <a:pt x="2151662" y="1433070"/>
                  </a:lnTo>
                  <a:lnTo>
                    <a:pt x="2184366" y="1404119"/>
                  </a:lnTo>
                  <a:lnTo>
                    <a:pt x="2215351" y="1374169"/>
                  </a:lnTo>
                  <a:lnTo>
                    <a:pt x="2244562" y="1343258"/>
                  </a:lnTo>
                  <a:lnTo>
                    <a:pt x="2271945" y="1311425"/>
                  </a:lnTo>
                  <a:lnTo>
                    <a:pt x="2297446" y="1278708"/>
                  </a:lnTo>
                  <a:lnTo>
                    <a:pt x="2321013" y="1245145"/>
                  </a:lnTo>
                  <a:lnTo>
                    <a:pt x="2342590" y="1210776"/>
                  </a:lnTo>
                  <a:lnTo>
                    <a:pt x="2362124" y="1175638"/>
                  </a:lnTo>
                  <a:lnTo>
                    <a:pt x="2379562" y="1139769"/>
                  </a:lnTo>
                  <a:lnTo>
                    <a:pt x="2394849" y="1103209"/>
                  </a:lnTo>
                  <a:lnTo>
                    <a:pt x="2407932" y="1065996"/>
                  </a:lnTo>
                  <a:lnTo>
                    <a:pt x="2418757" y="1028167"/>
                  </a:lnTo>
                  <a:lnTo>
                    <a:pt x="2427270" y="989762"/>
                  </a:lnTo>
                  <a:lnTo>
                    <a:pt x="2433417" y="950820"/>
                  </a:lnTo>
                  <a:lnTo>
                    <a:pt x="2437145" y="911377"/>
                  </a:lnTo>
                  <a:lnTo>
                    <a:pt x="2438400" y="871474"/>
                  </a:lnTo>
                  <a:lnTo>
                    <a:pt x="2437145" y="831580"/>
                  </a:lnTo>
                  <a:lnTo>
                    <a:pt x="2433417" y="792147"/>
                  </a:lnTo>
                  <a:lnTo>
                    <a:pt x="2427270" y="753214"/>
                  </a:lnTo>
                  <a:lnTo>
                    <a:pt x="2418757" y="714818"/>
                  </a:lnTo>
                  <a:lnTo>
                    <a:pt x="2407932" y="676997"/>
                  </a:lnTo>
                  <a:lnTo>
                    <a:pt x="2394849" y="639791"/>
                  </a:lnTo>
                  <a:lnTo>
                    <a:pt x="2379562" y="603238"/>
                  </a:lnTo>
                  <a:lnTo>
                    <a:pt x="2362124" y="567377"/>
                  </a:lnTo>
                  <a:lnTo>
                    <a:pt x="2342590" y="532245"/>
                  </a:lnTo>
                  <a:lnTo>
                    <a:pt x="2321013" y="497881"/>
                  </a:lnTo>
                  <a:lnTo>
                    <a:pt x="2297446" y="464324"/>
                  </a:lnTo>
                  <a:lnTo>
                    <a:pt x="2271945" y="431611"/>
                  </a:lnTo>
                  <a:lnTo>
                    <a:pt x="2244562" y="399783"/>
                  </a:lnTo>
                  <a:lnTo>
                    <a:pt x="2215351" y="368876"/>
                  </a:lnTo>
                  <a:lnTo>
                    <a:pt x="2184366" y="338930"/>
                  </a:lnTo>
                  <a:lnTo>
                    <a:pt x="2151662" y="309982"/>
                  </a:lnTo>
                  <a:lnTo>
                    <a:pt x="2117291" y="282072"/>
                  </a:lnTo>
                  <a:lnTo>
                    <a:pt x="2081307" y="255238"/>
                  </a:lnTo>
                  <a:lnTo>
                    <a:pt x="2043765" y="229518"/>
                  </a:lnTo>
                  <a:lnTo>
                    <a:pt x="2004718" y="204950"/>
                  </a:lnTo>
                  <a:lnTo>
                    <a:pt x="1964220" y="181573"/>
                  </a:lnTo>
                  <a:lnTo>
                    <a:pt x="1922324" y="159427"/>
                  </a:lnTo>
                  <a:lnTo>
                    <a:pt x="1879085" y="138548"/>
                  </a:lnTo>
                  <a:lnTo>
                    <a:pt x="1834557" y="118975"/>
                  </a:lnTo>
                  <a:lnTo>
                    <a:pt x="1788792" y="100747"/>
                  </a:lnTo>
                  <a:lnTo>
                    <a:pt x="1741846" y="83903"/>
                  </a:lnTo>
                  <a:lnTo>
                    <a:pt x="1693771" y="68480"/>
                  </a:lnTo>
                  <a:lnTo>
                    <a:pt x="1644621" y="54518"/>
                  </a:lnTo>
                  <a:lnTo>
                    <a:pt x="1594451" y="42054"/>
                  </a:lnTo>
                  <a:lnTo>
                    <a:pt x="1543314" y="31127"/>
                  </a:lnTo>
                  <a:lnTo>
                    <a:pt x="1491264" y="21776"/>
                  </a:lnTo>
                  <a:lnTo>
                    <a:pt x="1438354" y="14039"/>
                  </a:lnTo>
                  <a:lnTo>
                    <a:pt x="1384639" y="7954"/>
                  </a:lnTo>
                  <a:lnTo>
                    <a:pt x="1330173" y="3561"/>
                  </a:lnTo>
                  <a:lnTo>
                    <a:pt x="1275008" y="896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9FD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71763" y="1533588"/>
            <a:ext cx="742950" cy="695325"/>
            <a:chOff x="2171763" y="1533588"/>
            <a:chExt cx="742950" cy="695325"/>
          </a:xfrm>
        </p:grpSpPr>
        <p:sp>
          <p:nvSpPr>
            <p:cNvPr id="12" name="object 12"/>
            <p:cNvSpPr/>
            <p:nvPr/>
          </p:nvSpPr>
          <p:spPr>
            <a:xfrm>
              <a:off x="2176526" y="1538350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9898" y="485775"/>
                  </a:lnTo>
                  <a:lnTo>
                    <a:pt x="733425" y="485775"/>
                  </a:lnTo>
                  <a:lnTo>
                    <a:pt x="533400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80975" y="485775"/>
                  </a:moveTo>
                  <a:lnTo>
                    <a:pt x="733425" y="485775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85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1776" y="2062225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552450" y="0"/>
                  </a:lnTo>
                </a:path>
                <a:path w="552450" h="104775">
                  <a:moveTo>
                    <a:pt x="76200" y="38100"/>
                  </a:moveTo>
                  <a:lnTo>
                    <a:pt x="523875" y="38100"/>
                  </a:lnTo>
                </a:path>
                <a:path w="552450" h="104775">
                  <a:moveTo>
                    <a:pt x="47625" y="66675"/>
                  </a:moveTo>
                  <a:lnTo>
                    <a:pt x="495300" y="66675"/>
                  </a:lnTo>
                </a:path>
                <a:path w="552450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57388" y="2409888"/>
            <a:ext cx="742950" cy="695325"/>
            <a:chOff x="1457388" y="2409888"/>
            <a:chExt cx="742950" cy="695325"/>
          </a:xfrm>
        </p:grpSpPr>
        <p:sp>
          <p:nvSpPr>
            <p:cNvPr id="15" name="object 15"/>
            <p:cNvSpPr/>
            <p:nvPr/>
          </p:nvSpPr>
          <p:spPr>
            <a:xfrm>
              <a:off x="1462150" y="2414651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9898" y="485775"/>
                  </a:lnTo>
                  <a:lnTo>
                    <a:pt x="733425" y="485775"/>
                  </a:lnTo>
                  <a:lnTo>
                    <a:pt x="533400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80975" y="485775"/>
                  </a:moveTo>
                  <a:lnTo>
                    <a:pt x="733425" y="485775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85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57400" y="2938526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552450" y="0"/>
                  </a:lnTo>
                </a:path>
                <a:path w="552450" h="104775">
                  <a:moveTo>
                    <a:pt x="76200" y="28575"/>
                  </a:moveTo>
                  <a:lnTo>
                    <a:pt x="523875" y="28575"/>
                  </a:lnTo>
                </a:path>
                <a:path w="552450" h="104775">
                  <a:moveTo>
                    <a:pt x="47625" y="66675"/>
                  </a:moveTo>
                  <a:lnTo>
                    <a:pt x="485775" y="66675"/>
                  </a:lnTo>
                </a:path>
                <a:path w="552450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14563" y="3219513"/>
            <a:ext cx="733425" cy="704850"/>
            <a:chOff x="1714563" y="3219513"/>
            <a:chExt cx="733425" cy="704850"/>
          </a:xfrm>
        </p:grpSpPr>
        <p:sp>
          <p:nvSpPr>
            <p:cNvPr id="18" name="object 18"/>
            <p:cNvSpPr/>
            <p:nvPr/>
          </p:nvSpPr>
          <p:spPr>
            <a:xfrm>
              <a:off x="1719326" y="3224276"/>
              <a:ext cx="723900" cy="695325"/>
            </a:xfrm>
            <a:custGeom>
              <a:avLst/>
              <a:gdLst/>
              <a:ahLst/>
              <a:cxnLst/>
              <a:rect l="l" t="t" r="r" b="b"/>
              <a:pathLst>
                <a:path w="723900" h="695325">
                  <a:moveTo>
                    <a:pt x="0" y="695325"/>
                  </a:moveTo>
                  <a:lnTo>
                    <a:pt x="200025" y="495300"/>
                  </a:lnTo>
                  <a:lnTo>
                    <a:pt x="723900" y="495300"/>
                  </a:lnTo>
                  <a:lnTo>
                    <a:pt x="523875" y="695325"/>
                  </a:lnTo>
                  <a:lnTo>
                    <a:pt x="0" y="695325"/>
                  </a:lnTo>
                  <a:close/>
                </a:path>
                <a:path w="723900" h="695325">
                  <a:moveTo>
                    <a:pt x="180975" y="495300"/>
                  </a:moveTo>
                  <a:lnTo>
                    <a:pt x="723900" y="495300"/>
                  </a:lnTo>
                  <a:lnTo>
                    <a:pt x="723900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576" y="3757676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28575"/>
                  </a:moveTo>
                  <a:lnTo>
                    <a:pt x="514350" y="28575"/>
                  </a:lnTo>
                </a:path>
                <a:path w="542925" h="104775">
                  <a:moveTo>
                    <a:pt x="38100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86213" y="1390713"/>
            <a:ext cx="742950" cy="695325"/>
            <a:chOff x="3486213" y="1390713"/>
            <a:chExt cx="742950" cy="695325"/>
          </a:xfrm>
        </p:grpSpPr>
        <p:sp>
          <p:nvSpPr>
            <p:cNvPr id="21" name="object 21"/>
            <p:cNvSpPr/>
            <p:nvPr/>
          </p:nvSpPr>
          <p:spPr>
            <a:xfrm>
              <a:off x="3490976" y="1395475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0500" y="495300"/>
                  </a:lnTo>
                  <a:lnTo>
                    <a:pt x="733425" y="495300"/>
                  </a:lnTo>
                  <a:lnTo>
                    <a:pt x="542925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80975" y="495300"/>
                  </a:moveTo>
                  <a:lnTo>
                    <a:pt x="733425" y="495300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6226" y="1919350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38100"/>
                  </a:moveTo>
                  <a:lnTo>
                    <a:pt x="523875" y="38100"/>
                  </a:lnTo>
                </a:path>
                <a:path w="542925" h="104775">
                  <a:moveTo>
                    <a:pt x="38100" y="76200"/>
                  </a:moveTo>
                  <a:lnTo>
                    <a:pt x="485775" y="76200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10313" y="1295463"/>
            <a:ext cx="733425" cy="704850"/>
            <a:chOff x="5810313" y="1295463"/>
            <a:chExt cx="733425" cy="704850"/>
          </a:xfrm>
        </p:grpSpPr>
        <p:sp>
          <p:nvSpPr>
            <p:cNvPr id="24" name="object 24"/>
            <p:cNvSpPr/>
            <p:nvPr/>
          </p:nvSpPr>
          <p:spPr>
            <a:xfrm>
              <a:off x="5815076" y="1300225"/>
              <a:ext cx="723900" cy="695325"/>
            </a:xfrm>
            <a:custGeom>
              <a:avLst/>
              <a:gdLst/>
              <a:ahLst/>
              <a:cxnLst/>
              <a:rect l="l" t="t" r="r" b="b"/>
              <a:pathLst>
                <a:path w="723900" h="695325">
                  <a:moveTo>
                    <a:pt x="0" y="695325"/>
                  </a:moveTo>
                  <a:lnTo>
                    <a:pt x="200025" y="495300"/>
                  </a:lnTo>
                  <a:lnTo>
                    <a:pt x="723900" y="495300"/>
                  </a:lnTo>
                  <a:lnTo>
                    <a:pt x="523875" y="695325"/>
                  </a:lnTo>
                  <a:lnTo>
                    <a:pt x="0" y="695325"/>
                  </a:lnTo>
                  <a:close/>
                </a:path>
                <a:path w="723900" h="695325">
                  <a:moveTo>
                    <a:pt x="180975" y="495300"/>
                  </a:moveTo>
                  <a:lnTo>
                    <a:pt x="723900" y="495300"/>
                  </a:lnTo>
                  <a:lnTo>
                    <a:pt x="723900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0326" y="1833625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28575"/>
                  </a:moveTo>
                  <a:lnTo>
                    <a:pt x="514350" y="28575"/>
                  </a:lnTo>
                </a:path>
                <a:path w="542925" h="104775">
                  <a:moveTo>
                    <a:pt x="38100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47863" y="5124450"/>
            <a:ext cx="742950" cy="695325"/>
            <a:chOff x="1447863" y="5124450"/>
            <a:chExt cx="742950" cy="695325"/>
          </a:xfrm>
        </p:grpSpPr>
        <p:sp>
          <p:nvSpPr>
            <p:cNvPr id="27" name="object 27"/>
            <p:cNvSpPr/>
            <p:nvPr/>
          </p:nvSpPr>
          <p:spPr>
            <a:xfrm>
              <a:off x="1452625" y="5129212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9898" y="485775"/>
                  </a:lnTo>
                  <a:lnTo>
                    <a:pt x="733425" y="485775"/>
                  </a:lnTo>
                  <a:lnTo>
                    <a:pt x="533400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80975" y="485775"/>
                  </a:moveTo>
                  <a:lnTo>
                    <a:pt x="733425" y="485775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85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7875" y="5653087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38100"/>
                  </a:moveTo>
                  <a:lnTo>
                    <a:pt x="523875" y="38100"/>
                  </a:lnTo>
                </a:path>
                <a:path w="542925" h="104775">
                  <a:moveTo>
                    <a:pt x="38100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38763" y="5248275"/>
            <a:ext cx="742950" cy="704850"/>
            <a:chOff x="4838763" y="5248275"/>
            <a:chExt cx="742950" cy="704850"/>
          </a:xfrm>
        </p:grpSpPr>
        <p:sp>
          <p:nvSpPr>
            <p:cNvPr id="30" name="object 30"/>
            <p:cNvSpPr/>
            <p:nvPr/>
          </p:nvSpPr>
          <p:spPr>
            <a:xfrm>
              <a:off x="4843526" y="5253037"/>
              <a:ext cx="733425" cy="695325"/>
            </a:xfrm>
            <a:custGeom>
              <a:avLst/>
              <a:gdLst/>
              <a:ahLst/>
              <a:cxnLst/>
              <a:rect l="l" t="t" r="r" b="b"/>
              <a:pathLst>
                <a:path w="733425" h="695325">
                  <a:moveTo>
                    <a:pt x="0" y="695325"/>
                  </a:moveTo>
                  <a:lnTo>
                    <a:pt x="199898" y="495300"/>
                  </a:lnTo>
                  <a:lnTo>
                    <a:pt x="733425" y="495300"/>
                  </a:lnTo>
                  <a:lnTo>
                    <a:pt x="533400" y="695325"/>
                  </a:lnTo>
                  <a:lnTo>
                    <a:pt x="0" y="695325"/>
                  </a:lnTo>
                  <a:close/>
                </a:path>
                <a:path w="733425" h="695325">
                  <a:moveTo>
                    <a:pt x="180975" y="495300"/>
                  </a:moveTo>
                  <a:lnTo>
                    <a:pt x="733425" y="495300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38776" y="5786437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552450" y="0"/>
                  </a:lnTo>
                </a:path>
                <a:path w="552450" h="104775">
                  <a:moveTo>
                    <a:pt x="76200" y="28575"/>
                  </a:moveTo>
                  <a:lnTo>
                    <a:pt x="523875" y="28575"/>
                  </a:lnTo>
                </a:path>
                <a:path w="552450" h="104775">
                  <a:moveTo>
                    <a:pt x="47625" y="66675"/>
                  </a:moveTo>
                  <a:lnTo>
                    <a:pt x="495300" y="66675"/>
                  </a:lnTo>
                </a:path>
                <a:path w="552450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19638" y="3314763"/>
            <a:ext cx="742950" cy="695325"/>
            <a:chOff x="4219638" y="3314763"/>
            <a:chExt cx="742950" cy="695325"/>
          </a:xfrm>
        </p:grpSpPr>
        <p:sp>
          <p:nvSpPr>
            <p:cNvPr id="33" name="object 33"/>
            <p:cNvSpPr/>
            <p:nvPr/>
          </p:nvSpPr>
          <p:spPr>
            <a:xfrm>
              <a:off x="4224401" y="3319526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0500" y="495300"/>
                  </a:lnTo>
                  <a:lnTo>
                    <a:pt x="733425" y="495300"/>
                  </a:lnTo>
                  <a:lnTo>
                    <a:pt x="542925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80975" y="495300"/>
                  </a:moveTo>
                  <a:lnTo>
                    <a:pt x="733425" y="495300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19651" y="3852926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28575"/>
                  </a:moveTo>
                  <a:lnTo>
                    <a:pt x="523875" y="28575"/>
                  </a:lnTo>
                </a:path>
                <a:path w="542925" h="104775">
                  <a:moveTo>
                    <a:pt x="38100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534213" y="4305363"/>
            <a:ext cx="742950" cy="695325"/>
            <a:chOff x="6534213" y="4305363"/>
            <a:chExt cx="742950" cy="695325"/>
          </a:xfrm>
        </p:grpSpPr>
        <p:sp>
          <p:nvSpPr>
            <p:cNvPr id="36" name="object 36"/>
            <p:cNvSpPr/>
            <p:nvPr/>
          </p:nvSpPr>
          <p:spPr>
            <a:xfrm>
              <a:off x="6538976" y="4310126"/>
              <a:ext cx="733425" cy="685800"/>
            </a:xfrm>
            <a:custGeom>
              <a:avLst/>
              <a:gdLst/>
              <a:ahLst/>
              <a:cxnLst/>
              <a:rect l="l" t="t" r="r" b="b"/>
              <a:pathLst>
                <a:path w="733425" h="685800">
                  <a:moveTo>
                    <a:pt x="0" y="685800"/>
                  </a:moveTo>
                  <a:lnTo>
                    <a:pt x="190373" y="495300"/>
                  </a:lnTo>
                  <a:lnTo>
                    <a:pt x="733425" y="495300"/>
                  </a:lnTo>
                  <a:lnTo>
                    <a:pt x="542925" y="685800"/>
                  </a:lnTo>
                  <a:lnTo>
                    <a:pt x="0" y="685800"/>
                  </a:lnTo>
                  <a:close/>
                </a:path>
                <a:path w="733425" h="685800">
                  <a:moveTo>
                    <a:pt x="190500" y="495300"/>
                  </a:moveTo>
                  <a:lnTo>
                    <a:pt x="733425" y="495300"/>
                  </a:lnTo>
                  <a:lnTo>
                    <a:pt x="733425" y="0"/>
                  </a:lnTo>
                  <a:lnTo>
                    <a:pt x="190500" y="0"/>
                  </a:lnTo>
                  <a:lnTo>
                    <a:pt x="190500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3751" y="4843526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95250" y="0"/>
                  </a:moveTo>
                  <a:lnTo>
                    <a:pt x="542925" y="0"/>
                  </a:lnTo>
                </a:path>
                <a:path w="542925" h="104775">
                  <a:moveTo>
                    <a:pt x="66675" y="28575"/>
                  </a:moveTo>
                  <a:lnTo>
                    <a:pt x="514350" y="28575"/>
                  </a:lnTo>
                </a:path>
                <a:path w="542925" h="104775">
                  <a:moveTo>
                    <a:pt x="38100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924738" y="1400238"/>
            <a:ext cx="742950" cy="704850"/>
            <a:chOff x="6924738" y="1400238"/>
            <a:chExt cx="742950" cy="704850"/>
          </a:xfrm>
        </p:grpSpPr>
        <p:sp>
          <p:nvSpPr>
            <p:cNvPr id="39" name="object 39"/>
            <p:cNvSpPr/>
            <p:nvPr/>
          </p:nvSpPr>
          <p:spPr>
            <a:xfrm>
              <a:off x="6929501" y="1405000"/>
              <a:ext cx="733425" cy="695325"/>
            </a:xfrm>
            <a:custGeom>
              <a:avLst/>
              <a:gdLst/>
              <a:ahLst/>
              <a:cxnLst/>
              <a:rect l="l" t="t" r="r" b="b"/>
              <a:pathLst>
                <a:path w="733425" h="695325">
                  <a:moveTo>
                    <a:pt x="0" y="695325"/>
                  </a:moveTo>
                  <a:lnTo>
                    <a:pt x="199898" y="495300"/>
                  </a:lnTo>
                  <a:lnTo>
                    <a:pt x="733425" y="495300"/>
                  </a:lnTo>
                  <a:lnTo>
                    <a:pt x="533400" y="695325"/>
                  </a:lnTo>
                  <a:lnTo>
                    <a:pt x="0" y="695325"/>
                  </a:lnTo>
                  <a:close/>
                </a:path>
                <a:path w="733425" h="695325">
                  <a:moveTo>
                    <a:pt x="180975" y="495300"/>
                  </a:moveTo>
                  <a:lnTo>
                    <a:pt x="733425" y="495300"/>
                  </a:lnTo>
                  <a:lnTo>
                    <a:pt x="733425" y="0"/>
                  </a:lnTo>
                  <a:lnTo>
                    <a:pt x="180975" y="0"/>
                  </a:lnTo>
                  <a:lnTo>
                    <a:pt x="180975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24751" y="1938400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104775" y="0"/>
                  </a:moveTo>
                  <a:lnTo>
                    <a:pt x="542925" y="0"/>
                  </a:lnTo>
                </a:path>
                <a:path w="542925" h="104775">
                  <a:moveTo>
                    <a:pt x="76200" y="28575"/>
                  </a:moveTo>
                  <a:lnTo>
                    <a:pt x="523875" y="28575"/>
                  </a:lnTo>
                </a:path>
                <a:path w="542925" h="104775">
                  <a:moveTo>
                    <a:pt x="47625" y="66675"/>
                  </a:moveTo>
                  <a:lnTo>
                    <a:pt x="485775" y="66675"/>
                  </a:lnTo>
                </a:path>
                <a:path w="542925" h="104775">
                  <a:moveTo>
                    <a:pt x="0" y="104775"/>
                  </a:moveTo>
                  <a:lnTo>
                    <a:pt x="447675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324475" y="2719451"/>
            <a:ext cx="490855" cy="619125"/>
            <a:chOff x="5324475" y="2719451"/>
            <a:chExt cx="490855" cy="619125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4475" y="3028886"/>
              <a:ext cx="490537" cy="30956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767451" y="271945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0" y="2857436"/>
            <a:ext cx="490537" cy="309562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3686175" y="2605151"/>
            <a:ext cx="490855" cy="619125"/>
            <a:chOff x="3686175" y="2605151"/>
            <a:chExt cx="490855" cy="619125"/>
          </a:xfrm>
        </p:grpSpPr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6175" y="2914586"/>
              <a:ext cx="490537" cy="30956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129151" y="2605151"/>
              <a:ext cx="0" cy="409575"/>
            </a:xfrm>
            <a:custGeom>
              <a:avLst/>
              <a:gdLst/>
              <a:ahLst/>
              <a:cxnLst/>
              <a:rect l="l" t="t" r="r" b="b"/>
              <a:pathLst>
                <a:path h="409575">
                  <a:moveTo>
                    <a:pt x="0" y="4095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105150" y="2976626"/>
            <a:ext cx="490855" cy="619125"/>
            <a:chOff x="3105150" y="2976626"/>
            <a:chExt cx="490855" cy="619125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5150" y="3286061"/>
              <a:ext cx="490537" cy="30956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57651" y="2976626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971800" y="5091176"/>
            <a:ext cx="481330" cy="619125"/>
            <a:chOff x="2971800" y="5091176"/>
            <a:chExt cx="481330" cy="619125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1800" y="5400675"/>
              <a:ext cx="481012" cy="30956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414776" y="5091176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647950" y="4395851"/>
            <a:ext cx="490855" cy="628650"/>
            <a:chOff x="2647950" y="4395851"/>
            <a:chExt cx="490855" cy="628650"/>
          </a:xfrm>
        </p:grpSpPr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950" y="4714811"/>
              <a:ext cx="490537" cy="30956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090926" y="439585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505200" y="4272026"/>
            <a:ext cx="490855" cy="619125"/>
            <a:chOff x="3505200" y="4272026"/>
            <a:chExt cx="490855" cy="619125"/>
          </a:xfrm>
        </p:grpSpPr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4581461"/>
              <a:ext cx="490537" cy="30956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957701" y="4272026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4200525" y="4853051"/>
            <a:ext cx="490855" cy="619125"/>
            <a:chOff x="4200525" y="4853051"/>
            <a:chExt cx="490855" cy="61912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0525" y="5162613"/>
              <a:ext cx="490537" cy="30956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653026" y="485305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257550" y="2195576"/>
            <a:ext cx="490855" cy="628650"/>
            <a:chOff x="3257550" y="2195576"/>
            <a:chExt cx="490855" cy="628650"/>
          </a:xfrm>
        </p:grpSpPr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7550" y="2514536"/>
              <a:ext cx="490537" cy="30956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700526" y="2195576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191250" y="2243201"/>
            <a:ext cx="481330" cy="619125"/>
            <a:chOff x="6191250" y="2243201"/>
            <a:chExt cx="481330" cy="619125"/>
          </a:xfrm>
        </p:grpSpPr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1250" y="2552636"/>
              <a:ext cx="481012" cy="30956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634226" y="224320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705600" y="3243326"/>
            <a:ext cx="481330" cy="619125"/>
            <a:chOff x="6705600" y="3243326"/>
            <a:chExt cx="481330" cy="619125"/>
          </a:xfrm>
        </p:grpSpPr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600" y="3552761"/>
              <a:ext cx="481012" cy="3095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148576" y="3243326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5781675" y="3176651"/>
            <a:ext cx="490855" cy="619125"/>
            <a:chOff x="5781675" y="3176651"/>
            <a:chExt cx="490855" cy="619125"/>
          </a:xfrm>
        </p:grpSpPr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1675" y="3486086"/>
              <a:ext cx="490537" cy="30956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234176" y="3176651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2114550" y="1762061"/>
            <a:ext cx="5520055" cy="4072254"/>
            <a:chOff x="2114550" y="1762061"/>
            <a:chExt cx="5520055" cy="4072254"/>
          </a:xfrm>
        </p:grpSpPr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4550" y="2505011"/>
              <a:ext cx="1052512" cy="48101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2176526" y="2538475"/>
              <a:ext cx="939165" cy="360680"/>
            </a:xfrm>
            <a:custGeom>
              <a:avLst/>
              <a:gdLst/>
              <a:ahLst/>
              <a:cxnLst/>
              <a:rect l="l" t="t" r="r" b="b"/>
              <a:pathLst>
                <a:path w="939164" h="360680">
                  <a:moveTo>
                    <a:pt x="939165" y="0"/>
                  </a:moveTo>
                  <a:lnTo>
                    <a:pt x="0" y="360299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7975" y="1981136"/>
              <a:ext cx="328612" cy="63341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909951" y="2023998"/>
              <a:ext cx="207010" cy="514984"/>
            </a:xfrm>
            <a:custGeom>
              <a:avLst/>
              <a:gdLst/>
              <a:ahLst/>
              <a:cxnLst/>
              <a:rect l="l" t="t" r="r" b="b"/>
              <a:pathLst>
                <a:path w="207010" h="514985">
                  <a:moveTo>
                    <a:pt x="206501" y="5146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7525" y="2495486"/>
              <a:ext cx="557212" cy="55721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119500" y="2538475"/>
              <a:ext cx="436880" cy="433070"/>
            </a:xfrm>
            <a:custGeom>
              <a:avLst/>
              <a:gdLst/>
              <a:ahLst/>
              <a:cxnLst/>
              <a:rect l="l" t="t" r="r" b="b"/>
              <a:pathLst>
                <a:path w="436879" h="433069">
                  <a:moveTo>
                    <a:pt x="436625" y="43268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5675" y="2571686"/>
              <a:ext cx="700087" cy="49053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557650" y="2605150"/>
              <a:ext cx="577850" cy="375285"/>
            </a:xfrm>
            <a:custGeom>
              <a:avLst/>
              <a:gdLst/>
              <a:ahLst/>
              <a:cxnLst/>
              <a:rect l="l" t="t" r="r" b="b"/>
              <a:pathLst>
                <a:path w="577850" h="375285">
                  <a:moveTo>
                    <a:pt x="577596" y="0"/>
                  </a:moveTo>
                  <a:lnTo>
                    <a:pt x="0" y="374903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8550" y="2152586"/>
              <a:ext cx="547687" cy="52863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700525" y="2195575"/>
              <a:ext cx="429895" cy="400685"/>
            </a:xfrm>
            <a:custGeom>
              <a:avLst/>
              <a:gdLst/>
              <a:ahLst/>
              <a:cxnLst/>
              <a:rect l="l" t="t" r="r" b="b"/>
              <a:pathLst>
                <a:path w="429895" h="400685">
                  <a:moveTo>
                    <a:pt x="429640" y="40055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8550" y="2047811"/>
              <a:ext cx="185737" cy="23336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700525" y="2081275"/>
              <a:ext cx="63500" cy="116839"/>
            </a:xfrm>
            <a:custGeom>
              <a:avLst/>
              <a:gdLst/>
              <a:ahLst/>
              <a:cxnLst/>
              <a:rect l="l" t="t" r="r" b="b"/>
              <a:pathLst>
                <a:path w="63500" h="116839">
                  <a:moveTo>
                    <a:pt x="63373" y="0"/>
                  </a:moveTo>
                  <a:lnTo>
                    <a:pt x="0" y="116712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1250" y="2943161"/>
              <a:ext cx="1223962" cy="86201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443225" y="2976625"/>
              <a:ext cx="1107440" cy="743585"/>
            </a:xfrm>
            <a:custGeom>
              <a:avLst/>
              <a:gdLst/>
              <a:ahLst/>
              <a:cxnLst/>
              <a:rect l="l" t="t" r="r" b="b"/>
              <a:pathLst>
                <a:path w="1107439" h="743585">
                  <a:moveTo>
                    <a:pt x="1107059" y="0"/>
                  </a:moveTo>
                  <a:lnTo>
                    <a:pt x="0" y="74333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28950" y="2943224"/>
              <a:ext cx="576262" cy="153822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090925" y="2976625"/>
              <a:ext cx="459740" cy="1424940"/>
            </a:xfrm>
            <a:custGeom>
              <a:avLst/>
              <a:gdLst/>
              <a:ahLst/>
              <a:cxnLst/>
              <a:rect l="l" t="t" r="r" b="b"/>
              <a:pathLst>
                <a:path w="459739" h="1424939">
                  <a:moveTo>
                    <a:pt x="459486" y="0"/>
                  </a:moveTo>
                  <a:lnTo>
                    <a:pt x="0" y="1424559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52800" y="4238561"/>
              <a:ext cx="661987" cy="93821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414775" y="4272025"/>
              <a:ext cx="540385" cy="821690"/>
            </a:xfrm>
            <a:custGeom>
              <a:avLst/>
              <a:gdLst/>
              <a:ahLst/>
              <a:cxnLst/>
              <a:rect l="l" t="t" r="r" b="b"/>
              <a:pathLst>
                <a:path w="540385" h="821689">
                  <a:moveTo>
                    <a:pt x="539876" y="0"/>
                  </a:moveTo>
                  <a:lnTo>
                    <a:pt x="0" y="821309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5725" y="4238561"/>
              <a:ext cx="814387" cy="700087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957701" y="4272025"/>
              <a:ext cx="695960" cy="579755"/>
            </a:xfrm>
            <a:custGeom>
              <a:avLst/>
              <a:gdLst/>
              <a:ahLst/>
              <a:cxnLst/>
              <a:rect l="l" t="t" r="r" b="b"/>
              <a:pathLst>
                <a:path w="695960" h="579754">
                  <a:moveTo>
                    <a:pt x="0" y="0"/>
                  </a:moveTo>
                  <a:lnTo>
                    <a:pt x="695833" y="579501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28950" y="4229036"/>
              <a:ext cx="976312" cy="25241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090925" y="4272025"/>
              <a:ext cx="860425" cy="129539"/>
            </a:xfrm>
            <a:custGeom>
              <a:avLst/>
              <a:gdLst/>
              <a:ahLst/>
              <a:cxnLst/>
              <a:rect l="l" t="t" r="r" b="b"/>
              <a:pathLst>
                <a:path w="860425" h="129539">
                  <a:moveTo>
                    <a:pt x="860044" y="0"/>
                  </a:moveTo>
                  <a:lnTo>
                    <a:pt x="0" y="129412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28950" y="4362386"/>
              <a:ext cx="442912" cy="804862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090925" y="4395723"/>
              <a:ext cx="320040" cy="692150"/>
            </a:xfrm>
            <a:custGeom>
              <a:avLst/>
              <a:gdLst/>
              <a:ahLst/>
              <a:cxnLst/>
              <a:rect l="l" t="t" r="r" b="b"/>
              <a:pathLst>
                <a:path w="320039" h="692150">
                  <a:moveTo>
                    <a:pt x="0" y="0"/>
                  </a:moveTo>
                  <a:lnTo>
                    <a:pt x="320039" y="691895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24075" y="5057775"/>
              <a:ext cx="1347724" cy="642937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2186051" y="5091176"/>
              <a:ext cx="1229995" cy="527050"/>
            </a:xfrm>
            <a:custGeom>
              <a:avLst/>
              <a:gdLst/>
              <a:ahLst/>
              <a:cxnLst/>
              <a:rect l="l" t="t" r="r" b="b"/>
              <a:pathLst>
                <a:path w="1229995" h="527050">
                  <a:moveTo>
                    <a:pt x="1229740" y="0"/>
                  </a:moveTo>
                  <a:lnTo>
                    <a:pt x="0" y="526516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91050" y="4819650"/>
              <a:ext cx="490537" cy="1014412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4653026" y="4853050"/>
              <a:ext cx="367030" cy="897890"/>
            </a:xfrm>
            <a:custGeom>
              <a:avLst/>
              <a:gdLst/>
              <a:ahLst/>
              <a:cxnLst/>
              <a:rect l="l" t="t" r="r" b="b"/>
              <a:pathLst>
                <a:path w="367029" h="897889">
                  <a:moveTo>
                    <a:pt x="0" y="0"/>
                  </a:moveTo>
                  <a:lnTo>
                    <a:pt x="366775" y="897851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95850" y="3133661"/>
              <a:ext cx="1395349" cy="757237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957826" y="3176650"/>
              <a:ext cx="1276350" cy="633095"/>
            </a:xfrm>
            <a:custGeom>
              <a:avLst/>
              <a:gdLst/>
              <a:ahLst/>
              <a:cxnLst/>
              <a:rect l="l" t="t" r="r" b="b"/>
              <a:pathLst>
                <a:path w="1276350" h="633095">
                  <a:moveTo>
                    <a:pt x="0" y="632713"/>
                  </a:moveTo>
                  <a:lnTo>
                    <a:pt x="1275969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05475" y="2676461"/>
              <a:ext cx="576262" cy="58578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5767451" y="2719450"/>
              <a:ext cx="462280" cy="460375"/>
            </a:xfrm>
            <a:custGeom>
              <a:avLst/>
              <a:gdLst/>
              <a:ahLst/>
              <a:cxnLst/>
              <a:rect l="l" t="t" r="r" b="b"/>
              <a:pathLst>
                <a:path w="462279" h="460375">
                  <a:moveTo>
                    <a:pt x="461772" y="45999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67175" y="2562161"/>
              <a:ext cx="1757426" cy="242887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129151" y="2605150"/>
              <a:ext cx="1638935" cy="118745"/>
            </a:xfrm>
            <a:custGeom>
              <a:avLst/>
              <a:gdLst/>
              <a:ahLst/>
              <a:cxnLst/>
              <a:rect l="l" t="t" r="r" b="b"/>
              <a:pathLst>
                <a:path w="1638935" h="118744">
                  <a:moveTo>
                    <a:pt x="0" y="0"/>
                  </a:moveTo>
                  <a:lnTo>
                    <a:pt x="1638427" y="118745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67175" y="2200211"/>
              <a:ext cx="2624201" cy="48101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129151" y="2243200"/>
              <a:ext cx="2502535" cy="357505"/>
            </a:xfrm>
            <a:custGeom>
              <a:avLst/>
              <a:gdLst/>
              <a:ahLst/>
              <a:cxnLst/>
              <a:rect l="l" t="t" r="r" b="b"/>
              <a:pathLst>
                <a:path w="2502534" h="357505">
                  <a:moveTo>
                    <a:pt x="0" y="357377"/>
                  </a:moveTo>
                  <a:lnTo>
                    <a:pt x="250228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72250" y="2200211"/>
              <a:ext cx="633412" cy="111918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634226" y="2243200"/>
              <a:ext cx="514984" cy="1000760"/>
            </a:xfrm>
            <a:custGeom>
              <a:avLst/>
              <a:gdLst/>
              <a:ahLst/>
              <a:cxnLst/>
              <a:rect l="l" t="t" r="r" b="b"/>
              <a:pathLst>
                <a:path w="514984" h="1000760">
                  <a:moveTo>
                    <a:pt x="514730" y="10005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77000" y="1762061"/>
              <a:ext cx="214312" cy="566737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538976" y="1795525"/>
              <a:ext cx="91440" cy="450215"/>
            </a:xfrm>
            <a:custGeom>
              <a:avLst/>
              <a:gdLst/>
              <a:ahLst/>
              <a:cxnLst/>
              <a:rect l="l" t="t" r="r" b="b"/>
              <a:pathLst>
                <a:path w="91440" h="450214">
                  <a:moveTo>
                    <a:pt x="0" y="0"/>
                  </a:moveTo>
                  <a:lnTo>
                    <a:pt x="91058" y="449707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05475" y="2676461"/>
              <a:ext cx="1490599" cy="652462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767323" y="2719450"/>
              <a:ext cx="1378585" cy="524510"/>
            </a:xfrm>
            <a:custGeom>
              <a:avLst/>
              <a:gdLst/>
              <a:ahLst/>
              <a:cxnLst/>
              <a:rect l="l" t="t" r="r" b="b"/>
              <a:pathLst>
                <a:path w="1378584" h="524510">
                  <a:moveTo>
                    <a:pt x="1378584" y="52425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86600" y="1962149"/>
              <a:ext cx="547687" cy="136677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148576" y="1995550"/>
              <a:ext cx="423545" cy="1246505"/>
            </a:xfrm>
            <a:custGeom>
              <a:avLst/>
              <a:gdLst/>
              <a:ahLst/>
              <a:cxnLst/>
              <a:rect l="l" t="t" r="r" b="b"/>
              <a:pathLst>
                <a:path w="423545" h="1246505">
                  <a:moveTo>
                    <a:pt x="423037" y="0"/>
                  </a:moveTo>
                  <a:lnTo>
                    <a:pt x="0" y="1246251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86600" y="3200272"/>
              <a:ext cx="242887" cy="168122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148576" y="3243198"/>
              <a:ext cx="127000" cy="1558925"/>
            </a:xfrm>
            <a:custGeom>
              <a:avLst/>
              <a:gdLst/>
              <a:ahLst/>
              <a:cxnLst/>
              <a:rect l="l" t="t" r="r" b="b"/>
              <a:pathLst>
                <a:path w="127000" h="1558925">
                  <a:moveTo>
                    <a:pt x="126746" y="1558417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91050" y="3200272"/>
              <a:ext cx="2614676" cy="1728851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4653026" y="3243325"/>
              <a:ext cx="2498725" cy="1606550"/>
            </a:xfrm>
            <a:custGeom>
              <a:avLst/>
              <a:gdLst/>
              <a:ahLst/>
              <a:cxnLst/>
              <a:rect l="l" t="t" r="r" b="b"/>
              <a:pathLst>
                <a:path w="2498725" h="1606550">
                  <a:moveTo>
                    <a:pt x="0" y="1606423"/>
                  </a:moveTo>
                  <a:lnTo>
                    <a:pt x="2498217" y="0"/>
                  </a:lnTo>
                </a:path>
              </a:pathLst>
            </a:custGeom>
            <a:ln w="127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033139" y="2122804"/>
            <a:ext cx="4267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i="1" dirty="0">
                <a:latin typeface="Arial"/>
                <a:cs typeface="Arial"/>
              </a:rPr>
              <a:t>do</a:t>
            </a:r>
            <a:r>
              <a:rPr sz="800" i="1" spc="5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a</a:t>
            </a:r>
            <a:r>
              <a:rPr sz="800" i="1" spc="45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800" i="1" spc="1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235319" y="3145091"/>
            <a:ext cx="4273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i="1" spc="5" dirty="0">
                <a:latin typeface="Arial"/>
                <a:cs typeface="Arial"/>
              </a:rPr>
              <a:t>doma</a:t>
            </a:r>
            <a:r>
              <a:rPr sz="800" i="1" spc="45" dirty="0">
                <a:latin typeface="Arial"/>
                <a:cs typeface="Arial"/>
              </a:rPr>
              <a:t>i</a:t>
            </a:r>
            <a:r>
              <a:rPr sz="800" i="1" spc="5" dirty="0">
                <a:latin typeface="Arial"/>
                <a:cs typeface="Arial"/>
              </a:rPr>
              <a:t>n</a:t>
            </a:r>
            <a:r>
              <a:rPr sz="800" i="1" spc="1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610228" y="5501957"/>
            <a:ext cx="4267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i="1" dirty="0">
                <a:latin typeface="Arial"/>
                <a:cs typeface="Arial"/>
              </a:rPr>
              <a:t>do</a:t>
            </a:r>
            <a:r>
              <a:rPr sz="800" i="1" spc="5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a</a:t>
            </a:r>
            <a:r>
              <a:rPr sz="800" i="1" spc="45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n</a:t>
            </a:r>
            <a:r>
              <a:rPr sz="800" i="1" spc="1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01771" y="4848288"/>
            <a:ext cx="2990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i="1" spc="25" dirty="0">
                <a:latin typeface="Arial"/>
                <a:cs typeface="Arial"/>
              </a:rPr>
              <a:t>r</a:t>
            </a:r>
            <a:r>
              <a:rPr sz="800" i="1" spc="5" dirty="0">
                <a:latin typeface="Arial"/>
                <a:cs typeface="Arial"/>
              </a:rPr>
              <a:t>ou</a:t>
            </a:r>
            <a:r>
              <a:rPr sz="800" i="1" dirty="0">
                <a:latin typeface="Arial"/>
                <a:cs typeface="Arial"/>
              </a:rPr>
              <a:t>t</a:t>
            </a:r>
            <a:r>
              <a:rPr sz="800" i="1" spc="5" dirty="0">
                <a:latin typeface="Arial"/>
                <a:cs typeface="Arial"/>
              </a:rPr>
              <a:t>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359403" y="5826442"/>
            <a:ext cx="24409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atin typeface="Corbel"/>
                <a:cs typeface="Corbel"/>
              </a:rPr>
              <a:t>Inte</a:t>
            </a:r>
            <a:r>
              <a:rPr sz="5400" b="1" spc="-25" dirty="0">
                <a:latin typeface="Corbel"/>
                <a:cs typeface="Corbel"/>
              </a:rPr>
              <a:t>r</a:t>
            </a:r>
            <a:r>
              <a:rPr sz="5400" b="1" dirty="0">
                <a:latin typeface="Corbel"/>
                <a:cs typeface="Corbel"/>
              </a:rPr>
              <a:t>net</a:t>
            </a:r>
            <a:endParaRPr sz="5400">
              <a:latin typeface="Corbel"/>
              <a:cs typeface="Corbel"/>
            </a:endParaRPr>
          </a:p>
        </p:txBody>
      </p:sp>
      <p:pic>
        <p:nvPicPr>
          <p:cNvPr id="129" name="object 12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5250" y="352361"/>
            <a:ext cx="8701151" cy="528637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5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09980"/>
            <a:chOff x="0" y="0"/>
            <a:chExt cx="9144000" cy="1109980"/>
          </a:xfrm>
        </p:grpSpPr>
        <p:sp>
          <p:nvSpPr>
            <p:cNvPr id="3" name="object 3"/>
            <p:cNvSpPr/>
            <p:nvPr/>
          </p:nvSpPr>
          <p:spPr>
            <a:xfrm>
              <a:off x="4763" y="4825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0"/>
                  </a:lnTo>
                </a:path>
              </a:pathLst>
            </a:custGeom>
            <a:ln w="3175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33311"/>
              <a:ext cx="4576826" cy="58578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8530" y="1347787"/>
            <a:ext cx="59175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PageRank 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equation </a:t>
            </a:r>
            <a:r>
              <a:rPr sz="3200" spc="-5" dirty="0">
                <a:solidFill>
                  <a:srgbClr val="7E7E7E"/>
                </a:solidFill>
                <a:latin typeface="Calibri"/>
                <a:cs typeface="Calibri"/>
              </a:rPr>
              <a:t>[Brin-Page,</a:t>
            </a:r>
            <a:r>
              <a:rPr sz="3200" spc="-39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7E7E7E"/>
                </a:solidFill>
                <a:latin typeface="Calibri"/>
                <a:cs typeface="Calibri"/>
              </a:rPr>
              <a:t>‘98]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6860" y="2344801"/>
            <a:ext cx="228600" cy="337820"/>
            <a:chOff x="2316860" y="2344801"/>
            <a:chExt cx="228600" cy="337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6860" y="2344801"/>
              <a:ext cx="183006" cy="1945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0619" y="2421255"/>
              <a:ext cx="125095" cy="261620"/>
            </a:xfrm>
            <a:custGeom>
              <a:avLst/>
              <a:gdLst/>
              <a:ahLst/>
              <a:cxnLst/>
              <a:rect l="l" t="t" r="r" b="b"/>
              <a:pathLst>
                <a:path w="125094" h="261619">
                  <a:moveTo>
                    <a:pt x="3682" y="244729"/>
                  </a:moveTo>
                  <a:lnTo>
                    <a:pt x="0" y="259969"/>
                  </a:lnTo>
                  <a:lnTo>
                    <a:pt x="3937" y="260731"/>
                  </a:lnTo>
                  <a:lnTo>
                    <a:pt x="8509" y="261239"/>
                  </a:lnTo>
                  <a:lnTo>
                    <a:pt x="10922" y="261366"/>
                  </a:lnTo>
                  <a:lnTo>
                    <a:pt x="22860" y="261366"/>
                  </a:lnTo>
                  <a:lnTo>
                    <a:pt x="31242" y="260223"/>
                  </a:lnTo>
                  <a:lnTo>
                    <a:pt x="38481" y="257810"/>
                  </a:lnTo>
                  <a:lnTo>
                    <a:pt x="45847" y="255524"/>
                  </a:lnTo>
                  <a:lnTo>
                    <a:pt x="52197" y="251841"/>
                  </a:lnTo>
                  <a:lnTo>
                    <a:pt x="57657" y="246761"/>
                  </a:lnTo>
                  <a:lnTo>
                    <a:pt x="58660" y="245872"/>
                  </a:lnTo>
                  <a:lnTo>
                    <a:pt x="10160" y="245872"/>
                  </a:lnTo>
                  <a:lnTo>
                    <a:pt x="6350" y="245618"/>
                  </a:lnTo>
                  <a:lnTo>
                    <a:pt x="4825" y="245237"/>
                  </a:lnTo>
                  <a:lnTo>
                    <a:pt x="3682" y="244729"/>
                  </a:lnTo>
                  <a:close/>
                </a:path>
                <a:path w="125094" h="261619">
                  <a:moveTo>
                    <a:pt x="110871" y="58039"/>
                  </a:moveTo>
                  <a:lnTo>
                    <a:pt x="100965" y="58039"/>
                  </a:lnTo>
                  <a:lnTo>
                    <a:pt x="62356" y="59690"/>
                  </a:lnTo>
                  <a:lnTo>
                    <a:pt x="60198" y="69469"/>
                  </a:lnTo>
                  <a:lnTo>
                    <a:pt x="66548" y="69596"/>
                  </a:lnTo>
                  <a:lnTo>
                    <a:pt x="71119" y="70485"/>
                  </a:lnTo>
                  <a:lnTo>
                    <a:pt x="73660" y="72136"/>
                  </a:lnTo>
                  <a:lnTo>
                    <a:pt x="76200" y="73660"/>
                  </a:lnTo>
                  <a:lnTo>
                    <a:pt x="77469" y="76200"/>
                  </a:lnTo>
                  <a:lnTo>
                    <a:pt x="77469" y="81280"/>
                  </a:lnTo>
                  <a:lnTo>
                    <a:pt x="77216" y="83820"/>
                  </a:lnTo>
                  <a:lnTo>
                    <a:pt x="76962" y="85979"/>
                  </a:lnTo>
                  <a:lnTo>
                    <a:pt x="76327" y="88900"/>
                  </a:lnTo>
                  <a:lnTo>
                    <a:pt x="75818" y="91948"/>
                  </a:lnTo>
                  <a:lnTo>
                    <a:pt x="75056" y="96139"/>
                  </a:lnTo>
                  <a:lnTo>
                    <a:pt x="72771" y="107061"/>
                  </a:lnTo>
                  <a:lnTo>
                    <a:pt x="71119" y="114427"/>
                  </a:lnTo>
                  <a:lnTo>
                    <a:pt x="69215" y="123698"/>
                  </a:lnTo>
                  <a:lnTo>
                    <a:pt x="59283" y="168370"/>
                  </a:lnTo>
                  <a:lnTo>
                    <a:pt x="51943" y="201803"/>
                  </a:lnTo>
                  <a:lnTo>
                    <a:pt x="49911" y="210693"/>
                  </a:lnTo>
                  <a:lnTo>
                    <a:pt x="47752" y="218059"/>
                  </a:lnTo>
                  <a:lnTo>
                    <a:pt x="45338" y="223774"/>
                  </a:lnTo>
                  <a:lnTo>
                    <a:pt x="43053" y="229489"/>
                  </a:lnTo>
                  <a:lnTo>
                    <a:pt x="40386" y="234061"/>
                  </a:lnTo>
                  <a:lnTo>
                    <a:pt x="37465" y="237236"/>
                  </a:lnTo>
                  <a:lnTo>
                    <a:pt x="34543" y="240537"/>
                  </a:lnTo>
                  <a:lnTo>
                    <a:pt x="31242" y="242824"/>
                  </a:lnTo>
                  <a:lnTo>
                    <a:pt x="23875" y="245364"/>
                  </a:lnTo>
                  <a:lnTo>
                    <a:pt x="19557" y="245872"/>
                  </a:lnTo>
                  <a:lnTo>
                    <a:pt x="58660" y="245872"/>
                  </a:lnTo>
                  <a:lnTo>
                    <a:pt x="78968" y="207295"/>
                  </a:lnTo>
                  <a:lnTo>
                    <a:pt x="80899" y="199390"/>
                  </a:lnTo>
                  <a:lnTo>
                    <a:pt x="110871" y="58039"/>
                  </a:lnTo>
                  <a:close/>
                </a:path>
                <a:path w="125094" h="261619">
                  <a:moveTo>
                    <a:pt x="124587" y="0"/>
                  </a:moveTo>
                  <a:lnTo>
                    <a:pt x="95631" y="0"/>
                  </a:lnTo>
                  <a:lnTo>
                    <a:pt x="88518" y="30987"/>
                  </a:lnTo>
                  <a:lnTo>
                    <a:pt x="117602" y="30987"/>
                  </a:lnTo>
                  <a:lnTo>
                    <a:pt x="124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732658" y="2450592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80" y="0"/>
                </a:moveTo>
                <a:lnTo>
                  <a:pt x="0" y="0"/>
                </a:lnTo>
                <a:lnTo>
                  <a:pt x="0" y="26543"/>
                </a:lnTo>
                <a:lnTo>
                  <a:pt x="246380" y="26543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2658" y="2367533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80" y="0"/>
                </a:moveTo>
                <a:lnTo>
                  <a:pt x="0" y="0"/>
                </a:lnTo>
                <a:lnTo>
                  <a:pt x="0" y="26669"/>
                </a:lnTo>
                <a:lnTo>
                  <a:pt x="246380" y="26669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7120" y="2021839"/>
            <a:ext cx="502284" cy="782320"/>
          </a:xfrm>
          <a:custGeom>
            <a:avLst/>
            <a:gdLst/>
            <a:ahLst/>
            <a:cxnLst/>
            <a:rect l="l" t="t" r="r" b="b"/>
            <a:pathLst>
              <a:path w="502285" h="782319">
                <a:moveTo>
                  <a:pt x="491108" y="0"/>
                </a:moveTo>
                <a:lnTo>
                  <a:pt x="8255" y="0"/>
                </a:lnTo>
                <a:lnTo>
                  <a:pt x="8255" y="19050"/>
                </a:lnTo>
                <a:lnTo>
                  <a:pt x="280162" y="382397"/>
                </a:lnTo>
                <a:lnTo>
                  <a:pt x="0" y="762126"/>
                </a:lnTo>
                <a:lnTo>
                  <a:pt x="0" y="781938"/>
                </a:lnTo>
                <a:lnTo>
                  <a:pt x="491744" y="781938"/>
                </a:lnTo>
                <a:lnTo>
                  <a:pt x="501904" y="635381"/>
                </a:lnTo>
                <a:lnTo>
                  <a:pt x="472313" y="635381"/>
                </a:lnTo>
                <a:lnTo>
                  <a:pt x="467717" y="660979"/>
                </a:lnTo>
                <a:lnTo>
                  <a:pt x="462692" y="681577"/>
                </a:lnTo>
                <a:lnTo>
                  <a:pt x="436483" y="719947"/>
                </a:lnTo>
                <a:lnTo>
                  <a:pt x="416179" y="724026"/>
                </a:lnTo>
                <a:lnTo>
                  <a:pt x="69215" y="724026"/>
                </a:lnTo>
                <a:lnTo>
                  <a:pt x="326770" y="374396"/>
                </a:lnTo>
                <a:lnTo>
                  <a:pt x="326770" y="350265"/>
                </a:lnTo>
                <a:lnTo>
                  <a:pt x="88137" y="26288"/>
                </a:lnTo>
                <a:lnTo>
                  <a:pt x="403732" y="26288"/>
                </a:lnTo>
                <a:lnTo>
                  <a:pt x="446151" y="51054"/>
                </a:lnTo>
                <a:lnTo>
                  <a:pt x="461885" y="98220"/>
                </a:lnTo>
                <a:lnTo>
                  <a:pt x="464819" y="118363"/>
                </a:lnTo>
                <a:lnTo>
                  <a:pt x="491108" y="118363"/>
                </a:lnTo>
                <a:lnTo>
                  <a:pt x="491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155380" y="2849879"/>
            <a:ext cx="466725" cy="261620"/>
            <a:chOff x="3155380" y="2849879"/>
            <a:chExt cx="466725" cy="26162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5380" y="2849879"/>
              <a:ext cx="71181" cy="2063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2375" y="2909823"/>
              <a:ext cx="214249" cy="1191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6944" y="2849879"/>
              <a:ext cx="125095" cy="261620"/>
            </a:xfrm>
            <a:custGeom>
              <a:avLst/>
              <a:gdLst/>
              <a:ahLst/>
              <a:cxnLst/>
              <a:rect l="l" t="t" r="r" b="b"/>
              <a:pathLst>
                <a:path w="125095" h="261619">
                  <a:moveTo>
                    <a:pt x="3682" y="244729"/>
                  </a:moveTo>
                  <a:lnTo>
                    <a:pt x="0" y="259969"/>
                  </a:lnTo>
                  <a:lnTo>
                    <a:pt x="3937" y="260731"/>
                  </a:lnTo>
                  <a:lnTo>
                    <a:pt x="8508" y="261239"/>
                  </a:lnTo>
                  <a:lnTo>
                    <a:pt x="10921" y="261366"/>
                  </a:lnTo>
                  <a:lnTo>
                    <a:pt x="22859" y="261366"/>
                  </a:lnTo>
                  <a:lnTo>
                    <a:pt x="31241" y="260223"/>
                  </a:lnTo>
                  <a:lnTo>
                    <a:pt x="38480" y="257810"/>
                  </a:lnTo>
                  <a:lnTo>
                    <a:pt x="45846" y="255524"/>
                  </a:lnTo>
                  <a:lnTo>
                    <a:pt x="52196" y="251841"/>
                  </a:lnTo>
                  <a:lnTo>
                    <a:pt x="57657" y="246761"/>
                  </a:lnTo>
                  <a:lnTo>
                    <a:pt x="58660" y="245872"/>
                  </a:lnTo>
                  <a:lnTo>
                    <a:pt x="10159" y="245872"/>
                  </a:lnTo>
                  <a:lnTo>
                    <a:pt x="6350" y="245618"/>
                  </a:lnTo>
                  <a:lnTo>
                    <a:pt x="4825" y="245237"/>
                  </a:lnTo>
                  <a:lnTo>
                    <a:pt x="3682" y="244729"/>
                  </a:lnTo>
                  <a:close/>
                </a:path>
                <a:path w="125095" h="261619">
                  <a:moveTo>
                    <a:pt x="110870" y="58039"/>
                  </a:moveTo>
                  <a:lnTo>
                    <a:pt x="100964" y="58039"/>
                  </a:lnTo>
                  <a:lnTo>
                    <a:pt x="62356" y="59690"/>
                  </a:lnTo>
                  <a:lnTo>
                    <a:pt x="60197" y="69469"/>
                  </a:lnTo>
                  <a:lnTo>
                    <a:pt x="66547" y="69596"/>
                  </a:lnTo>
                  <a:lnTo>
                    <a:pt x="71119" y="70485"/>
                  </a:lnTo>
                  <a:lnTo>
                    <a:pt x="73659" y="72136"/>
                  </a:lnTo>
                  <a:lnTo>
                    <a:pt x="76200" y="73660"/>
                  </a:lnTo>
                  <a:lnTo>
                    <a:pt x="77469" y="76200"/>
                  </a:lnTo>
                  <a:lnTo>
                    <a:pt x="77469" y="81280"/>
                  </a:lnTo>
                  <a:lnTo>
                    <a:pt x="77215" y="83820"/>
                  </a:lnTo>
                  <a:lnTo>
                    <a:pt x="76962" y="85979"/>
                  </a:lnTo>
                  <a:lnTo>
                    <a:pt x="76326" y="88900"/>
                  </a:lnTo>
                  <a:lnTo>
                    <a:pt x="75818" y="91948"/>
                  </a:lnTo>
                  <a:lnTo>
                    <a:pt x="75056" y="96139"/>
                  </a:lnTo>
                  <a:lnTo>
                    <a:pt x="72770" y="107061"/>
                  </a:lnTo>
                  <a:lnTo>
                    <a:pt x="71119" y="114427"/>
                  </a:lnTo>
                  <a:lnTo>
                    <a:pt x="69214" y="123698"/>
                  </a:lnTo>
                  <a:lnTo>
                    <a:pt x="59283" y="168370"/>
                  </a:lnTo>
                  <a:lnTo>
                    <a:pt x="51942" y="201803"/>
                  </a:lnTo>
                  <a:lnTo>
                    <a:pt x="49910" y="210693"/>
                  </a:lnTo>
                  <a:lnTo>
                    <a:pt x="47751" y="218059"/>
                  </a:lnTo>
                  <a:lnTo>
                    <a:pt x="45338" y="223774"/>
                  </a:lnTo>
                  <a:lnTo>
                    <a:pt x="43052" y="229489"/>
                  </a:lnTo>
                  <a:lnTo>
                    <a:pt x="40385" y="234061"/>
                  </a:lnTo>
                  <a:lnTo>
                    <a:pt x="37464" y="237236"/>
                  </a:lnTo>
                  <a:lnTo>
                    <a:pt x="34543" y="240537"/>
                  </a:lnTo>
                  <a:lnTo>
                    <a:pt x="31241" y="242824"/>
                  </a:lnTo>
                  <a:lnTo>
                    <a:pt x="23875" y="245364"/>
                  </a:lnTo>
                  <a:lnTo>
                    <a:pt x="19557" y="245872"/>
                  </a:lnTo>
                  <a:lnTo>
                    <a:pt x="58660" y="245872"/>
                  </a:lnTo>
                  <a:lnTo>
                    <a:pt x="78968" y="207295"/>
                  </a:lnTo>
                  <a:lnTo>
                    <a:pt x="80899" y="199390"/>
                  </a:lnTo>
                  <a:lnTo>
                    <a:pt x="110870" y="58039"/>
                  </a:lnTo>
                  <a:close/>
                </a:path>
                <a:path w="125095" h="261619">
                  <a:moveTo>
                    <a:pt x="124587" y="0"/>
                  </a:moveTo>
                  <a:lnTo>
                    <a:pt x="95630" y="0"/>
                  </a:lnTo>
                  <a:lnTo>
                    <a:pt x="88518" y="30987"/>
                  </a:lnTo>
                  <a:lnTo>
                    <a:pt x="117601" y="30987"/>
                  </a:lnTo>
                  <a:lnTo>
                    <a:pt x="124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734561" y="2253233"/>
            <a:ext cx="227329" cy="372110"/>
          </a:xfrm>
          <a:custGeom>
            <a:avLst/>
            <a:gdLst/>
            <a:ahLst/>
            <a:cxnLst/>
            <a:rect l="l" t="t" r="r" b="b"/>
            <a:pathLst>
              <a:path w="227329" h="372110">
                <a:moveTo>
                  <a:pt x="162687" y="0"/>
                </a:moveTo>
                <a:lnTo>
                  <a:pt x="114808" y="12700"/>
                </a:lnTo>
                <a:lnTo>
                  <a:pt x="80772" y="48767"/>
                </a:lnTo>
                <a:lnTo>
                  <a:pt x="63519" y="90666"/>
                </a:lnTo>
                <a:lnTo>
                  <a:pt x="0" y="372110"/>
                </a:lnTo>
                <a:lnTo>
                  <a:pt x="32512" y="372110"/>
                </a:lnTo>
                <a:lnTo>
                  <a:pt x="53975" y="277367"/>
                </a:lnTo>
                <a:lnTo>
                  <a:pt x="156972" y="277367"/>
                </a:lnTo>
                <a:lnTo>
                  <a:pt x="157225" y="277240"/>
                </a:lnTo>
                <a:lnTo>
                  <a:pt x="162566" y="273557"/>
                </a:lnTo>
                <a:lnTo>
                  <a:pt x="96900" y="273557"/>
                </a:lnTo>
                <a:lnTo>
                  <a:pt x="90297" y="272668"/>
                </a:lnTo>
                <a:lnTo>
                  <a:pt x="62638" y="251444"/>
                </a:lnTo>
                <a:lnTo>
                  <a:pt x="62719" y="244475"/>
                </a:lnTo>
                <a:lnTo>
                  <a:pt x="90606" y="114331"/>
                </a:lnTo>
                <a:lnTo>
                  <a:pt x="102933" y="71072"/>
                </a:lnTo>
                <a:lnTo>
                  <a:pt x="127367" y="29517"/>
                </a:lnTo>
                <a:lnTo>
                  <a:pt x="160782" y="15748"/>
                </a:lnTo>
                <a:lnTo>
                  <a:pt x="212402" y="15748"/>
                </a:lnTo>
                <a:lnTo>
                  <a:pt x="210312" y="13588"/>
                </a:lnTo>
                <a:lnTo>
                  <a:pt x="201048" y="7661"/>
                </a:lnTo>
                <a:lnTo>
                  <a:pt x="190023" y="3413"/>
                </a:lnTo>
                <a:lnTo>
                  <a:pt x="177236" y="855"/>
                </a:lnTo>
                <a:lnTo>
                  <a:pt x="162687" y="0"/>
                </a:lnTo>
                <a:close/>
              </a:path>
              <a:path w="227329" h="372110">
                <a:moveTo>
                  <a:pt x="156972" y="277367"/>
                </a:moveTo>
                <a:lnTo>
                  <a:pt x="53975" y="277367"/>
                </a:lnTo>
                <a:lnTo>
                  <a:pt x="60785" y="280388"/>
                </a:lnTo>
                <a:lnTo>
                  <a:pt x="102272" y="289139"/>
                </a:lnTo>
                <a:lnTo>
                  <a:pt x="110489" y="289305"/>
                </a:lnTo>
                <a:lnTo>
                  <a:pt x="123346" y="288545"/>
                </a:lnTo>
                <a:lnTo>
                  <a:pt x="135429" y="286273"/>
                </a:lnTo>
                <a:lnTo>
                  <a:pt x="146726" y="282501"/>
                </a:lnTo>
                <a:lnTo>
                  <a:pt x="156972" y="277367"/>
                </a:lnTo>
                <a:close/>
              </a:path>
              <a:path w="227329" h="372110">
                <a:moveTo>
                  <a:pt x="212402" y="15748"/>
                </a:moveTo>
                <a:lnTo>
                  <a:pt x="160782" y="15748"/>
                </a:lnTo>
                <a:lnTo>
                  <a:pt x="168471" y="16295"/>
                </a:lnTo>
                <a:lnTo>
                  <a:pt x="175148" y="17938"/>
                </a:lnTo>
                <a:lnTo>
                  <a:pt x="193801" y="49911"/>
                </a:lnTo>
                <a:lnTo>
                  <a:pt x="193182" y="60100"/>
                </a:lnTo>
                <a:lnTo>
                  <a:pt x="178468" y="96601"/>
                </a:lnTo>
                <a:lnTo>
                  <a:pt x="147587" y="121368"/>
                </a:lnTo>
                <a:lnTo>
                  <a:pt x="117601" y="128904"/>
                </a:lnTo>
                <a:lnTo>
                  <a:pt x="114808" y="143128"/>
                </a:lnTo>
                <a:lnTo>
                  <a:pt x="150495" y="157733"/>
                </a:lnTo>
                <a:lnTo>
                  <a:pt x="162940" y="193166"/>
                </a:lnTo>
                <a:lnTo>
                  <a:pt x="162464" y="204644"/>
                </a:lnTo>
                <a:lnTo>
                  <a:pt x="151155" y="243790"/>
                </a:lnTo>
                <a:lnTo>
                  <a:pt x="120411" y="271065"/>
                </a:lnTo>
                <a:lnTo>
                  <a:pt x="104901" y="273557"/>
                </a:lnTo>
                <a:lnTo>
                  <a:pt x="162566" y="273557"/>
                </a:lnTo>
                <a:lnTo>
                  <a:pt x="188087" y="244475"/>
                </a:lnTo>
                <a:lnTo>
                  <a:pt x="198500" y="200278"/>
                </a:lnTo>
                <a:lnTo>
                  <a:pt x="195526" y="179228"/>
                </a:lnTo>
                <a:lnTo>
                  <a:pt x="186610" y="161798"/>
                </a:lnTo>
                <a:lnTo>
                  <a:pt x="171765" y="147986"/>
                </a:lnTo>
                <a:lnTo>
                  <a:pt x="151002" y="137794"/>
                </a:lnTo>
                <a:lnTo>
                  <a:pt x="151384" y="136143"/>
                </a:lnTo>
                <a:lnTo>
                  <a:pt x="188849" y="119379"/>
                </a:lnTo>
                <a:lnTo>
                  <a:pt x="216656" y="92285"/>
                </a:lnTo>
                <a:lnTo>
                  <a:pt x="227075" y="52577"/>
                </a:lnTo>
                <a:lnTo>
                  <a:pt x="226028" y="40645"/>
                </a:lnTo>
                <a:lnTo>
                  <a:pt x="222885" y="30178"/>
                </a:lnTo>
                <a:lnTo>
                  <a:pt x="217646" y="21163"/>
                </a:lnTo>
                <a:lnTo>
                  <a:pt x="212402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5364" y="2406014"/>
            <a:ext cx="371475" cy="28575"/>
          </a:xfrm>
          <a:custGeom>
            <a:avLst/>
            <a:gdLst/>
            <a:ahLst/>
            <a:cxnLst/>
            <a:rect l="l" t="t" r="r" b="b"/>
            <a:pathLst>
              <a:path w="371475" h="28575">
                <a:moveTo>
                  <a:pt x="371475" y="0"/>
                </a:moveTo>
                <a:lnTo>
                  <a:pt x="0" y="0"/>
                </a:lnTo>
                <a:lnTo>
                  <a:pt x="0" y="28575"/>
                </a:lnTo>
                <a:lnTo>
                  <a:pt x="371475" y="28575"/>
                </a:lnTo>
                <a:lnTo>
                  <a:pt x="371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07560" y="2030476"/>
            <a:ext cx="233425" cy="28282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076435" y="2529585"/>
            <a:ext cx="312420" cy="374650"/>
            <a:chOff x="4076435" y="2529585"/>
            <a:chExt cx="312420" cy="374650"/>
          </a:xfrm>
        </p:grpSpPr>
        <p:sp>
          <p:nvSpPr>
            <p:cNvPr id="21" name="object 21"/>
            <p:cNvSpPr/>
            <p:nvPr/>
          </p:nvSpPr>
          <p:spPr>
            <a:xfrm>
              <a:off x="4076435" y="2529585"/>
              <a:ext cx="202565" cy="289560"/>
            </a:xfrm>
            <a:custGeom>
              <a:avLst/>
              <a:gdLst/>
              <a:ahLst/>
              <a:cxnLst/>
              <a:rect l="l" t="t" r="r" b="b"/>
              <a:pathLst>
                <a:path w="202564" h="289560">
                  <a:moveTo>
                    <a:pt x="149851" y="234950"/>
                  </a:moveTo>
                  <a:lnTo>
                    <a:pt x="118882" y="234950"/>
                  </a:lnTo>
                  <a:lnTo>
                    <a:pt x="121549" y="235838"/>
                  </a:lnTo>
                  <a:lnTo>
                    <a:pt x="118501" y="244093"/>
                  </a:lnTo>
                  <a:lnTo>
                    <a:pt x="117152" y="250951"/>
                  </a:lnTo>
                  <a:lnTo>
                    <a:pt x="117082" y="268543"/>
                  </a:lnTo>
                  <a:lnTo>
                    <a:pt x="119390" y="275589"/>
                  </a:lnTo>
                  <a:lnTo>
                    <a:pt x="129296" y="286512"/>
                  </a:lnTo>
                  <a:lnTo>
                    <a:pt x="135900" y="289178"/>
                  </a:lnTo>
                  <a:lnTo>
                    <a:pt x="144155" y="289178"/>
                  </a:lnTo>
                  <a:lnTo>
                    <a:pt x="185351" y="270319"/>
                  </a:lnTo>
                  <a:lnTo>
                    <a:pt x="189771" y="266191"/>
                  </a:lnTo>
                  <a:lnTo>
                    <a:pt x="155204" y="266191"/>
                  </a:lnTo>
                  <a:lnTo>
                    <a:pt x="152410" y="265049"/>
                  </a:lnTo>
                  <a:lnTo>
                    <a:pt x="150759" y="262636"/>
                  </a:lnTo>
                  <a:lnTo>
                    <a:pt x="148981" y="260223"/>
                  </a:lnTo>
                  <a:lnTo>
                    <a:pt x="148092" y="256286"/>
                  </a:lnTo>
                  <a:lnTo>
                    <a:pt x="148194" y="248953"/>
                  </a:lnTo>
                  <a:lnTo>
                    <a:pt x="148376" y="245381"/>
                  </a:lnTo>
                  <a:lnTo>
                    <a:pt x="149219" y="238585"/>
                  </a:lnTo>
                  <a:lnTo>
                    <a:pt x="149851" y="234950"/>
                  </a:lnTo>
                  <a:close/>
                </a:path>
                <a:path w="202564" h="289560">
                  <a:moveTo>
                    <a:pt x="111262" y="91439"/>
                  </a:moveTo>
                  <a:lnTo>
                    <a:pt x="103134" y="91439"/>
                  </a:lnTo>
                  <a:lnTo>
                    <a:pt x="88990" y="92583"/>
                  </a:lnTo>
                  <a:lnTo>
                    <a:pt x="50556" y="109727"/>
                  </a:lnTo>
                  <a:lnTo>
                    <a:pt x="20856" y="144714"/>
                  </a:lnTo>
                  <a:lnTo>
                    <a:pt x="3296" y="192071"/>
                  </a:lnTo>
                  <a:lnTo>
                    <a:pt x="0" y="227964"/>
                  </a:lnTo>
                  <a:lnTo>
                    <a:pt x="645" y="239946"/>
                  </a:lnTo>
                  <a:lnTo>
                    <a:pt x="18715" y="279675"/>
                  </a:lnTo>
                  <a:lnTo>
                    <a:pt x="46111" y="289051"/>
                  </a:lnTo>
                  <a:lnTo>
                    <a:pt x="55593" y="288240"/>
                  </a:lnTo>
                  <a:lnTo>
                    <a:pt x="91272" y="268543"/>
                  </a:lnTo>
                  <a:lnTo>
                    <a:pt x="51191" y="265429"/>
                  </a:lnTo>
                  <a:lnTo>
                    <a:pt x="44841" y="262000"/>
                  </a:lnTo>
                  <a:lnTo>
                    <a:pt x="35381" y="225805"/>
                  </a:lnTo>
                  <a:lnTo>
                    <a:pt x="35426" y="221361"/>
                  </a:lnTo>
                  <a:lnTo>
                    <a:pt x="40513" y="182147"/>
                  </a:lnTo>
                  <a:lnTo>
                    <a:pt x="55636" y="143113"/>
                  </a:lnTo>
                  <a:lnTo>
                    <a:pt x="87354" y="111347"/>
                  </a:lnTo>
                  <a:lnTo>
                    <a:pt x="106690" y="107187"/>
                  </a:lnTo>
                  <a:lnTo>
                    <a:pt x="178215" y="107187"/>
                  </a:lnTo>
                  <a:lnTo>
                    <a:pt x="179243" y="102615"/>
                  </a:lnTo>
                  <a:lnTo>
                    <a:pt x="146695" y="102615"/>
                  </a:lnTo>
                  <a:lnTo>
                    <a:pt x="139456" y="98425"/>
                  </a:lnTo>
                  <a:lnTo>
                    <a:pt x="132471" y="95630"/>
                  </a:lnTo>
                  <a:lnTo>
                    <a:pt x="125613" y="93852"/>
                  </a:lnTo>
                  <a:lnTo>
                    <a:pt x="118755" y="92201"/>
                  </a:lnTo>
                  <a:lnTo>
                    <a:pt x="111262" y="91439"/>
                  </a:lnTo>
                  <a:close/>
                </a:path>
                <a:path w="202564" h="289560">
                  <a:moveTo>
                    <a:pt x="190891" y="242569"/>
                  </a:moveTo>
                  <a:lnTo>
                    <a:pt x="162951" y="266191"/>
                  </a:lnTo>
                  <a:lnTo>
                    <a:pt x="189771" y="266191"/>
                  </a:lnTo>
                  <a:lnTo>
                    <a:pt x="193570" y="262636"/>
                  </a:lnTo>
                  <a:lnTo>
                    <a:pt x="202321" y="253746"/>
                  </a:lnTo>
                  <a:lnTo>
                    <a:pt x="190891" y="242569"/>
                  </a:lnTo>
                  <a:close/>
                </a:path>
                <a:path w="202564" h="289560">
                  <a:moveTo>
                    <a:pt x="178215" y="107187"/>
                  </a:moveTo>
                  <a:lnTo>
                    <a:pt x="116977" y="107187"/>
                  </a:lnTo>
                  <a:lnTo>
                    <a:pt x="124343" y="109600"/>
                  </a:lnTo>
                  <a:lnTo>
                    <a:pt x="128661" y="114300"/>
                  </a:lnTo>
                  <a:lnTo>
                    <a:pt x="133106" y="118999"/>
                  </a:lnTo>
                  <a:lnTo>
                    <a:pt x="135265" y="126618"/>
                  </a:lnTo>
                  <a:lnTo>
                    <a:pt x="135265" y="137033"/>
                  </a:lnTo>
                  <a:lnTo>
                    <a:pt x="128758" y="180921"/>
                  </a:lnTo>
                  <a:lnTo>
                    <a:pt x="111897" y="222123"/>
                  </a:lnTo>
                  <a:lnTo>
                    <a:pt x="108214" y="227964"/>
                  </a:lnTo>
                  <a:lnTo>
                    <a:pt x="104082" y="233765"/>
                  </a:lnTo>
                  <a:lnTo>
                    <a:pt x="99578" y="239394"/>
                  </a:lnTo>
                  <a:lnTo>
                    <a:pt x="95133" y="245110"/>
                  </a:lnTo>
                  <a:lnTo>
                    <a:pt x="90561" y="250062"/>
                  </a:lnTo>
                  <a:lnTo>
                    <a:pt x="85989" y="254000"/>
                  </a:lnTo>
                  <a:lnTo>
                    <a:pt x="81417" y="258063"/>
                  </a:lnTo>
                  <a:lnTo>
                    <a:pt x="76972" y="260858"/>
                  </a:lnTo>
                  <a:lnTo>
                    <a:pt x="72781" y="262763"/>
                  </a:lnTo>
                  <a:lnTo>
                    <a:pt x="68463" y="264540"/>
                  </a:lnTo>
                  <a:lnTo>
                    <a:pt x="64272" y="265429"/>
                  </a:lnTo>
                  <a:lnTo>
                    <a:pt x="94269" y="265429"/>
                  </a:lnTo>
                  <a:lnTo>
                    <a:pt x="100245" y="259222"/>
                  </a:lnTo>
                  <a:lnTo>
                    <a:pt x="109456" y="248021"/>
                  </a:lnTo>
                  <a:lnTo>
                    <a:pt x="118882" y="234950"/>
                  </a:lnTo>
                  <a:lnTo>
                    <a:pt x="149851" y="234950"/>
                  </a:lnTo>
                  <a:lnTo>
                    <a:pt x="150610" y="230574"/>
                  </a:lnTo>
                  <a:lnTo>
                    <a:pt x="152537" y="221361"/>
                  </a:lnTo>
                  <a:lnTo>
                    <a:pt x="178215" y="107187"/>
                  </a:lnTo>
                  <a:close/>
                </a:path>
                <a:path w="202564" h="289560">
                  <a:moveTo>
                    <a:pt x="202321" y="0"/>
                  </a:moveTo>
                  <a:lnTo>
                    <a:pt x="190510" y="0"/>
                  </a:lnTo>
                  <a:lnTo>
                    <a:pt x="140345" y="1777"/>
                  </a:lnTo>
                  <a:lnTo>
                    <a:pt x="137932" y="12191"/>
                  </a:lnTo>
                  <a:lnTo>
                    <a:pt x="145044" y="12573"/>
                  </a:lnTo>
                  <a:lnTo>
                    <a:pt x="149870" y="13335"/>
                  </a:lnTo>
                  <a:lnTo>
                    <a:pt x="152664" y="14224"/>
                  </a:lnTo>
                  <a:lnTo>
                    <a:pt x="155331" y="15112"/>
                  </a:lnTo>
                  <a:lnTo>
                    <a:pt x="157490" y="16637"/>
                  </a:lnTo>
                  <a:lnTo>
                    <a:pt x="158887" y="18668"/>
                  </a:lnTo>
                  <a:lnTo>
                    <a:pt x="160411" y="20827"/>
                  </a:lnTo>
                  <a:lnTo>
                    <a:pt x="161173" y="23875"/>
                  </a:lnTo>
                  <a:lnTo>
                    <a:pt x="161173" y="31876"/>
                  </a:lnTo>
                  <a:lnTo>
                    <a:pt x="160665" y="36449"/>
                  </a:lnTo>
                  <a:lnTo>
                    <a:pt x="159141" y="47116"/>
                  </a:lnTo>
                  <a:lnTo>
                    <a:pt x="158125" y="52069"/>
                  </a:lnTo>
                  <a:lnTo>
                    <a:pt x="157109" y="56387"/>
                  </a:lnTo>
                  <a:lnTo>
                    <a:pt x="146695" y="102615"/>
                  </a:lnTo>
                  <a:lnTo>
                    <a:pt x="179243" y="102615"/>
                  </a:lnTo>
                  <a:lnTo>
                    <a:pt x="2023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7430" y="2697479"/>
              <a:ext cx="71181" cy="206375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4542409" y="2293619"/>
            <a:ext cx="246379" cy="257810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287" y="11557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287" y="257810"/>
                </a:lnTo>
                <a:lnTo>
                  <a:pt x="137287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39029" y="2250439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30">
                <a:moveTo>
                  <a:pt x="121031" y="0"/>
                </a:moveTo>
                <a:lnTo>
                  <a:pt x="69437" y="24257"/>
                </a:lnTo>
                <a:lnTo>
                  <a:pt x="31369" y="66421"/>
                </a:lnTo>
                <a:lnTo>
                  <a:pt x="7874" y="122793"/>
                </a:lnTo>
                <a:lnTo>
                  <a:pt x="0" y="189737"/>
                </a:lnTo>
                <a:lnTo>
                  <a:pt x="1952" y="224597"/>
                </a:lnTo>
                <a:lnTo>
                  <a:pt x="17573" y="286267"/>
                </a:lnTo>
                <a:lnTo>
                  <a:pt x="48575" y="336272"/>
                </a:lnTo>
                <a:lnTo>
                  <a:pt x="93481" y="369419"/>
                </a:lnTo>
                <a:lnTo>
                  <a:pt x="121031" y="379349"/>
                </a:lnTo>
                <a:lnTo>
                  <a:pt x="125857" y="363982"/>
                </a:lnTo>
                <a:lnTo>
                  <a:pt x="104209" y="354387"/>
                </a:lnTo>
                <a:lnTo>
                  <a:pt x="85550" y="341042"/>
                </a:lnTo>
                <a:lnTo>
                  <a:pt x="57150" y="303149"/>
                </a:lnTo>
                <a:lnTo>
                  <a:pt x="40290" y="251571"/>
                </a:lnTo>
                <a:lnTo>
                  <a:pt x="34671" y="187706"/>
                </a:lnTo>
                <a:lnTo>
                  <a:pt x="36075" y="155340"/>
                </a:lnTo>
                <a:lnTo>
                  <a:pt x="47315" y="99230"/>
                </a:lnTo>
                <a:lnTo>
                  <a:pt x="69913" y="54907"/>
                </a:lnTo>
                <a:lnTo>
                  <a:pt x="104584" y="24895"/>
                </a:lnTo>
                <a:lnTo>
                  <a:pt x="126492" y="15367"/>
                </a:lnTo>
                <a:lnTo>
                  <a:pt x="121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0098" y="2263139"/>
            <a:ext cx="159385" cy="276225"/>
          </a:xfrm>
          <a:custGeom>
            <a:avLst/>
            <a:gdLst/>
            <a:ahLst/>
            <a:cxnLst/>
            <a:rect l="l" t="t" r="r" b="b"/>
            <a:pathLst>
              <a:path w="159385" h="276225">
                <a:moveTo>
                  <a:pt x="104648" y="0"/>
                </a:moveTo>
                <a:lnTo>
                  <a:pt x="93599" y="0"/>
                </a:lnTo>
                <a:lnTo>
                  <a:pt x="0" y="55880"/>
                </a:lnTo>
                <a:lnTo>
                  <a:pt x="8889" y="71247"/>
                </a:lnTo>
                <a:lnTo>
                  <a:pt x="17220" y="65748"/>
                </a:lnTo>
                <a:lnTo>
                  <a:pt x="31785" y="56655"/>
                </a:lnTo>
                <a:lnTo>
                  <a:pt x="45847" y="48640"/>
                </a:lnTo>
                <a:lnTo>
                  <a:pt x="51942" y="46482"/>
                </a:lnTo>
                <a:lnTo>
                  <a:pt x="59816" y="46482"/>
                </a:lnTo>
                <a:lnTo>
                  <a:pt x="62611" y="47625"/>
                </a:lnTo>
                <a:lnTo>
                  <a:pt x="66293" y="52577"/>
                </a:lnTo>
                <a:lnTo>
                  <a:pt x="67183" y="56514"/>
                </a:lnTo>
                <a:lnTo>
                  <a:pt x="67183" y="233299"/>
                </a:lnTo>
                <a:lnTo>
                  <a:pt x="37629" y="259762"/>
                </a:lnTo>
                <a:lnTo>
                  <a:pt x="11429" y="261620"/>
                </a:lnTo>
                <a:lnTo>
                  <a:pt x="11429" y="276225"/>
                </a:lnTo>
                <a:lnTo>
                  <a:pt x="159258" y="276225"/>
                </a:lnTo>
                <a:lnTo>
                  <a:pt x="159258" y="261620"/>
                </a:lnTo>
                <a:lnTo>
                  <a:pt x="148971" y="261365"/>
                </a:lnTo>
                <a:lnTo>
                  <a:pt x="140715" y="260858"/>
                </a:lnTo>
                <a:lnTo>
                  <a:pt x="105537" y="245490"/>
                </a:lnTo>
                <a:lnTo>
                  <a:pt x="103377" y="231775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8709" y="2409007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598"/>
                </a:lnTo>
                <a:lnTo>
                  <a:pt x="246379" y="26598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82437" y="2250439"/>
            <a:ext cx="388620" cy="379730"/>
          </a:xfrm>
          <a:custGeom>
            <a:avLst/>
            <a:gdLst/>
            <a:ahLst/>
            <a:cxnLst/>
            <a:rect l="l" t="t" r="r" b="b"/>
            <a:pathLst>
              <a:path w="388620" h="379730">
                <a:moveTo>
                  <a:pt x="227076" y="55372"/>
                </a:moveTo>
                <a:lnTo>
                  <a:pt x="226021" y="43446"/>
                </a:lnTo>
                <a:lnTo>
                  <a:pt x="222885" y="32981"/>
                </a:lnTo>
                <a:lnTo>
                  <a:pt x="217639" y="23964"/>
                </a:lnTo>
                <a:lnTo>
                  <a:pt x="212394" y="18542"/>
                </a:lnTo>
                <a:lnTo>
                  <a:pt x="210312" y="16383"/>
                </a:lnTo>
                <a:lnTo>
                  <a:pt x="201041" y="10464"/>
                </a:lnTo>
                <a:lnTo>
                  <a:pt x="193802" y="7683"/>
                </a:lnTo>
                <a:lnTo>
                  <a:pt x="193802" y="52705"/>
                </a:lnTo>
                <a:lnTo>
                  <a:pt x="193179" y="62903"/>
                </a:lnTo>
                <a:lnTo>
                  <a:pt x="178460" y="99402"/>
                </a:lnTo>
                <a:lnTo>
                  <a:pt x="147586" y="124167"/>
                </a:lnTo>
                <a:lnTo>
                  <a:pt x="117602" y="131699"/>
                </a:lnTo>
                <a:lnTo>
                  <a:pt x="114808" y="145923"/>
                </a:lnTo>
                <a:lnTo>
                  <a:pt x="150495" y="160528"/>
                </a:lnTo>
                <a:lnTo>
                  <a:pt x="162458" y="207441"/>
                </a:lnTo>
                <a:lnTo>
                  <a:pt x="151155" y="246595"/>
                </a:lnTo>
                <a:lnTo>
                  <a:pt x="120408" y="273862"/>
                </a:lnTo>
                <a:lnTo>
                  <a:pt x="104902" y="276352"/>
                </a:lnTo>
                <a:lnTo>
                  <a:pt x="96901" y="276352"/>
                </a:lnTo>
                <a:lnTo>
                  <a:pt x="63373" y="257175"/>
                </a:lnTo>
                <a:lnTo>
                  <a:pt x="62636" y="254241"/>
                </a:lnTo>
                <a:lnTo>
                  <a:pt x="62712" y="247269"/>
                </a:lnTo>
                <a:lnTo>
                  <a:pt x="90601" y="117132"/>
                </a:lnTo>
                <a:lnTo>
                  <a:pt x="102933" y="73875"/>
                </a:lnTo>
                <a:lnTo>
                  <a:pt x="127355" y="32321"/>
                </a:lnTo>
                <a:lnTo>
                  <a:pt x="160782" y="18542"/>
                </a:lnTo>
                <a:lnTo>
                  <a:pt x="168465" y="19100"/>
                </a:lnTo>
                <a:lnTo>
                  <a:pt x="193802" y="52705"/>
                </a:lnTo>
                <a:lnTo>
                  <a:pt x="193802" y="7683"/>
                </a:lnTo>
                <a:lnTo>
                  <a:pt x="190017" y="6210"/>
                </a:lnTo>
                <a:lnTo>
                  <a:pt x="177228" y="3657"/>
                </a:lnTo>
                <a:lnTo>
                  <a:pt x="162687" y="2794"/>
                </a:lnTo>
                <a:lnTo>
                  <a:pt x="149390" y="3594"/>
                </a:lnTo>
                <a:lnTo>
                  <a:pt x="104965" y="22479"/>
                </a:lnTo>
                <a:lnTo>
                  <a:pt x="74282" y="64020"/>
                </a:lnTo>
                <a:lnTo>
                  <a:pt x="59182" y="110490"/>
                </a:lnTo>
                <a:lnTo>
                  <a:pt x="0" y="374904"/>
                </a:lnTo>
                <a:lnTo>
                  <a:pt x="32512" y="374904"/>
                </a:lnTo>
                <a:lnTo>
                  <a:pt x="53975" y="280162"/>
                </a:lnTo>
                <a:lnTo>
                  <a:pt x="60782" y="283184"/>
                </a:lnTo>
                <a:lnTo>
                  <a:pt x="102260" y="291934"/>
                </a:lnTo>
                <a:lnTo>
                  <a:pt x="110490" y="292100"/>
                </a:lnTo>
                <a:lnTo>
                  <a:pt x="123342" y="291350"/>
                </a:lnTo>
                <a:lnTo>
                  <a:pt x="135420" y="289077"/>
                </a:lnTo>
                <a:lnTo>
                  <a:pt x="146723" y="285305"/>
                </a:lnTo>
                <a:lnTo>
                  <a:pt x="156972" y="280162"/>
                </a:lnTo>
                <a:lnTo>
                  <a:pt x="157226" y="280035"/>
                </a:lnTo>
                <a:lnTo>
                  <a:pt x="162560" y="276352"/>
                </a:lnTo>
                <a:lnTo>
                  <a:pt x="166789" y="273443"/>
                </a:lnTo>
                <a:lnTo>
                  <a:pt x="175133" y="265798"/>
                </a:lnTo>
                <a:lnTo>
                  <a:pt x="195910" y="225933"/>
                </a:lnTo>
                <a:lnTo>
                  <a:pt x="198501" y="203073"/>
                </a:lnTo>
                <a:lnTo>
                  <a:pt x="195516" y="182029"/>
                </a:lnTo>
                <a:lnTo>
                  <a:pt x="186601" y="164592"/>
                </a:lnTo>
                <a:lnTo>
                  <a:pt x="171754" y="150787"/>
                </a:lnTo>
                <a:lnTo>
                  <a:pt x="151003" y="140589"/>
                </a:lnTo>
                <a:lnTo>
                  <a:pt x="151384" y="138938"/>
                </a:lnTo>
                <a:lnTo>
                  <a:pt x="188849" y="122174"/>
                </a:lnTo>
                <a:lnTo>
                  <a:pt x="216649" y="95084"/>
                </a:lnTo>
                <a:lnTo>
                  <a:pt x="226974" y="62903"/>
                </a:lnTo>
                <a:lnTo>
                  <a:pt x="227076" y="55372"/>
                </a:lnTo>
                <a:close/>
              </a:path>
              <a:path w="388620" h="379730">
                <a:moveTo>
                  <a:pt x="388112" y="189738"/>
                </a:moveTo>
                <a:lnTo>
                  <a:pt x="380301" y="122796"/>
                </a:lnTo>
                <a:lnTo>
                  <a:pt x="356870" y="66421"/>
                </a:lnTo>
                <a:lnTo>
                  <a:pt x="318731" y="24257"/>
                </a:lnTo>
                <a:lnTo>
                  <a:pt x="267081" y="0"/>
                </a:lnTo>
                <a:lnTo>
                  <a:pt x="261747" y="15367"/>
                </a:lnTo>
                <a:lnTo>
                  <a:pt x="283718" y="24904"/>
                </a:lnTo>
                <a:lnTo>
                  <a:pt x="302602" y="38074"/>
                </a:lnTo>
                <a:lnTo>
                  <a:pt x="331089" y="75438"/>
                </a:lnTo>
                <a:lnTo>
                  <a:pt x="347941" y="125857"/>
                </a:lnTo>
                <a:lnTo>
                  <a:pt x="353568" y="187706"/>
                </a:lnTo>
                <a:lnTo>
                  <a:pt x="352158" y="221195"/>
                </a:lnTo>
                <a:lnTo>
                  <a:pt x="340868" y="278879"/>
                </a:lnTo>
                <a:lnTo>
                  <a:pt x="318236" y="323964"/>
                </a:lnTo>
                <a:lnTo>
                  <a:pt x="283946" y="354393"/>
                </a:lnTo>
                <a:lnTo>
                  <a:pt x="262382" y="363982"/>
                </a:lnTo>
                <a:lnTo>
                  <a:pt x="267081" y="379349"/>
                </a:lnTo>
                <a:lnTo>
                  <a:pt x="318871" y="355066"/>
                </a:lnTo>
                <a:lnTo>
                  <a:pt x="356870" y="313055"/>
                </a:lnTo>
                <a:lnTo>
                  <a:pt x="380301" y="256781"/>
                </a:lnTo>
                <a:lnTo>
                  <a:pt x="386156" y="224599"/>
                </a:lnTo>
                <a:lnTo>
                  <a:pt x="388112" y="189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4689" y="2406014"/>
            <a:ext cx="304800" cy="28575"/>
          </a:xfrm>
          <a:custGeom>
            <a:avLst/>
            <a:gdLst/>
            <a:ahLst/>
            <a:cxnLst/>
            <a:rect l="l" t="t" r="r" b="b"/>
            <a:pathLst>
              <a:path w="304800" h="28575">
                <a:moveTo>
                  <a:pt x="304799" y="0"/>
                </a:moveTo>
                <a:lnTo>
                  <a:pt x="0" y="0"/>
                </a:lnTo>
                <a:lnTo>
                  <a:pt x="0" y="28575"/>
                </a:lnTo>
                <a:lnTo>
                  <a:pt x="304799" y="28575"/>
                </a:lnTo>
                <a:lnTo>
                  <a:pt x="304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8348" y="1948814"/>
            <a:ext cx="159385" cy="276225"/>
          </a:xfrm>
          <a:custGeom>
            <a:avLst/>
            <a:gdLst/>
            <a:ahLst/>
            <a:cxnLst/>
            <a:rect l="l" t="t" r="r" b="b"/>
            <a:pathLst>
              <a:path w="159384" h="276225">
                <a:moveTo>
                  <a:pt x="104648" y="0"/>
                </a:moveTo>
                <a:lnTo>
                  <a:pt x="93599" y="0"/>
                </a:lnTo>
                <a:lnTo>
                  <a:pt x="0" y="55880"/>
                </a:lnTo>
                <a:lnTo>
                  <a:pt x="8889" y="71247"/>
                </a:lnTo>
                <a:lnTo>
                  <a:pt x="17220" y="65748"/>
                </a:lnTo>
                <a:lnTo>
                  <a:pt x="31785" y="56655"/>
                </a:lnTo>
                <a:lnTo>
                  <a:pt x="45847" y="48640"/>
                </a:lnTo>
                <a:lnTo>
                  <a:pt x="51942" y="46482"/>
                </a:lnTo>
                <a:lnTo>
                  <a:pt x="59816" y="46482"/>
                </a:lnTo>
                <a:lnTo>
                  <a:pt x="62611" y="47625"/>
                </a:lnTo>
                <a:lnTo>
                  <a:pt x="66293" y="52577"/>
                </a:lnTo>
                <a:lnTo>
                  <a:pt x="67183" y="56514"/>
                </a:lnTo>
                <a:lnTo>
                  <a:pt x="67183" y="233299"/>
                </a:lnTo>
                <a:lnTo>
                  <a:pt x="37629" y="259762"/>
                </a:lnTo>
                <a:lnTo>
                  <a:pt x="11429" y="261620"/>
                </a:lnTo>
                <a:lnTo>
                  <a:pt x="11429" y="276225"/>
                </a:lnTo>
                <a:lnTo>
                  <a:pt x="159257" y="276225"/>
                </a:lnTo>
                <a:lnTo>
                  <a:pt x="159257" y="261620"/>
                </a:lnTo>
                <a:lnTo>
                  <a:pt x="148971" y="261365"/>
                </a:lnTo>
                <a:lnTo>
                  <a:pt x="140715" y="260858"/>
                </a:lnTo>
                <a:lnTo>
                  <a:pt x="105537" y="245490"/>
                </a:lnTo>
                <a:lnTo>
                  <a:pt x="103377" y="231775"/>
                </a:lnTo>
                <a:lnTo>
                  <a:pt x="103377" y="53212"/>
                </a:lnTo>
                <a:lnTo>
                  <a:pt x="103727" y="22939"/>
                </a:lnTo>
                <a:lnTo>
                  <a:pt x="104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85738" y="2542667"/>
            <a:ext cx="277495" cy="273050"/>
          </a:xfrm>
          <a:custGeom>
            <a:avLst/>
            <a:gdLst/>
            <a:ahLst/>
            <a:cxnLst/>
            <a:rect l="l" t="t" r="r" b="b"/>
            <a:pathLst>
              <a:path w="277495" h="273050">
                <a:moveTo>
                  <a:pt x="277494" y="0"/>
                </a:moveTo>
                <a:lnTo>
                  <a:pt x="207517" y="0"/>
                </a:lnTo>
                <a:lnTo>
                  <a:pt x="205359" y="9779"/>
                </a:lnTo>
                <a:lnTo>
                  <a:pt x="212089" y="10160"/>
                </a:lnTo>
                <a:lnTo>
                  <a:pt x="217042" y="11557"/>
                </a:lnTo>
                <a:lnTo>
                  <a:pt x="223392" y="16510"/>
                </a:lnTo>
                <a:lnTo>
                  <a:pt x="224916" y="20828"/>
                </a:lnTo>
                <a:lnTo>
                  <a:pt x="224916" y="27178"/>
                </a:lnTo>
                <a:lnTo>
                  <a:pt x="204071" y="133399"/>
                </a:lnTo>
                <a:lnTo>
                  <a:pt x="191404" y="196262"/>
                </a:lnTo>
                <a:lnTo>
                  <a:pt x="188722" y="212471"/>
                </a:lnTo>
                <a:lnTo>
                  <a:pt x="186562" y="212471"/>
                </a:lnTo>
                <a:lnTo>
                  <a:pt x="183108" y="200279"/>
                </a:lnTo>
                <a:lnTo>
                  <a:pt x="174293" y="171894"/>
                </a:lnTo>
                <a:lnTo>
                  <a:pt x="116204" y="0"/>
                </a:lnTo>
                <a:lnTo>
                  <a:pt x="52324" y="0"/>
                </a:lnTo>
                <a:lnTo>
                  <a:pt x="50164" y="9779"/>
                </a:lnTo>
                <a:lnTo>
                  <a:pt x="56896" y="10160"/>
                </a:lnTo>
                <a:lnTo>
                  <a:pt x="61975" y="11557"/>
                </a:lnTo>
                <a:lnTo>
                  <a:pt x="68199" y="16510"/>
                </a:lnTo>
                <a:lnTo>
                  <a:pt x="69723" y="20828"/>
                </a:lnTo>
                <a:lnTo>
                  <a:pt x="69723" y="32512"/>
                </a:lnTo>
                <a:lnTo>
                  <a:pt x="29301" y="222456"/>
                </a:lnTo>
                <a:lnTo>
                  <a:pt x="11049" y="260985"/>
                </a:lnTo>
                <a:lnTo>
                  <a:pt x="2159" y="263144"/>
                </a:lnTo>
                <a:lnTo>
                  <a:pt x="0" y="272923"/>
                </a:lnTo>
                <a:lnTo>
                  <a:pt x="69976" y="272923"/>
                </a:lnTo>
                <a:lnTo>
                  <a:pt x="72136" y="263144"/>
                </a:lnTo>
                <a:lnTo>
                  <a:pt x="65024" y="262636"/>
                </a:lnTo>
                <a:lnTo>
                  <a:pt x="60071" y="261112"/>
                </a:lnTo>
                <a:lnTo>
                  <a:pt x="54101" y="256159"/>
                </a:lnTo>
                <a:lnTo>
                  <a:pt x="52577" y="251968"/>
                </a:lnTo>
                <a:lnTo>
                  <a:pt x="52839" y="239349"/>
                </a:lnTo>
                <a:lnTo>
                  <a:pt x="53625" y="231981"/>
                </a:lnTo>
                <a:lnTo>
                  <a:pt x="54935" y="223779"/>
                </a:lnTo>
                <a:lnTo>
                  <a:pt x="56769" y="214757"/>
                </a:lnTo>
                <a:lnTo>
                  <a:pt x="77295" y="121140"/>
                </a:lnTo>
                <a:lnTo>
                  <a:pt x="83010" y="93100"/>
                </a:lnTo>
                <a:lnTo>
                  <a:pt x="90122" y="54752"/>
                </a:lnTo>
                <a:lnTo>
                  <a:pt x="92328" y="39878"/>
                </a:lnTo>
                <a:lnTo>
                  <a:pt x="94996" y="39878"/>
                </a:lnTo>
                <a:lnTo>
                  <a:pt x="99143" y="55215"/>
                </a:lnTo>
                <a:lnTo>
                  <a:pt x="103600" y="70564"/>
                </a:lnTo>
                <a:lnTo>
                  <a:pt x="108390" y="85937"/>
                </a:lnTo>
                <a:lnTo>
                  <a:pt x="171958" y="272923"/>
                </a:lnTo>
                <a:lnTo>
                  <a:pt x="199136" y="272923"/>
                </a:lnTo>
                <a:lnTo>
                  <a:pt x="248128" y="50611"/>
                </a:lnTo>
                <a:lnTo>
                  <a:pt x="251608" y="36756"/>
                </a:lnTo>
                <a:lnTo>
                  <a:pt x="275336" y="9779"/>
                </a:lnTo>
                <a:lnTo>
                  <a:pt x="277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191255"/>
            <a:ext cx="323850" cy="400685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38530" y="3073780"/>
            <a:ext cx="36093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solidFill>
                  <a:srgbClr val="008000"/>
                </a:solidFill>
                <a:latin typeface="Calibri"/>
                <a:cs typeface="Calibri"/>
              </a:rPr>
              <a:t>The Google </a:t>
            </a:r>
            <a:r>
              <a:rPr b="1" spc="15" dirty="0">
                <a:solidFill>
                  <a:srgbClr val="008000"/>
                </a:solidFill>
                <a:latin typeface="Calibri"/>
                <a:cs typeface="Calibri"/>
              </a:rPr>
              <a:t>Matrix</a:t>
            </a:r>
            <a:r>
              <a:rPr b="1" spc="-2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b="1" i="1" spc="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b="1" spc="5" dirty="0">
                <a:solidFill>
                  <a:srgbClr val="008000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33" name="object 33"/>
          <p:cNvSpPr/>
          <p:nvPr/>
        </p:nvSpPr>
        <p:spPr>
          <a:xfrm>
            <a:off x="2281173" y="3968115"/>
            <a:ext cx="240029" cy="276225"/>
          </a:xfrm>
          <a:custGeom>
            <a:avLst/>
            <a:gdLst/>
            <a:ahLst/>
            <a:cxnLst/>
            <a:rect l="l" t="t" r="r" b="b"/>
            <a:pathLst>
              <a:path w="240030" h="276225">
                <a:moveTo>
                  <a:pt x="201294" y="0"/>
                </a:moveTo>
                <a:lnTo>
                  <a:pt x="171069" y="0"/>
                </a:lnTo>
                <a:lnTo>
                  <a:pt x="42925" y="221615"/>
                </a:lnTo>
                <a:lnTo>
                  <a:pt x="37635" y="230546"/>
                </a:lnTo>
                <a:lnTo>
                  <a:pt x="13843" y="261493"/>
                </a:lnTo>
                <a:lnTo>
                  <a:pt x="10159" y="264287"/>
                </a:lnTo>
                <a:lnTo>
                  <a:pt x="6223" y="265938"/>
                </a:lnTo>
                <a:lnTo>
                  <a:pt x="2158" y="266446"/>
                </a:lnTo>
                <a:lnTo>
                  <a:pt x="0" y="276225"/>
                </a:lnTo>
                <a:lnTo>
                  <a:pt x="81787" y="276225"/>
                </a:lnTo>
                <a:lnTo>
                  <a:pt x="83946" y="266446"/>
                </a:lnTo>
                <a:lnTo>
                  <a:pt x="75112" y="263989"/>
                </a:lnTo>
                <a:lnTo>
                  <a:pt x="68802" y="259842"/>
                </a:lnTo>
                <a:lnTo>
                  <a:pt x="65016" y="253980"/>
                </a:lnTo>
                <a:lnTo>
                  <a:pt x="63753" y="246380"/>
                </a:lnTo>
                <a:lnTo>
                  <a:pt x="63753" y="241300"/>
                </a:lnTo>
                <a:lnTo>
                  <a:pt x="78739" y="205232"/>
                </a:lnTo>
                <a:lnTo>
                  <a:pt x="89788" y="185674"/>
                </a:lnTo>
                <a:lnTo>
                  <a:pt x="213349" y="185674"/>
                </a:lnTo>
                <a:lnTo>
                  <a:pt x="212219" y="168275"/>
                </a:lnTo>
                <a:lnTo>
                  <a:pt x="98678" y="168275"/>
                </a:lnTo>
                <a:lnTo>
                  <a:pt x="169925" y="42291"/>
                </a:lnTo>
                <a:lnTo>
                  <a:pt x="204040" y="42291"/>
                </a:lnTo>
                <a:lnTo>
                  <a:pt x="201294" y="0"/>
                </a:lnTo>
                <a:close/>
              </a:path>
              <a:path w="240030" h="276225">
                <a:moveTo>
                  <a:pt x="213349" y="185674"/>
                </a:moveTo>
                <a:lnTo>
                  <a:pt x="177673" y="185674"/>
                </a:lnTo>
                <a:lnTo>
                  <a:pt x="179104" y="211871"/>
                </a:lnTo>
                <a:lnTo>
                  <a:pt x="179577" y="217551"/>
                </a:lnTo>
                <a:lnTo>
                  <a:pt x="179627" y="230546"/>
                </a:lnTo>
                <a:lnTo>
                  <a:pt x="164211" y="265811"/>
                </a:lnTo>
                <a:lnTo>
                  <a:pt x="156337" y="266446"/>
                </a:lnTo>
                <a:lnTo>
                  <a:pt x="154177" y="276225"/>
                </a:lnTo>
                <a:lnTo>
                  <a:pt x="237362" y="276225"/>
                </a:lnTo>
                <a:lnTo>
                  <a:pt x="239521" y="266446"/>
                </a:lnTo>
                <a:lnTo>
                  <a:pt x="233806" y="265684"/>
                </a:lnTo>
                <a:lnTo>
                  <a:pt x="229488" y="263779"/>
                </a:lnTo>
                <a:lnTo>
                  <a:pt x="215418" y="217551"/>
                </a:lnTo>
                <a:lnTo>
                  <a:pt x="213349" y="185674"/>
                </a:lnTo>
                <a:close/>
              </a:path>
              <a:path w="240030" h="276225">
                <a:moveTo>
                  <a:pt x="204040" y="42291"/>
                </a:moveTo>
                <a:lnTo>
                  <a:pt x="172084" y="42291"/>
                </a:lnTo>
                <a:lnTo>
                  <a:pt x="172196" y="53816"/>
                </a:lnTo>
                <a:lnTo>
                  <a:pt x="172352" y="61650"/>
                </a:lnTo>
                <a:lnTo>
                  <a:pt x="172593" y="70866"/>
                </a:lnTo>
                <a:lnTo>
                  <a:pt x="172785" y="80347"/>
                </a:lnTo>
                <a:lnTo>
                  <a:pt x="172989" y="88995"/>
                </a:lnTo>
                <a:lnTo>
                  <a:pt x="173218" y="96833"/>
                </a:lnTo>
                <a:lnTo>
                  <a:pt x="173481" y="103886"/>
                </a:lnTo>
                <a:lnTo>
                  <a:pt x="176911" y="168275"/>
                </a:lnTo>
                <a:lnTo>
                  <a:pt x="212219" y="168275"/>
                </a:lnTo>
                <a:lnTo>
                  <a:pt x="204040" y="42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85033" y="4155566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80" y="0"/>
                </a:moveTo>
                <a:lnTo>
                  <a:pt x="0" y="0"/>
                </a:lnTo>
                <a:lnTo>
                  <a:pt x="0" y="26542"/>
                </a:lnTo>
                <a:lnTo>
                  <a:pt x="246380" y="26542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85033" y="4072509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80" y="0"/>
                </a:moveTo>
                <a:lnTo>
                  <a:pt x="0" y="0"/>
                </a:lnTo>
                <a:lnTo>
                  <a:pt x="0" y="26670"/>
                </a:lnTo>
                <a:lnTo>
                  <a:pt x="246380" y="26670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7336" y="3958209"/>
            <a:ext cx="227329" cy="372110"/>
          </a:xfrm>
          <a:custGeom>
            <a:avLst/>
            <a:gdLst/>
            <a:ahLst/>
            <a:cxnLst/>
            <a:rect l="l" t="t" r="r" b="b"/>
            <a:pathLst>
              <a:path w="227329" h="372110">
                <a:moveTo>
                  <a:pt x="162687" y="0"/>
                </a:moveTo>
                <a:lnTo>
                  <a:pt x="114807" y="12700"/>
                </a:lnTo>
                <a:lnTo>
                  <a:pt x="80771" y="48768"/>
                </a:lnTo>
                <a:lnTo>
                  <a:pt x="63519" y="90666"/>
                </a:lnTo>
                <a:lnTo>
                  <a:pt x="0" y="372110"/>
                </a:lnTo>
                <a:lnTo>
                  <a:pt x="32512" y="372110"/>
                </a:lnTo>
                <a:lnTo>
                  <a:pt x="53975" y="277368"/>
                </a:lnTo>
                <a:lnTo>
                  <a:pt x="156972" y="277368"/>
                </a:lnTo>
                <a:lnTo>
                  <a:pt x="157225" y="277241"/>
                </a:lnTo>
                <a:lnTo>
                  <a:pt x="162566" y="273558"/>
                </a:lnTo>
                <a:lnTo>
                  <a:pt x="96900" y="273558"/>
                </a:lnTo>
                <a:lnTo>
                  <a:pt x="90296" y="272669"/>
                </a:lnTo>
                <a:lnTo>
                  <a:pt x="62638" y="251444"/>
                </a:lnTo>
                <a:lnTo>
                  <a:pt x="62719" y="244475"/>
                </a:lnTo>
                <a:lnTo>
                  <a:pt x="90606" y="114331"/>
                </a:lnTo>
                <a:lnTo>
                  <a:pt x="102933" y="71024"/>
                </a:lnTo>
                <a:lnTo>
                  <a:pt x="127367" y="29517"/>
                </a:lnTo>
                <a:lnTo>
                  <a:pt x="160781" y="15748"/>
                </a:lnTo>
                <a:lnTo>
                  <a:pt x="212402" y="15748"/>
                </a:lnTo>
                <a:lnTo>
                  <a:pt x="210312" y="13589"/>
                </a:lnTo>
                <a:lnTo>
                  <a:pt x="201048" y="7661"/>
                </a:lnTo>
                <a:lnTo>
                  <a:pt x="190023" y="3413"/>
                </a:lnTo>
                <a:lnTo>
                  <a:pt x="177236" y="855"/>
                </a:lnTo>
                <a:lnTo>
                  <a:pt x="162687" y="0"/>
                </a:lnTo>
                <a:close/>
              </a:path>
              <a:path w="227329" h="372110">
                <a:moveTo>
                  <a:pt x="156972" y="277368"/>
                </a:moveTo>
                <a:lnTo>
                  <a:pt x="53975" y="277368"/>
                </a:lnTo>
                <a:lnTo>
                  <a:pt x="60785" y="280388"/>
                </a:lnTo>
                <a:lnTo>
                  <a:pt x="102272" y="289139"/>
                </a:lnTo>
                <a:lnTo>
                  <a:pt x="110489" y="289306"/>
                </a:lnTo>
                <a:lnTo>
                  <a:pt x="123346" y="288545"/>
                </a:lnTo>
                <a:lnTo>
                  <a:pt x="135429" y="286273"/>
                </a:lnTo>
                <a:lnTo>
                  <a:pt x="146726" y="282501"/>
                </a:lnTo>
                <a:lnTo>
                  <a:pt x="156972" y="277368"/>
                </a:lnTo>
                <a:close/>
              </a:path>
              <a:path w="227329" h="372110">
                <a:moveTo>
                  <a:pt x="212402" y="15748"/>
                </a:moveTo>
                <a:lnTo>
                  <a:pt x="160781" y="15748"/>
                </a:lnTo>
                <a:lnTo>
                  <a:pt x="168471" y="16295"/>
                </a:lnTo>
                <a:lnTo>
                  <a:pt x="175148" y="17938"/>
                </a:lnTo>
                <a:lnTo>
                  <a:pt x="193801" y="49911"/>
                </a:lnTo>
                <a:lnTo>
                  <a:pt x="193182" y="60100"/>
                </a:lnTo>
                <a:lnTo>
                  <a:pt x="178468" y="96601"/>
                </a:lnTo>
                <a:lnTo>
                  <a:pt x="147587" y="121368"/>
                </a:lnTo>
                <a:lnTo>
                  <a:pt x="117601" y="128905"/>
                </a:lnTo>
                <a:lnTo>
                  <a:pt x="114807" y="143129"/>
                </a:lnTo>
                <a:lnTo>
                  <a:pt x="150494" y="157734"/>
                </a:lnTo>
                <a:lnTo>
                  <a:pt x="162940" y="193167"/>
                </a:lnTo>
                <a:lnTo>
                  <a:pt x="162464" y="204644"/>
                </a:lnTo>
                <a:lnTo>
                  <a:pt x="151155" y="243790"/>
                </a:lnTo>
                <a:lnTo>
                  <a:pt x="120411" y="271065"/>
                </a:lnTo>
                <a:lnTo>
                  <a:pt x="104901" y="273558"/>
                </a:lnTo>
                <a:lnTo>
                  <a:pt x="162566" y="273558"/>
                </a:lnTo>
                <a:lnTo>
                  <a:pt x="188087" y="244475"/>
                </a:lnTo>
                <a:lnTo>
                  <a:pt x="198500" y="200279"/>
                </a:lnTo>
                <a:lnTo>
                  <a:pt x="195526" y="179228"/>
                </a:lnTo>
                <a:lnTo>
                  <a:pt x="186610" y="161798"/>
                </a:lnTo>
                <a:lnTo>
                  <a:pt x="171765" y="147986"/>
                </a:lnTo>
                <a:lnTo>
                  <a:pt x="151002" y="137795"/>
                </a:lnTo>
                <a:lnTo>
                  <a:pt x="151383" y="136144"/>
                </a:lnTo>
                <a:lnTo>
                  <a:pt x="188849" y="119380"/>
                </a:lnTo>
                <a:lnTo>
                  <a:pt x="216656" y="92285"/>
                </a:lnTo>
                <a:lnTo>
                  <a:pt x="227075" y="52578"/>
                </a:lnTo>
                <a:lnTo>
                  <a:pt x="226028" y="40645"/>
                </a:lnTo>
                <a:lnTo>
                  <a:pt x="222885" y="30178"/>
                </a:lnTo>
                <a:lnTo>
                  <a:pt x="217646" y="21163"/>
                </a:lnTo>
                <a:lnTo>
                  <a:pt x="212402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28238" y="3971416"/>
            <a:ext cx="326390" cy="273050"/>
          </a:xfrm>
          <a:custGeom>
            <a:avLst/>
            <a:gdLst/>
            <a:ahLst/>
            <a:cxnLst/>
            <a:rect l="l" t="t" r="r" b="b"/>
            <a:pathLst>
              <a:path w="326389" h="273050">
                <a:moveTo>
                  <a:pt x="326136" y="0"/>
                </a:moveTo>
                <a:lnTo>
                  <a:pt x="263144" y="0"/>
                </a:lnTo>
                <a:lnTo>
                  <a:pt x="146558" y="193928"/>
                </a:lnTo>
                <a:lnTo>
                  <a:pt x="123698" y="0"/>
                </a:lnTo>
                <a:lnTo>
                  <a:pt x="52324" y="0"/>
                </a:lnTo>
                <a:lnTo>
                  <a:pt x="50164" y="9778"/>
                </a:lnTo>
                <a:lnTo>
                  <a:pt x="56896" y="10159"/>
                </a:lnTo>
                <a:lnTo>
                  <a:pt x="61975" y="11556"/>
                </a:lnTo>
                <a:lnTo>
                  <a:pt x="68199" y="16509"/>
                </a:lnTo>
                <a:lnTo>
                  <a:pt x="69723" y="20827"/>
                </a:lnTo>
                <a:lnTo>
                  <a:pt x="69723" y="32511"/>
                </a:lnTo>
                <a:lnTo>
                  <a:pt x="29301" y="222456"/>
                </a:lnTo>
                <a:lnTo>
                  <a:pt x="11049" y="260984"/>
                </a:lnTo>
                <a:lnTo>
                  <a:pt x="2159" y="263143"/>
                </a:lnTo>
                <a:lnTo>
                  <a:pt x="0" y="272922"/>
                </a:lnTo>
                <a:lnTo>
                  <a:pt x="69976" y="272922"/>
                </a:lnTo>
                <a:lnTo>
                  <a:pt x="72136" y="263143"/>
                </a:lnTo>
                <a:lnTo>
                  <a:pt x="65024" y="262635"/>
                </a:lnTo>
                <a:lnTo>
                  <a:pt x="60071" y="261111"/>
                </a:lnTo>
                <a:lnTo>
                  <a:pt x="54101" y="256158"/>
                </a:lnTo>
                <a:lnTo>
                  <a:pt x="52577" y="251967"/>
                </a:lnTo>
                <a:lnTo>
                  <a:pt x="52839" y="239349"/>
                </a:lnTo>
                <a:lnTo>
                  <a:pt x="53625" y="231981"/>
                </a:lnTo>
                <a:lnTo>
                  <a:pt x="54935" y="223779"/>
                </a:lnTo>
                <a:lnTo>
                  <a:pt x="81238" y="102824"/>
                </a:lnTo>
                <a:lnTo>
                  <a:pt x="85137" y="82502"/>
                </a:lnTo>
                <a:lnTo>
                  <a:pt x="88822" y="61346"/>
                </a:lnTo>
                <a:lnTo>
                  <a:pt x="92328" y="39369"/>
                </a:lnTo>
                <a:lnTo>
                  <a:pt x="96392" y="39369"/>
                </a:lnTo>
                <a:lnTo>
                  <a:pt x="98536" y="61158"/>
                </a:lnTo>
                <a:lnTo>
                  <a:pt x="102536" y="97734"/>
                </a:lnTo>
                <a:lnTo>
                  <a:pt x="120903" y="241172"/>
                </a:lnTo>
                <a:lnTo>
                  <a:pt x="142748" y="241172"/>
                </a:lnTo>
                <a:lnTo>
                  <a:pt x="233679" y="90931"/>
                </a:lnTo>
                <a:lnTo>
                  <a:pt x="251618" y="60832"/>
                </a:lnTo>
                <a:lnTo>
                  <a:pt x="261747" y="42925"/>
                </a:lnTo>
                <a:lnTo>
                  <a:pt x="264540" y="42925"/>
                </a:lnTo>
                <a:lnTo>
                  <a:pt x="257746" y="67770"/>
                </a:lnTo>
                <a:lnTo>
                  <a:pt x="251713" y="92709"/>
                </a:lnTo>
                <a:lnTo>
                  <a:pt x="223103" y="222456"/>
                </a:lnTo>
                <a:lnTo>
                  <a:pt x="218566" y="240029"/>
                </a:lnTo>
                <a:lnTo>
                  <a:pt x="195961" y="263143"/>
                </a:lnTo>
                <a:lnTo>
                  <a:pt x="193801" y="272922"/>
                </a:lnTo>
                <a:lnTo>
                  <a:pt x="273685" y="272922"/>
                </a:lnTo>
                <a:lnTo>
                  <a:pt x="275971" y="263143"/>
                </a:lnTo>
                <a:lnTo>
                  <a:pt x="268859" y="262635"/>
                </a:lnTo>
                <a:lnTo>
                  <a:pt x="263778" y="261111"/>
                </a:lnTo>
                <a:lnTo>
                  <a:pt x="257810" y="256158"/>
                </a:lnTo>
                <a:lnTo>
                  <a:pt x="256286" y="251967"/>
                </a:lnTo>
                <a:lnTo>
                  <a:pt x="256539" y="237997"/>
                </a:lnTo>
                <a:lnTo>
                  <a:pt x="296767" y="50611"/>
                </a:lnTo>
                <a:lnTo>
                  <a:pt x="310769" y="14731"/>
                </a:lnTo>
                <a:lnTo>
                  <a:pt x="323976" y="9778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94709" y="3999229"/>
            <a:ext cx="246379" cy="256540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287" y="11430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287" y="256540"/>
                </a:lnTo>
                <a:lnTo>
                  <a:pt x="137287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1330" y="3936364"/>
            <a:ext cx="1231900" cy="394335"/>
          </a:xfrm>
          <a:custGeom>
            <a:avLst/>
            <a:gdLst/>
            <a:ahLst/>
            <a:cxnLst/>
            <a:rect l="l" t="t" r="r" b="b"/>
            <a:pathLst>
              <a:path w="1231900" h="394335">
                <a:moveTo>
                  <a:pt x="126492" y="15367"/>
                </a:moveTo>
                <a:lnTo>
                  <a:pt x="121031" y="0"/>
                </a:lnTo>
                <a:lnTo>
                  <a:pt x="93548" y="9880"/>
                </a:lnTo>
                <a:lnTo>
                  <a:pt x="69430" y="24257"/>
                </a:lnTo>
                <a:lnTo>
                  <a:pt x="31369" y="66421"/>
                </a:lnTo>
                <a:lnTo>
                  <a:pt x="7874" y="122796"/>
                </a:lnTo>
                <a:lnTo>
                  <a:pt x="0" y="189738"/>
                </a:lnTo>
                <a:lnTo>
                  <a:pt x="1943" y="224599"/>
                </a:lnTo>
                <a:lnTo>
                  <a:pt x="17564" y="286270"/>
                </a:lnTo>
                <a:lnTo>
                  <a:pt x="48564" y="336283"/>
                </a:lnTo>
                <a:lnTo>
                  <a:pt x="93472" y="369430"/>
                </a:lnTo>
                <a:lnTo>
                  <a:pt x="121031" y="379349"/>
                </a:lnTo>
                <a:lnTo>
                  <a:pt x="125857" y="363982"/>
                </a:lnTo>
                <a:lnTo>
                  <a:pt x="104203" y="354393"/>
                </a:lnTo>
                <a:lnTo>
                  <a:pt x="85547" y="341045"/>
                </a:lnTo>
                <a:lnTo>
                  <a:pt x="57150" y="303149"/>
                </a:lnTo>
                <a:lnTo>
                  <a:pt x="40284" y="251574"/>
                </a:lnTo>
                <a:lnTo>
                  <a:pt x="34671" y="187706"/>
                </a:lnTo>
                <a:lnTo>
                  <a:pt x="36068" y="155346"/>
                </a:lnTo>
                <a:lnTo>
                  <a:pt x="47307" y="99237"/>
                </a:lnTo>
                <a:lnTo>
                  <a:pt x="69913" y="54914"/>
                </a:lnTo>
                <a:lnTo>
                  <a:pt x="104584" y="24904"/>
                </a:lnTo>
                <a:lnTo>
                  <a:pt x="126492" y="15367"/>
                </a:lnTo>
                <a:close/>
              </a:path>
              <a:path w="1231900" h="394335">
                <a:moveTo>
                  <a:pt x="330327" y="293370"/>
                </a:moveTo>
                <a:lnTo>
                  <a:pt x="285750" y="287274"/>
                </a:lnTo>
                <a:lnTo>
                  <a:pt x="274447" y="263525"/>
                </a:lnTo>
                <a:lnTo>
                  <a:pt x="274447" y="84963"/>
                </a:lnTo>
                <a:lnTo>
                  <a:pt x="274789" y="54698"/>
                </a:lnTo>
                <a:lnTo>
                  <a:pt x="275717" y="31750"/>
                </a:lnTo>
                <a:lnTo>
                  <a:pt x="264668" y="31750"/>
                </a:lnTo>
                <a:lnTo>
                  <a:pt x="171069" y="87630"/>
                </a:lnTo>
                <a:lnTo>
                  <a:pt x="179959" y="102997"/>
                </a:lnTo>
                <a:lnTo>
                  <a:pt x="188277" y="97510"/>
                </a:lnTo>
                <a:lnTo>
                  <a:pt x="202844" y="88417"/>
                </a:lnTo>
                <a:lnTo>
                  <a:pt x="216916" y="80391"/>
                </a:lnTo>
                <a:lnTo>
                  <a:pt x="223012" y="78232"/>
                </a:lnTo>
                <a:lnTo>
                  <a:pt x="230886" y="78232"/>
                </a:lnTo>
                <a:lnTo>
                  <a:pt x="233680" y="79375"/>
                </a:lnTo>
                <a:lnTo>
                  <a:pt x="237363" y="84328"/>
                </a:lnTo>
                <a:lnTo>
                  <a:pt x="238252" y="88265"/>
                </a:lnTo>
                <a:lnTo>
                  <a:pt x="238252" y="265049"/>
                </a:lnTo>
                <a:lnTo>
                  <a:pt x="208686" y="291515"/>
                </a:lnTo>
                <a:lnTo>
                  <a:pt x="182499" y="293370"/>
                </a:lnTo>
                <a:lnTo>
                  <a:pt x="182499" y="307975"/>
                </a:lnTo>
                <a:lnTo>
                  <a:pt x="330327" y="307975"/>
                </a:lnTo>
                <a:lnTo>
                  <a:pt x="330327" y="293370"/>
                </a:lnTo>
                <a:close/>
              </a:path>
              <a:path w="1231900" h="394335">
                <a:moveTo>
                  <a:pt x="726059" y="177622"/>
                </a:moveTo>
                <a:lnTo>
                  <a:pt x="479679" y="177622"/>
                </a:lnTo>
                <a:lnTo>
                  <a:pt x="479679" y="204216"/>
                </a:lnTo>
                <a:lnTo>
                  <a:pt x="726059" y="204216"/>
                </a:lnTo>
                <a:lnTo>
                  <a:pt x="726059" y="177622"/>
                </a:lnTo>
                <a:close/>
              </a:path>
              <a:path w="1231900" h="394335">
                <a:moveTo>
                  <a:pt x="1070483" y="74422"/>
                </a:moveTo>
                <a:lnTo>
                  <a:pt x="1069428" y="62496"/>
                </a:lnTo>
                <a:lnTo>
                  <a:pt x="1066292" y="52031"/>
                </a:lnTo>
                <a:lnTo>
                  <a:pt x="1061046" y="43014"/>
                </a:lnTo>
                <a:lnTo>
                  <a:pt x="1055801" y="37592"/>
                </a:lnTo>
                <a:lnTo>
                  <a:pt x="1053719" y="35433"/>
                </a:lnTo>
                <a:lnTo>
                  <a:pt x="1044448" y="29514"/>
                </a:lnTo>
                <a:lnTo>
                  <a:pt x="1037209" y="26733"/>
                </a:lnTo>
                <a:lnTo>
                  <a:pt x="1037209" y="71755"/>
                </a:lnTo>
                <a:lnTo>
                  <a:pt x="1036586" y="81953"/>
                </a:lnTo>
                <a:lnTo>
                  <a:pt x="1021867" y="118452"/>
                </a:lnTo>
                <a:lnTo>
                  <a:pt x="990993" y="143217"/>
                </a:lnTo>
                <a:lnTo>
                  <a:pt x="961009" y="150749"/>
                </a:lnTo>
                <a:lnTo>
                  <a:pt x="958215" y="164973"/>
                </a:lnTo>
                <a:lnTo>
                  <a:pt x="993902" y="179578"/>
                </a:lnTo>
                <a:lnTo>
                  <a:pt x="1005865" y="226491"/>
                </a:lnTo>
                <a:lnTo>
                  <a:pt x="994562" y="265645"/>
                </a:lnTo>
                <a:lnTo>
                  <a:pt x="963815" y="292912"/>
                </a:lnTo>
                <a:lnTo>
                  <a:pt x="948309" y="295402"/>
                </a:lnTo>
                <a:lnTo>
                  <a:pt x="940308" y="295402"/>
                </a:lnTo>
                <a:lnTo>
                  <a:pt x="906780" y="276225"/>
                </a:lnTo>
                <a:lnTo>
                  <a:pt x="906043" y="273291"/>
                </a:lnTo>
                <a:lnTo>
                  <a:pt x="906119" y="266319"/>
                </a:lnTo>
                <a:lnTo>
                  <a:pt x="934008" y="136182"/>
                </a:lnTo>
                <a:lnTo>
                  <a:pt x="946340" y="92875"/>
                </a:lnTo>
                <a:lnTo>
                  <a:pt x="970762" y="51371"/>
                </a:lnTo>
                <a:lnTo>
                  <a:pt x="1004189" y="37592"/>
                </a:lnTo>
                <a:lnTo>
                  <a:pt x="1011872" y="38150"/>
                </a:lnTo>
                <a:lnTo>
                  <a:pt x="1037209" y="71755"/>
                </a:lnTo>
                <a:lnTo>
                  <a:pt x="1037209" y="26733"/>
                </a:lnTo>
                <a:lnTo>
                  <a:pt x="1033424" y="25260"/>
                </a:lnTo>
                <a:lnTo>
                  <a:pt x="1020635" y="22707"/>
                </a:lnTo>
                <a:lnTo>
                  <a:pt x="1006094" y="21844"/>
                </a:lnTo>
                <a:lnTo>
                  <a:pt x="992797" y="22644"/>
                </a:lnTo>
                <a:lnTo>
                  <a:pt x="948372" y="41529"/>
                </a:lnTo>
                <a:lnTo>
                  <a:pt x="917689" y="83070"/>
                </a:lnTo>
                <a:lnTo>
                  <a:pt x="902589" y="129540"/>
                </a:lnTo>
                <a:lnTo>
                  <a:pt x="843407" y="393954"/>
                </a:lnTo>
                <a:lnTo>
                  <a:pt x="875919" y="393954"/>
                </a:lnTo>
                <a:lnTo>
                  <a:pt x="897382" y="299212"/>
                </a:lnTo>
                <a:lnTo>
                  <a:pt x="904189" y="302234"/>
                </a:lnTo>
                <a:lnTo>
                  <a:pt x="945667" y="310984"/>
                </a:lnTo>
                <a:lnTo>
                  <a:pt x="953897" y="311150"/>
                </a:lnTo>
                <a:lnTo>
                  <a:pt x="966749" y="310400"/>
                </a:lnTo>
                <a:lnTo>
                  <a:pt x="978827" y="308127"/>
                </a:lnTo>
                <a:lnTo>
                  <a:pt x="990130" y="304355"/>
                </a:lnTo>
                <a:lnTo>
                  <a:pt x="1000379" y="299212"/>
                </a:lnTo>
                <a:lnTo>
                  <a:pt x="1000633" y="299085"/>
                </a:lnTo>
                <a:lnTo>
                  <a:pt x="1005967" y="295402"/>
                </a:lnTo>
                <a:lnTo>
                  <a:pt x="1010196" y="292493"/>
                </a:lnTo>
                <a:lnTo>
                  <a:pt x="1018540" y="284848"/>
                </a:lnTo>
                <a:lnTo>
                  <a:pt x="1039317" y="244983"/>
                </a:lnTo>
                <a:lnTo>
                  <a:pt x="1041908" y="222123"/>
                </a:lnTo>
                <a:lnTo>
                  <a:pt x="1038923" y="201079"/>
                </a:lnTo>
                <a:lnTo>
                  <a:pt x="1030008" y="183654"/>
                </a:lnTo>
                <a:lnTo>
                  <a:pt x="1015161" y="169837"/>
                </a:lnTo>
                <a:lnTo>
                  <a:pt x="994410" y="159639"/>
                </a:lnTo>
                <a:lnTo>
                  <a:pt x="994791" y="157988"/>
                </a:lnTo>
                <a:lnTo>
                  <a:pt x="1032256" y="141224"/>
                </a:lnTo>
                <a:lnTo>
                  <a:pt x="1060056" y="114134"/>
                </a:lnTo>
                <a:lnTo>
                  <a:pt x="1070381" y="81953"/>
                </a:lnTo>
                <a:lnTo>
                  <a:pt x="1070483" y="74422"/>
                </a:lnTo>
                <a:close/>
              </a:path>
              <a:path w="1231900" h="394335">
                <a:moveTo>
                  <a:pt x="1231519" y="189738"/>
                </a:moveTo>
                <a:lnTo>
                  <a:pt x="1223708" y="122796"/>
                </a:lnTo>
                <a:lnTo>
                  <a:pt x="1200277" y="66421"/>
                </a:lnTo>
                <a:lnTo>
                  <a:pt x="1162138" y="24257"/>
                </a:lnTo>
                <a:lnTo>
                  <a:pt x="1110488" y="0"/>
                </a:lnTo>
                <a:lnTo>
                  <a:pt x="1105154" y="15367"/>
                </a:lnTo>
                <a:lnTo>
                  <a:pt x="1127125" y="24904"/>
                </a:lnTo>
                <a:lnTo>
                  <a:pt x="1146009" y="38074"/>
                </a:lnTo>
                <a:lnTo>
                  <a:pt x="1174496" y="75438"/>
                </a:lnTo>
                <a:lnTo>
                  <a:pt x="1191348" y="125857"/>
                </a:lnTo>
                <a:lnTo>
                  <a:pt x="1196975" y="187706"/>
                </a:lnTo>
                <a:lnTo>
                  <a:pt x="1195565" y="221195"/>
                </a:lnTo>
                <a:lnTo>
                  <a:pt x="1184275" y="278879"/>
                </a:lnTo>
                <a:lnTo>
                  <a:pt x="1161643" y="323964"/>
                </a:lnTo>
                <a:lnTo>
                  <a:pt x="1127353" y="354393"/>
                </a:lnTo>
                <a:lnTo>
                  <a:pt x="1105789" y="363982"/>
                </a:lnTo>
                <a:lnTo>
                  <a:pt x="1110488" y="379349"/>
                </a:lnTo>
                <a:lnTo>
                  <a:pt x="1162278" y="355066"/>
                </a:lnTo>
                <a:lnTo>
                  <a:pt x="1200277" y="313055"/>
                </a:lnTo>
                <a:lnTo>
                  <a:pt x="1223708" y="256781"/>
                </a:lnTo>
                <a:lnTo>
                  <a:pt x="1229563" y="224599"/>
                </a:lnTo>
                <a:lnTo>
                  <a:pt x="1231519" y="189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72582" y="3653789"/>
            <a:ext cx="530860" cy="881380"/>
          </a:xfrm>
          <a:custGeom>
            <a:avLst/>
            <a:gdLst/>
            <a:ahLst/>
            <a:cxnLst/>
            <a:rect l="l" t="t" r="r" b="b"/>
            <a:pathLst>
              <a:path w="530860" h="881379">
                <a:moveTo>
                  <a:pt x="100584" y="66040"/>
                </a:moveTo>
                <a:lnTo>
                  <a:pt x="0" y="66040"/>
                </a:lnTo>
                <a:lnTo>
                  <a:pt x="0" y="85090"/>
                </a:lnTo>
                <a:lnTo>
                  <a:pt x="0" y="862330"/>
                </a:lnTo>
                <a:lnTo>
                  <a:pt x="0" y="881380"/>
                </a:lnTo>
                <a:lnTo>
                  <a:pt x="100584" y="881380"/>
                </a:lnTo>
                <a:lnTo>
                  <a:pt x="100584" y="862330"/>
                </a:lnTo>
                <a:lnTo>
                  <a:pt x="39243" y="862330"/>
                </a:lnTo>
                <a:lnTo>
                  <a:pt x="39243" y="85090"/>
                </a:lnTo>
                <a:lnTo>
                  <a:pt x="100584" y="85090"/>
                </a:lnTo>
                <a:lnTo>
                  <a:pt x="100584" y="66040"/>
                </a:lnTo>
                <a:close/>
              </a:path>
              <a:path w="530860" h="881379">
                <a:moveTo>
                  <a:pt x="339725" y="261620"/>
                </a:moveTo>
                <a:lnTo>
                  <a:pt x="295148" y="255524"/>
                </a:lnTo>
                <a:lnTo>
                  <a:pt x="283845" y="231775"/>
                </a:lnTo>
                <a:lnTo>
                  <a:pt x="283845" y="53213"/>
                </a:lnTo>
                <a:lnTo>
                  <a:pt x="284187" y="22948"/>
                </a:lnTo>
                <a:lnTo>
                  <a:pt x="285115" y="0"/>
                </a:lnTo>
                <a:lnTo>
                  <a:pt x="274066" y="0"/>
                </a:lnTo>
                <a:lnTo>
                  <a:pt x="180467" y="55880"/>
                </a:lnTo>
                <a:lnTo>
                  <a:pt x="189357" y="71247"/>
                </a:lnTo>
                <a:lnTo>
                  <a:pt x="197675" y="65760"/>
                </a:lnTo>
                <a:lnTo>
                  <a:pt x="212242" y="56667"/>
                </a:lnTo>
                <a:lnTo>
                  <a:pt x="226314" y="48641"/>
                </a:lnTo>
                <a:lnTo>
                  <a:pt x="232410" y="46482"/>
                </a:lnTo>
                <a:lnTo>
                  <a:pt x="240284" y="46482"/>
                </a:lnTo>
                <a:lnTo>
                  <a:pt x="243078" y="47625"/>
                </a:lnTo>
                <a:lnTo>
                  <a:pt x="246761" y="52578"/>
                </a:lnTo>
                <a:lnTo>
                  <a:pt x="247650" y="56515"/>
                </a:lnTo>
                <a:lnTo>
                  <a:pt x="247650" y="233299"/>
                </a:lnTo>
                <a:lnTo>
                  <a:pt x="218084" y="259765"/>
                </a:lnTo>
                <a:lnTo>
                  <a:pt x="191897" y="261620"/>
                </a:lnTo>
                <a:lnTo>
                  <a:pt x="191897" y="276225"/>
                </a:lnTo>
                <a:lnTo>
                  <a:pt x="339725" y="276225"/>
                </a:lnTo>
                <a:lnTo>
                  <a:pt x="339725" y="261620"/>
                </a:lnTo>
                <a:close/>
              </a:path>
              <a:path w="530860" h="881379">
                <a:moveTo>
                  <a:pt x="395351" y="593852"/>
                </a:moveTo>
                <a:lnTo>
                  <a:pt x="325374" y="593852"/>
                </a:lnTo>
                <a:lnTo>
                  <a:pt x="323215" y="603631"/>
                </a:lnTo>
                <a:lnTo>
                  <a:pt x="329946" y="604012"/>
                </a:lnTo>
                <a:lnTo>
                  <a:pt x="334899" y="605409"/>
                </a:lnTo>
                <a:lnTo>
                  <a:pt x="341249" y="610362"/>
                </a:lnTo>
                <a:lnTo>
                  <a:pt x="342773" y="614680"/>
                </a:lnTo>
                <a:lnTo>
                  <a:pt x="342773" y="621030"/>
                </a:lnTo>
                <a:lnTo>
                  <a:pt x="321919" y="727252"/>
                </a:lnTo>
                <a:lnTo>
                  <a:pt x="309257" y="790117"/>
                </a:lnTo>
                <a:lnTo>
                  <a:pt x="306578" y="806323"/>
                </a:lnTo>
                <a:lnTo>
                  <a:pt x="304419" y="806323"/>
                </a:lnTo>
                <a:lnTo>
                  <a:pt x="300951" y="794131"/>
                </a:lnTo>
                <a:lnTo>
                  <a:pt x="292138" y="765746"/>
                </a:lnTo>
                <a:lnTo>
                  <a:pt x="234061" y="593852"/>
                </a:lnTo>
                <a:lnTo>
                  <a:pt x="170180" y="593852"/>
                </a:lnTo>
                <a:lnTo>
                  <a:pt x="168021" y="603631"/>
                </a:lnTo>
                <a:lnTo>
                  <a:pt x="174752" y="604012"/>
                </a:lnTo>
                <a:lnTo>
                  <a:pt x="179832" y="605409"/>
                </a:lnTo>
                <a:lnTo>
                  <a:pt x="186055" y="610362"/>
                </a:lnTo>
                <a:lnTo>
                  <a:pt x="187579" y="614680"/>
                </a:lnTo>
                <a:lnTo>
                  <a:pt x="187579" y="626364"/>
                </a:lnTo>
                <a:lnTo>
                  <a:pt x="147154" y="816317"/>
                </a:lnTo>
                <a:lnTo>
                  <a:pt x="128905" y="854837"/>
                </a:lnTo>
                <a:lnTo>
                  <a:pt x="120015" y="856996"/>
                </a:lnTo>
                <a:lnTo>
                  <a:pt x="117856" y="866775"/>
                </a:lnTo>
                <a:lnTo>
                  <a:pt x="187833" y="866775"/>
                </a:lnTo>
                <a:lnTo>
                  <a:pt x="189992" y="856996"/>
                </a:lnTo>
                <a:lnTo>
                  <a:pt x="182880" y="856488"/>
                </a:lnTo>
                <a:lnTo>
                  <a:pt x="177927" y="854964"/>
                </a:lnTo>
                <a:lnTo>
                  <a:pt x="171958" y="850011"/>
                </a:lnTo>
                <a:lnTo>
                  <a:pt x="170434" y="845820"/>
                </a:lnTo>
                <a:lnTo>
                  <a:pt x="170688" y="833208"/>
                </a:lnTo>
                <a:lnTo>
                  <a:pt x="171475" y="825842"/>
                </a:lnTo>
                <a:lnTo>
                  <a:pt x="172783" y="817638"/>
                </a:lnTo>
                <a:lnTo>
                  <a:pt x="174625" y="808609"/>
                </a:lnTo>
                <a:lnTo>
                  <a:pt x="195148" y="714997"/>
                </a:lnTo>
                <a:lnTo>
                  <a:pt x="200863" y="686955"/>
                </a:lnTo>
                <a:lnTo>
                  <a:pt x="207975" y="648614"/>
                </a:lnTo>
                <a:lnTo>
                  <a:pt x="210185" y="633730"/>
                </a:lnTo>
                <a:lnTo>
                  <a:pt x="212852" y="633730"/>
                </a:lnTo>
                <a:lnTo>
                  <a:pt x="216992" y="649071"/>
                </a:lnTo>
                <a:lnTo>
                  <a:pt x="221449" y="664425"/>
                </a:lnTo>
                <a:lnTo>
                  <a:pt x="226237" y="679792"/>
                </a:lnTo>
                <a:lnTo>
                  <a:pt x="289814" y="866775"/>
                </a:lnTo>
                <a:lnTo>
                  <a:pt x="316992" y="866775"/>
                </a:lnTo>
                <a:lnTo>
                  <a:pt x="365975" y="644474"/>
                </a:lnTo>
                <a:lnTo>
                  <a:pt x="369455" y="630618"/>
                </a:lnTo>
                <a:lnTo>
                  <a:pt x="393192" y="603631"/>
                </a:lnTo>
                <a:lnTo>
                  <a:pt x="395351" y="593852"/>
                </a:lnTo>
                <a:close/>
              </a:path>
              <a:path w="530860" h="881379">
                <a:moveTo>
                  <a:pt x="411607" y="457200"/>
                </a:moveTo>
                <a:lnTo>
                  <a:pt x="106807" y="457200"/>
                </a:lnTo>
                <a:lnTo>
                  <a:pt x="106807" y="485775"/>
                </a:lnTo>
                <a:lnTo>
                  <a:pt x="411607" y="485775"/>
                </a:lnTo>
                <a:lnTo>
                  <a:pt x="411607" y="457200"/>
                </a:lnTo>
                <a:close/>
              </a:path>
              <a:path w="530860" h="881379">
                <a:moveTo>
                  <a:pt x="530733" y="66040"/>
                </a:moveTo>
                <a:lnTo>
                  <a:pt x="430149" y="66040"/>
                </a:lnTo>
                <a:lnTo>
                  <a:pt x="430149" y="85090"/>
                </a:lnTo>
                <a:lnTo>
                  <a:pt x="491490" y="85090"/>
                </a:lnTo>
                <a:lnTo>
                  <a:pt x="491490" y="862330"/>
                </a:lnTo>
                <a:lnTo>
                  <a:pt x="430149" y="862330"/>
                </a:lnTo>
                <a:lnTo>
                  <a:pt x="430149" y="881380"/>
                </a:lnTo>
                <a:lnTo>
                  <a:pt x="530733" y="881380"/>
                </a:lnTo>
                <a:lnTo>
                  <a:pt x="530733" y="862330"/>
                </a:lnTo>
                <a:lnTo>
                  <a:pt x="530733" y="85090"/>
                </a:lnTo>
                <a:lnTo>
                  <a:pt x="530733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6255384" y="4409821"/>
            <a:ext cx="643255" cy="187325"/>
            <a:chOff x="6255384" y="4409821"/>
            <a:chExt cx="643255" cy="187325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5384" y="4409821"/>
              <a:ext cx="204850" cy="18694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0621" y="4433443"/>
              <a:ext cx="159130" cy="159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3534" y="4409821"/>
              <a:ext cx="204850" cy="186944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679632"/>
            <a:ext cx="323850" cy="4003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5652452"/>
            <a:ext cx="323850" cy="40068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938530" y="4562157"/>
            <a:ext cx="7541895" cy="201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25"/>
              </a:spcBef>
            </a:pPr>
            <a:r>
              <a:rPr sz="3200" b="1" spc="-60" dirty="0">
                <a:solidFill>
                  <a:srgbClr val="D50092"/>
                </a:solidFill>
                <a:latin typeface="Calibri"/>
                <a:cs typeface="Calibri"/>
              </a:rPr>
              <a:t>We </a:t>
            </a:r>
            <a:r>
              <a:rPr sz="3200" b="1" spc="-20" dirty="0">
                <a:solidFill>
                  <a:srgbClr val="D50092"/>
                </a:solidFill>
                <a:latin typeface="Calibri"/>
                <a:cs typeface="Calibri"/>
              </a:rPr>
              <a:t>have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3200" b="1" spc="-5" dirty="0">
                <a:solidFill>
                  <a:srgbClr val="D50092"/>
                </a:solidFill>
                <a:latin typeface="Calibri"/>
                <a:cs typeface="Calibri"/>
              </a:rPr>
              <a:t>recursive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problem: </a:t>
            </a:r>
            <a:r>
              <a:rPr sz="3200" spc="10" dirty="0">
                <a:solidFill>
                  <a:srgbClr val="008000"/>
                </a:solidFill>
                <a:latin typeface="Cambria Math"/>
                <a:cs typeface="Cambria Math"/>
              </a:rPr>
              <a:t>𝒓 </a:t>
            </a:r>
            <a:r>
              <a:rPr sz="3200" spc="20" dirty="0">
                <a:solidFill>
                  <a:srgbClr val="008000"/>
                </a:solidFill>
                <a:latin typeface="Cambria Math"/>
                <a:cs typeface="Cambria Math"/>
              </a:rPr>
              <a:t>= </a:t>
            </a:r>
            <a:r>
              <a:rPr sz="3200" spc="15" dirty="0">
                <a:solidFill>
                  <a:srgbClr val="008000"/>
                </a:solidFill>
                <a:latin typeface="Cambria Math"/>
                <a:cs typeface="Cambria Math"/>
              </a:rPr>
              <a:t>𝑨 </a:t>
            </a:r>
            <a:r>
              <a:rPr sz="3200" spc="5" dirty="0">
                <a:solidFill>
                  <a:srgbClr val="008000"/>
                </a:solidFill>
                <a:latin typeface="Cambria Math"/>
                <a:cs typeface="Cambria Math"/>
              </a:rPr>
              <a:t>⋅</a:t>
            </a:r>
            <a:r>
              <a:rPr sz="3200" spc="135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3200" spc="10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endParaRPr sz="3200">
              <a:latin typeface="Cambria Math"/>
              <a:cs typeface="Cambria Math"/>
            </a:endParaRPr>
          </a:p>
          <a:p>
            <a:pPr marL="12700" marR="1649730">
              <a:lnSpc>
                <a:spcPts val="3829"/>
              </a:lnSpc>
              <a:spcBef>
                <a:spcPts val="130"/>
              </a:spcBef>
            </a:pPr>
            <a:r>
              <a:rPr sz="3200" b="1" spc="10" dirty="0">
                <a:latin typeface="Calibri"/>
                <a:cs typeface="Calibri"/>
              </a:rPr>
              <a:t>And the </a:t>
            </a:r>
            <a:r>
              <a:rPr sz="3200" b="1" dirty="0">
                <a:latin typeface="Calibri"/>
                <a:cs typeface="Calibri"/>
              </a:rPr>
              <a:t>Power </a:t>
            </a:r>
            <a:r>
              <a:rPr sz="3200" b="1" spc="15" dirty="0">
                <a:latin typeface="Calibri"/>
                <a:cs typeface="Calibri"/>
              </a:rPr>
              <a:t>method still</a:t>
            </a:r>
            <a:r>
              <a:rPr sz="3200" b="1" spc="-53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works! 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What </a:t>
            </a:r>
            <a:r>
              <a:rPr sz="3200" b="1" spc="2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400" b="1" i="1" spc="-95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3400" b="1" i="1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54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In practice </a:t>
            </a:r>
            <a:r>
              <a:rPr sz="2900" i="1" spc="-70" dirty="0">
                <a:latin typeface="Symbol"/>
                <a:cs typeface="Symbol"/>
              </a:rPr>
              <a:t></a:t>
            </a:r>
            <a:r>
              <a:rPr sz="2900" i="1" spc="-70" dirty="0">
                <a:latin typeface="Times New Roman"/>
                <a:cs typeface="Times New Roman"/>
              </a:rPr>
              <a:t> </a:t>
            </a:r>
            <a:r>
              <a:rPr sz="2750" i="1" spc="15" dirty="0">
                <a:latin typeface="Times New Roman"/>
                <a:cs typeface="Times New Roman"/>
              </a:rPr>
              <a:t>=0.8,0.9 </a:t>
            </a:r>
            <a:r>
              <a:rPr sz="2750" spc="25" dirty="0">
                <a:latin typeface="Calibri"/>
                <a:cs typeface="Calibri"/>
              </a:rPr>
              <a:t>(jump </a:t>
            </a:r>
            <a:r>
              <a:rPr sz="2750" spc="5" dirty="0">
                <a:latin typeface="Calibri"/>
                <a:cs typeface="Calibri"/>
              </a:rPr>
              <a:t>every </a:t>
            </a:r>
            <a:r>
              <a:rPr sz="2750" i="1" spc="15" dirty="0">
                <a:latin typeface="Times New Roman"/>
                <a:cs typeface="Times New Roman"/>
              </a:rPr>
              <a:t>5 </a:t>
            </a:r>
            <a:r>
              <a:rPr sz="2750" spc="-20" dirty="0">
                <a:latin typeface="Calibri"/>
                <a:cs typeface="Calibri"/>
              </a:rPr>
              <a:t>steps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4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avg.)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96405" y="3161728"/>
            <a:ext cx="227584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>
              <a:lnSpc>
                <a:spcPct val="100899"/>
              </a:lnSpc>
              <a:spcBef>
                <a:spcPts val="110"/>
              </a:spcBef>
            </a:pPr>
            <a:r>
              <a:rPr sz="1550" spc="-15" dirty="0">
                <a:solidFill>
                  <a:srgbClr val="008000"/>
                </a:solidFill>
                <a:latin typeface="Arial"/>
                <a:cs typeface="Arial"/>
              </a:rPr>
              <a:t>[1/N]</a:t>
            </a:r>
            <a:r>
              <a:rPr sz="1575" spc="-22" baseline="-15873" dirty="0">
                <a:solidFill>
                  <a:srgbClr val="008000"/>
                </a:solidFill>
                <a:latin typeface="Arial"/>
                <a:cs typeface="Arial"/>
              </a:rPr>
              <a:t>NxN</a:t>
            </a:r>
            <a:r>
              <a:rPr sz="1550" spc="-15" dirty="0">
                <a:solidFill>
                  <a:srgbClr val="008000"/>
                </a:solidFill>
                <a:latin typeface="Arial"/>
                <a:cs typeface="Arial"/>
              </a:rPr>
              <a:t>…N by </a:t>
            </a:r>
            <a:r>
              <a:rPr sz="1550" spc="15" dirty="0">
                <a:solidFill>
                  <a:srgbClr val="008000"/>
                </a:solidFill>
                <a:latin typeface="Arial"/>
                <a:cs typeface="Arial"/>
              </a:rPr>
              <a:t>N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matrix  where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all </a:t>
            </a:r>
            <a:r>
              <a:rPr sz="1550" spc="10" dirty="0">
                <a:solidFill>
                  <a:srgbClr val="008000"/>
                </a:solidFill>
                <a:latin typeface="Arial"/>
                <a:cs typeface="Arial"/>
              </a:rPr>
              <a:t>entries </a:t>
            </a:r>
            <a:r>
              <a:rPr sz="1550" spc="15" dirty="0">
                <a:solidFill>
                  <a:srgbClr val="008000"/>
                </a:solidFill>
                <a:latin typeface="Arial"/>
                <a:cs typeface="Arial"/>
              </a:rPr>
              <a:t>are</a:t>
            </a:r>
            <a:r>
              <a:rPr sz="1550" spc="2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spc="20" dirty="0">
                <a:solidFill>
                  <a:srgbClr val="008000"/>
                </a:solidFill>
                <a:latin typeface="Arial"/>
                <a:cs typeface="Arial"/>
              </a:rPr>
              <a:t>1/N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E48877-DC4A-4901-9B7E-B5BC6A281C80}"/>
                  </a:ext>
                </a:extLst>
              </p14:cNvPr>
              <p14:cNvContentPartPr/>
              <p14:nvPr/>
            </p14:nvContentPartPr>
            <p14:xfrm>
              <a:off x="283680" y="1099800"/>
              <a:ext cx="8841960" cy="554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E48877-DC4A-4901-9B7E-B5BC6A281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0" y="1090440"/>
                <a:ext cx="8860680" cy="55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407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42836"/>
            <a:ext cx="6577076" cy="5762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0610" y="5120068"/>
            <a:ext cx="6362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450850" algn="l"/>
              </a:tabLst>
            </a:pPr>
            <a:r>
              <a:rPr sz="2400" dirty="0">
                <a:latin typeface="Times New Roman"/>
                <a:cs typeface="Times New Roman"/>
              </a:rPr>
              <a:t>a	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0304" y="5200506"/>
          <a:ext cx="5183503" cy="107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650">
                <a:tc>
                  <a:txBody>
                    <a:bodyPr/>
                    <a:lstStyle/>
                    <a:p>
                      <a:pPr marL="31750">
                        <a:lnSpc>
                          <a:spcPts val="26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6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6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600"/>
                        </a:lnSpc>
                        <a:tabLst>
                          <a:tab pos="205930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0.26	7/33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82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ts val="278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780"/>
                        </a:lnSpc>
                        <a:tabLst>
                          <a:tab pos="975360" algn="l"/>
                          <a:tab pos="205930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0.18	</a:t>
                      </a:r>
                      <a:r>
                        <a:rPr sz="3600" baseline="2314" dirty="0">
                          <a:latin typeface="Times New Roman"/>
                          <a:cs typeface="Times New Roman"/>
                        </a:rPr>
                        <a:t>. . .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5/33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53">
                <a:tc>
                  <a:txBody>
                    <a:bodyPr/>
                    <a:lstStyle/>
                    <a:p>
                      <a:pPr marL="31750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0.46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6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95"/>
                        </a:lnSpc>
                        <a:tabLst>
                          <a:tab pos="190627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0.56	21/33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022578" y="1314450"/>
            <a:ext cx="2671445" cy="2948305"/>
            <a:chOff x="1022578" y="1314450"/>
            <a:chExt cx="2671445" cy="2948305"/>
          </a:xfrm>
        </p:grpSpPr>
        <p:sp>
          <p:nvSpPr>
            <p:cNvPr id="6" name="object 6"/>
            <p:cNvSpPr/>
            <p:nvPr/>
          </p:nvSpPr>
          <p:spPr>
            <a:xfrm>
              <a:off x="1023873" y="4004817"/>
              <a:ext cx="2476500" cy="257810"/>
            </a:xfrm>
            <a:custGeom>
              <a:avLst/>
              <a:gdLst/>
              <a:ahLst/>
              <a:cxnLst/>
              <a:rect l="l" t="t" r="r" b="b"/>
              <a:pathLst>
                <a:path w="2476500" h="257810">
                  <a:moveTo>
                    <a:pt x="81959" y="49430"/>
                  </a:moveTo>
                  <a:lnTo>
                    <a:pt x="56468" y="61838"/>
                  </a:lnTo>
                  <a:lnTo>
                    <a:pt x="79767" y="77875"/>
                  </a:lnTo>
                  <a:lnTo>
                    <a:pt x="2468117" y="257809"/>
                  </a:lnTo>
                  <a:lnTo>
                    <a:pt x="2474976" y="251840"/>
                  </a:lnTo>
                  <a:lnTo>
                    <a:pt x="2475484" y="243966"/>
                  </a:lnTo>
                  <a:lnTo>
                    <a:pt x="2476118" y="236092"/>
                  </a:lnTo>
                  <a:lnTo>
                    <a:pt x="2470150" y="229234"/>
                  </a:lnTo>
                  <a:lnTo>
                    <a:pt x="2462276" y="228726"/>
                  </a:lnTo>
                  <a:lnTo>
                    <a:pt x="81959" y="49430"/>
                  </a:lnTo>
                  <a:close/>
                </a:path>
                <a:path w="2476500" h="257810">
                  <a:moveTo>
                    <a:pt x="23416" y="73671"/>
                  </a:moveTo>
                  <a:lnTo>
                    <a:pt x="108394" y="132206"/>
                  </a:lnTo>
                  <a:lnTo>
                    <a:pt x="117284" y="130682"/>
                  </a:lnTo>
                  <a:lnTo>
                    <a:pt x="121767" y="124078"/>
                  </a:lnTo>
                  <a:lnTo>
                    <a:pt x="126237" y="117601"/>
                  </a:lnTo>
                  <a:lnTo>
                    <a:pt x="124599" y="108711"/>
                  </a:lnTo>
                  <a:lnTo>
                    <a:pt x="79767" y="77875"/>
                  </a:lnTo>
                  <a:lnTo>
                    <a:pt x="27178" y="73913"/>
                  </a:lnTo>
                  <a:lnTo>
                    <a:pt x="23416" y="73671"/>
                  </a:lnTo>
                  <a:close/>
                </a:path>
                <a:path w="2476500" h="257810">
                  <a:moveTo>
                    <a:pt x="25454" y="45153"/>
                  </a:moveTo>
                  <a:lnTo>
                    <a:pt x="15541" y="49974"/>
                  </a:lnTo>
                  <a:lnTo>
                    <a:pt x="14592" y="50799"/>
                  </a:lnTo>
                  <a:lnTo>
                    <a:pt x="13411" y="66547"/>
                  </a:lnTo>
                  <a:lnTo>
                    <a:pt x="13889" y="67104"/>
                  </a:lnTo>
                  <a:lnTo>
                    <a:pt x="23416" y="73671"/>
                  </a:lnTo>
                  <a:lnTo>
                    <a:pt x="27178" y="73913"/>
                  </a:lnTo>
                  <a:lnTo>
                    <a:pt x="79767" y="77875"/>
                  </a:lnTo>
                  <a:lnTo>
                    <a:pt x="71982" y="72516"/>
                  </a:lnTo>
                  <a:lnTo>
                    <a:pt x="34531" y="72516"/>
                  </a:lnTo>
                  <a:lnTo>
                    <a:pt x="36372" y="48005"/>
                  </a:lnTo>
                  <a:lnTo>
                    <a:pt x="63045" y="48005"/>
                  </a:lnTo>
                  <a:lnTo>
                    <a:pt x="25454" y="45153"/>
                  </a:lnTo>
                  <a:close/>
                </a:path>
                <a:path w="2476500" h="257810">
                  <a:moveTo>
                    <a:pt x="13889" y="67104"/>
                  </a:moveTo>
                  <a:lnTo>
                    <a:pt x="19303" y="73405"/>
                  </a:lnTo>
                  <a:lnTo>
                    <a:pt x="23416" y="73671"/>
                  </a:lnTo>
                  <a:lnTo>
                    <a:pt x="13889" y="67104"/>
                  </a:lnTo>
                  <a:close/>
                </a:path>
                <a:path w="2476500" h="257810">
                  <a:moveTo>
                    <a:pt x="36372" y="48005"/>
                  </a:moveTo>
                  <a:lnTo>
                    <a:pt x="34531" y="72516"/>
                  </a:lnTo>
                  <a:lnTo>
                    <a:pt x="56468" y="61838"/>
                  </a:lnTo>
                  <a:lnTo>
                    <a:pt x="36372" y="48005"/>
                  </a:lnTo>
                  <a:close/>
                </a:path>
                <a:path w="2476500" h="257810">
                  <a:moveTo>
                    <a:pt x="56468" y="61838"/>
                  </a:moveTo>
                  <a:lnTo>
                    <a:pt x="34531" y="72516"/>
                  </a:lnTo>
                  <a:lnTo>
                    <a:pt x="71982" y="72516"/>
                  </a:lnTo>
                  <a:lnTo>
                    <a:pt x="56468" y="61838"/>
                  </a:lnTo>
                  <a:close/>
                </a:path>
                <a:path w="2476500" h="257810">
                  <a:moveTo>
                    <a:pt x="15541" y="49974"/>
                  </a:moveTo>
                  <a:lnTo>
                    <a:pt x="0" y="57530"/>
                  </a:lnTo>
                  <a:lnTo>
                    <a:pt x="13889" y="67104"/>
                  </a:lnTo>
                  <a:lnTo>
                    <a:pt x="13411" y="66547"/>
                  </a:lnTo>
                  <a:lnTo>
                    <a:pt x="14592" y="50799"/>
                  </a:lnTo>
                  <a:lnTo>
                    <a:pt x="15541" y="49974"/>
                  </a:lnTo>
                  <a:close/>
                </a:path>
                <a:path w="2476500" h="257810">
                  <a:moveTo>
                    <a:pt x="63045" y="48005"/>
                  </a:moveTo>
                  <a:lnTo>
                    <a:pt x="36372" y="48005"/>
                  </a:lnTo>
                  <a:lnTo>
                    <a:pt x="56468" y="61838"/>
                  </a:lnTo>
                  <a:lnTo>
                    <a:pt x="81959" y="49430"/>
                  </a:lnTo>
                  <a:lnTo>
                    <a:pt x="63045" y="48005"/>
                  </a:lnTo>
                  <a:close/>
                </a:path>
                <a:path w="2476500" h="257810">
                  <a:moveTo>
                    <a:pt x="21450" y="44830"/>
                  </a:moveTo>
                  <a:lnTo>
                    <a:pt x="15541" y="49974"/>
                  </a:lnTo>
                  <a:lnTo>
                    <a:pt x="25454" y="45153"/>
                  </a:lnTo>
                  <a:lnTo>
                    <a:pt x="21450" y="44830"/>
                  </a:lnTo>
                  <a:close/>
                </a:path>
                <a:path w="2476500" h="257810">
                  <a:moveTo>
                    <a:pt x="118351" y="0"/>
                  </a:moveTo>
                  <a:lnTo>
                    <a:pt x="25454" y="45153"/>
                  </a:lnTo>
                  <a:lnTo>
                    <a:pt x="81959" y="49430"/>
                  </a:lnTo>
                  <a:lnTo>
                    <a:pt x="130860" y="25653"/>
                  </a:lnTo>
                  <a:lnTo>
                    <a:pt x="133807" y="17144"/>
                  </a:lnTo>
                  <a:lnTo>
                    <a:pt x="126911" y="2920"/>
                  </a:lnTo>
                  <a:lnTo>
                    <a:pt x="11835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2578" y="2083942"/>
              <a:ext cx="2378710" cy="2030730"/>
            </a:xfrm>
            <a:custGeom>
              <a:avLst/>
              <a:gdLst/>
              <a:ahLst/>
              <a:cxnLst/>
              <a:rect l="l" t="t" r="r" b="b"/>
              <a:pathLst>
                <a:path w="2378710" h="2030729">
                  <a:moveTo>
                    <a:pt x="996848" y="17145"/>
                  </a:moveTo>
                  <a:lnTo>
                    <a:pt x="994816" y="8382"/>
                  </a:lnTo>
                  <a:lnTo>
                    <a:pt x="981354" y="0"/>
                  </a:lnTo>
                  <a:lnTo>
                    <a:pt x="972591" y="2032"/>
                  </a:lnTo>
                  <a:lnTo>
                    <a:pt x="32105" y="1512900"/>
                  </a:lnTo>
                  <a:lnTo>
                    <a:pt x="33667" y="1458595"/>
                  </a:lnTo>
                  <a:lnTo>
                    <a:pt x="27457" y="1452003"/>
                  </a:lnTo>
                  <a:lnTo>
                    <a:pt x="19570" y="1451737"/>
                  </a:lnTo>
                  <a:lnTo>
                    <a:pt x="11684" y="1451610"/>
                  </a:lnTo>
                  <a:lnTo>
                    <a:pt x="5105" y="1457706"/>
                  </a:lnTo>
                  <a:lnTo>
                    <a:pt x="2133" y="1561007"/>
                  </a:lnTo>
                  <a:lnTo>
                    <a:pt x="0" y="1564386"/>
                  </a:lnTo>
                  <a:lnTo>
                    <a:pt x="1803" y="1572260"/>
                  </a:lnTo>
                  <a:lnTo>
                    <a:pt x="1320" y="1589278"/>
                  </a:lnTo>
                  <a:lnTo>
                    <a:pt x="15989" y="1581531"/>
                  </a:lnTo>
                  <a:lnTo>
                    <a:pt x="16408" y="1581315"/>
                  </a:lnTo>
                  <a:lnTo>
                    <a:pt x="24257" y="1579499"/>
                  </a:lnTo>
                  <a:lnTo>
                    <a:pt x="26454" y="1576006"/>
                  </a:lnTo>
                  <a:lnTo>
                    <a:pt x="117716" y="1527810"/>
                  </a:lnTo>
                  <a:lnTo>
                    <a:pt x="120383" y="1519174"/>
                  </a:lnTo>
                  <a:lnTo>
                    <a:pt x="113017" y="1505204"/>
                  </a:lnTo>
                  <a:lnTo>
                    <a:pt x="104368" y="1502537"/>
                  </a:lnTo>
                  <a:lnTo>
                    <a:pt x="56464" y="1527848"/>
                  </a:lnTo>
                  <a:lnTo>
                    <a:pt x="996848" y="17145"/>
                  </a:lnTo>
                  <a:close/>
                </a:path>
                <a:path w="2378710" h="2030729">
                  <a:moveTo>
                    <a:pt x="2362708" y="1980730"/>
                  </a:moveTo>
                  <a:lnTo>
                    <a:pt x="2352611" y="1985581"/>
                  </a:lnTo>
                  <a:lnTo>
                    <a:pt x="2356637" y="1985899"/>
                  </a:lnTo>
                  <a:lnTo>
                    <a:pt x="2362708" y="1980730"/>
                  </a:lnTo>
                  <a:close/>
                </a:path>
                <a:path w="2378710" h="2030729">
                  <a:moveTo>
                    <a:pt x="2378100" y="1973326"/>
                  </a:moveTo>
                  <a:lnTo>
                    <a:pt x="2364168" y="1963623"/>
                  </a:lnTo>
                  <a:lnTo>
                    <a:pt x="2358923" y="1957451"/>
                  </a:lnTo>
                  <a:lnTo>
                    <a:pt x="2354846" y="1957133"/>
                  </a:lnTo>
                  <a:lnTo>
                    <a:pt x="2270137" y="1898015"/>
                  </a:lnTo>
                  <a:lnTo>
                    <a:pt x="2261260" y="1899666"/>
                  </a:lnTo>
                  <a:lnTo>
                    <a:pt x="2256675" y="1906143"/>
                  </a:lnTo>
                  <a:lnTo>
                    <a:pt x="2252243" y="1912620"/>
                  </a:lnTo>
                  <a:lnTo>
                    <a:pt x="2253767" y="1921510"/>
                  </a:lnTo>
                  <a:lnTo>
                    <a:pt x="2260244" y="1926082"/>
                  </a:lnTo>
                  <a:lnTo>
                    <a:pt x="2298306" y="1952574"/>
                  </a:lnTo>
                  <a:lnTo>
                    <a:pt x="70840" y="1773047"/>
                  </a:lnTo>
                  <a:lnTo>
                    <a:pt x="63957" y="1779016"/>
                  </a:lnTo>
                  <a:lnTo>
                    <a:pt x="62687" y="1794637"/>
                  </a:lnTo>
                  <a:lnTo>
                    <a:pt x="68541" y="1801622"/>
                  </a:lnTo>
                  <a:lnTo>
                    <a:pt x="2296172" y="1981034"/>
                  </a:lnTo>
                  <a:lnTo>
                    <a:pt x="2247150" y="2004568"/>
                  </a:lnTo>
                  <a:lnTo>
                    <a:pt x="2244115" y="2013077"/>
                  </a:lnTo>
                  <a:lnTo>
                    <a:pt x="2250973" y="2027301"/>
                  </a:lnTo>
                  <a:lnTo>
                    <a:pt x="2259482" y="2030349"/>
                  </a:lnTo>
                  <a:lnTo>
                    <a:pt x="2352611" y="1985581"/>
                  </a:lnTo>
                  <a:lnTo>
                    <a:pt x="2358542" y="1982724"/>
                  </a:lnTo>
                  <a:lnTo>
                    <a:pt x="2362708" y="1980730"/>
                  </a:lnTo>
                  <a:lnTo>
                    <a:pt x="2378100" y="1973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5448" y="2023998"/>
              <a:ext cx="1498600" cy="1774825"/>
            </a:xfrm>
            <a:custGeom>
              <a:avLst/>
              <a:gdLst/>
              <a:ahLst/>
              <a:cxnLst/>
              <a:rect l="l" t="t" r="r" b="b"/>
              <a:pathLst>
                <a:path w="1498600" h="1774825">
                  <a:moveTo>
                    <a:pt x="36585" y="43410"/>
                  </a:moveTo>
                  <a:lnTo>
                    <a:pt x="41444" y="71293"/>
                  </a:lnTo>
                  <a:lnTo>
                    <a:pt x="1471167" y="1767586"/>
                  </a:lnTo>
                  <a:lnTo>
                    <a:pt x="1476248" y="1773555"/>
                  </a:lnTo>
                  <a:lnTo>
                    <a:pt x="1485264" y="1774317"/>
                  </a:lnTo>
                  <a:lnTo>
                    <a:pt x="1491234" y="1769237"/>
                  </a:lnTo>
                  <a:lnTo>
                    <a:pt x="1497329" y="1764157"/>
                  </a:lnTo>
                  <a:lnTo>
                    <a:pt x="1498091" y="1755139"/>
                  </a:lnTo>
                  <a:lnTo>
                    <a:pt x="1493012" y="1749170"/>
                  </a:lnTo>
                  <a:lnTo>
                    <a:pt x="63333" y="52932"/>
                  </a:lnTo>
                  <a:lnTo>
                    <a:pt x="36585" y="43410"/>
                  </a:lnTo>
                  <a:close/>
                </a:path>
                <a:path w="1498600" h="1774825">
                  <a:moveTo>
                    <a:pt x="4855" y="27910"/>
                  </a:moveTo>
                  <a:lnTo>
                    <a:pt x="21208" y="121920"/>
                  </a:lnTo>
                  <a:lnTo>
                    <a:pt x="22606" y="129666"/>
                  </a:lnTo>
                  <a:lnTo>
                    <a:pt x="29971" y="134874"/>
                  </a:lnTo>
                  <a:lnTo>
                    <a:pt x="37718" y="133603"/>
                  </a:lnTo>
                  <a:lnTo>
                    <a:pt x="45593" y="132206"/>
                  </a:lnTo>
                  <a:lnTo>
                    <a:pt x="50673" y="124840"/>
                  </a:lnTo>
                  <a:lnTo>
                    <a:pt x="49402" y="116966"/>
                  </a:lnTo>
                  <a:lnTo>
                    <a:pt x="41444" y="71293"/>
                  </a:lnTo>
                  <a:lnTo>
                    <a:pt x="7365" y="30861"/>
                  </a:lnTo>
                  <a:lnTo>
                    <a:pt x="4855" y="27910"/>
                  </a:lnTo>
                  <a:close/>
                </a:path>
                <a:path w="1498600" h="1774825">
                  <a:moveTo>
                    <a:pt x="15112" y="5714"/>
                  </a:moveTo>
                  <a:lnTo>
                    <a:pt x="9143" y="10795"/>
                  </a:lnTo>
                  <a:lnTo>
                    <a:pt x="3048" y="15875"/>
                  </a:lnTo>
                  <a:lnTo>
                    <a:pt x="2954" y="16983"/>
                  </a:lnTo>
                  <a:lnTo>
                    <a:pt x="4855" y="27910"/>
                  </a:lnTo>
                  <a:lnTo>
                    <a:pt x="7365" y="30861"/>
                  </a:lnTo>
                  <a:lnTo>
                    <a:pt x="41444" y="71293"/>
                  </a:lnTo>
                  <a:lnTo>
                    <a:pt x="36585" y="43410"/>
                  </a:lnTo>
                  <a:lnTo>
                    <a:pt x="13462" y="35178"/>
                  </a:lnTo>
                  <a:lnTo>
                    <a:pt x="32384" y="19303"/>
                  </a:lnTo>
                  <a:lnTo>
                    <a:pt x="34990" y="19303"/>
                  </a:lnTo>
                  <a:lnTo>
                    <a:pt x="29209" y="12446"/>
                  </a:lnTo>
                  <a:lnTo>
                    <a:pt x="26717" y="9516"/>
                  </a:lnTo>
                  <a:lnTo>
                    <a:pt x="16333" y="5818"/>
                  </a:lnTo>
                  <a:lnTo>
                    <a:pt x="15112" y="5714"/>
                  </a:lnTo>
                  <a:close/>
                </a:path>
                <a:path w="1498600" h="1774825">
                  <a:moveTo>
                    <a:pt x="26717" y="9516"/>
                  </a:moveTo>
                  <a:lnTo>
                    <a:pt x="29209" y="12446"/>
                  </a:lnTo>
                  <a:lnTo>
                    <a:pt x="63333" y="52932"/>
                  </a:lnTo>
                  <a:lnTo>
                    <a:pt x="114426" y="71120"/>
                  </a:lnTo>
                  <a:lnTo>
                    <a:pt x="122555" y="67183"/>
                  </a:lnTo>
                  <a:lnTo>
                    <a:pt x="125221" y="59816"/>
                  </a:lnTo>
                  <a:lnTo>
                    <a:pt x="127888" y="52324"/>
                  </a:lnTo>
                  <a:lnTo>
                    <a:pt x="123951" y="44196"/>
                  </a:lnTo>
                  <a:lnTo>
                    <a:pt x="26717" y="9516"/>
                  </a:lnTo>
                  <a:close/>
                </a:path>
                <a:path w="1498600" h="1774825">
                  <a:moveTo>
                    <a:pt x="34990" y="19303"/>
                  </a:moveTo>
                  <a:lnTo>
                    <a:pt x="32384" y="19303"/>
                  </a:lnTo>
                  <a:lnTo>
                    <a:pt x="36585" y="43410"/>
                  </a:lnTo>
                  <a:lnTo>
                    <a:pt x="63333" y="52932"/>
                  </a:lnTo>
                  <a:lnTo>
                    <a:pt x="34990" y="19303"/>
                  </a:lnTo>
                  <a:close/>
                </a:path>
                <a:path w="1498600" h="1774825">
                  <a:moveTo>
                    <a:pt x="32384" y="19303"/>
                  </a:moveTo>
                  <a:lnTo>
                    <a:pt x="13462" y="35178"/>
                  </a:lnTo>
                  <a:lnTo>
                    <a:pt x="36585" y="43410"/>
                  </a:lnTo>
                  <a:lnTo>
                    <a:pt x="32384" y="19303"/>
                  </a:lnTo>
                  <a:close/>
                </a:path>
                <a:path w="1498600" h="1774825">
                  <a:moveTo>
                    <a:pt x="2954" y="16983"/>
                  </a:moveTo>
                  <a:lnTo>
                    <a:pt x="2286" y="24891"/>
                  </a:lnTo>
                  <a:lnTo>
                    <a:pt x="4855" y="27910"/>
                  </a:lnTo>
                  <a:lnTo>
                    <a:pt x="2954" y="16983"/>
                  </a:lnTo>
                  <a:close/>
                </a:path>
                <a:path w="1498600" h="1774825">
                  <a:moveTo>
                    <a:pt x="0" y="0"/>
                  </a:moveTo>
                  <a:lnTo>
                    <a:pt x="2954" y="16983"/>
                  </a:lnTo>
                  <a:lnTo>
                    <a:pt x="3048" y="15875"/>
                  </a:lnTo>
                  <a:lnTo>
                    <a:pt x="9143" y="10795"/>
                  </a:lnTo>
                  <a:lnTo>
                    <a:pt x="15112" y="5714"/>
                  </a:lnTo>
                  <a:lnTo>
                    <a:pt x="16043" y="5714"/>
                  </a:lnTo>
                  <a:lnTo>
                    <a:pt x="0" y="0"/>
                  </a:lnTo>
                  <a:close/>
                </a:path>
                <a:path w="1498600" h="1774825">
                  <a:moveTo>
                    <a:pt x="16333" y="5818"/>
                  </a:moveTo>
                  <a:lnTo>
                    <a:pt x="26717" y="9516"/>
                  </a:lnTo>
                  <a:lnTo>
                    <a:pt x="24130" y="6476"/>
                  </a:lnTo>
                  <a:lnTo>
                    <a:pt x="16333" y="5818"/>
                  </a:lnTo>
                  <a:close/>
                </a:path>
                <a:path w="1498600" h="1774825">
                  <a:moveTo>
                    <a:pt x="16043" y="5714"/>
                  </a:moveTo>
                  <a:lnTo>
                    <a:pt x="15112" y="5714"/>
                  </a:lnTo>
                  <a:lnTo>
                    <a:pt x="16333" y="5818"/>
                  </a:lnTo>
                  <a:lnTo>
                    <a:pt x="16043" y="5714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9322" y="1314450"/>
              <a:ext cx="573405" cy="530860"/>
            </a:xfrm>
            <a:custGeom>
              <a:avLst/>
              <a:gdLst/>
              <a:ahLst/>
              <a:cxnLst/>
              <a:rect l="l" t="t" r="r" b="b"/>
              <a:pathLst>
                <a:path w="573405" h="530860">
                  <a:moveTo>
                    <a:pt x="416366" y="28575"/>
                  </a:moveTo>
                  <a:lnTo>
                    <a:pt x="306704" y="28575"/>
                  </a:lnTo>
                  <a:lnTo>
                    <a:pt x="317626" y="28955"/>
                  </a:lnTo>
                  <a:lnTo>
                    <a:pt x="328549" y="29845"/>
                  </a:lnTo>
                  <a:lnTo>
                    <a:pt x="371982" y="40004"/>
                  </a:lnTo>
                  <a:lnTo>
                    <a:pt x="413384" y="59182"/>
                  </a:lnTo>
                  <a:lnTo>
                    <a:pt x="451993" y="86233"/>
                  </a:lnTo>
                  <a:lnTo>
                    <a:pt x="485647" y="119761"/>
                  </a:lnTo>
                  <a:lnTo>
                    <a:pt x="512952" y="157987"/>
                  </a:lnTo>
                  <a:lnTo>
                    <a:pt x="532510" y="199771"/>
                  </a:lnTo>
                  <a:lnTo>
                    <a:pt x="542936" y="242950"/>
                  </a:lnTo>
                  <a:lnTo>
                    <a:pt x="544321" y="264795"/>
                  </a:lnTo>
                  <a:lnTo>
                    <a:pt x="544068" y="275463"/>
                  </a:lnTo>
                  <a:lnTo>
                    <a:pt x="536956" y="319277"/>
                  </a:lnTo>
                  <a:lnTo>
                    <a:pt x="516254" y="371601"/>
                  </a:lnTo>
                  <a:lnTo>
                    <a:pt x="491616" y="409955"/>
                  </a:lnTo>
                  <a:lnTo>
                    <a:pt x="461263" y="443484"/>
                  </a:lnTo>
                  <a:lnTo>
                    <a:pt x="426465" y="470535"/>
                  </a:lnTo>
                  <a:lnTo>
                    <a:pt x="388746" y="489965"/>
                  </a:lnTo>
                  <a:lnTo>
                    <a:pt x="350012" y="500125"/>
                  </a:lnTo>
                  <a:lnTo>
                    <a:pt x="321563" y="501776"/>
                  </a:lnTo>
                  <a:lnTo>
                    <a:pt x="315468" y="508380"/>
                  </a:lnTo>
                  <a:lnTo>
                    <a:pt x="315975" y="524128"/>
                  </a:lnTo>
                  <a:lnTo>
                    <a:pt x="322579" y="530351"/>
                  </a:lnTo>
                  <a:lnTo>
                    <a:pt x="341249" y="529716"/>
                  </a:lnTo>
                  <a:lnTo>
                    <a:pt x="387095" y="520826"/>
                  </a:lnTo>
                  <a:lnTo>
                    <a:pt x="440816" y="495300"/>
                  </a:lnTo>
                  <a:lnTo>
                    <a:pt x="479678" y="465200"/>
                  </a:lnTo>
                  <a:lnTo>
                    <a:pt x="513460" y="428244"/>
                  </a:lnTo>
                  <a:lnTo>
                    <a:pt x="540893" y="386079"/>
                  </a:lnTo>
                  <a:lnTo>
                    <a:pt x="560704" y="339725"/>
                  </a:lnTo>
                  <a:lnTo>
                    <a:pt x="571372" y="290449"/>
                  </a:lnTo>
                  <a:lnTo>
                    <a:pt x="572896" y="265429"/>
                  </a:lnTo>
                  <a:lnTo>
                    <a:pt x="572515" y="252857"/>
                  </a:lnTo>
                  <a:lnTo>
                    <a:pt x="563626" y="203073"/>
                  </a:lnTo>
                  <a:lnTo>
                    <a:pt x="550037" y="167259"/>
                  </a:lnTo>
                  <a:lnTo>
                    <a:pt x="524256" y="122809"/>
                  </a:lnTo>
                  <a:lnTo>
                    <a:pt x="490474" y="82930"/>
                  </a:lnTo>
                  <a:lnTo>
                    <a:pt x="450595" y="49275"/>
                  </a:lnTo>
                  <a:lnTo>
                    <a:pt x="428878" y="35178"/>
                  </a:lnTo>
                  <a:lnTo>
                    <a:pt x="416366" y="28575"/>
                  </a:lnTo>
                  <a:close/>
                </a:path>
                <a:path w="573405" h="530860">
                  <a:moveTo>
                    <a:pt x="48420" y="227508"/>
                  </a:moveTo>
                  <a:lnTo>
                    <a:pt x="55625" y="242950"/>
                  </a:lnTo>
                  <a:lnTo>
                    <a:pt x="64781" y="230124"/>
                  </a:lnTo>
                  <a:lnTo>
                    <a:pt x="63626" y="230124"/>
                  </a:lnTo>
                  <a:lnTo>
                    <a:pt x="55879" y="228853"/>
                  </a:lnTo>
                  <a:lnTo>
                    <a:pt x="48420" y="227508"/>
                  </a:lnTo>
                  <a:close/>
                </a:path>
                <a:path w="573405" h="530860">
                  <a:moveTo>
                    <a:pt x="54985" y="173878"/>
                  </a:moveTo>
                  <a:lnTo>
                    <a:pt x="51053" y="184912"/>
                  </a:lnTo>
                  <a:lnTo>
                    <a:pt x="47625" y="196087"/>
                  </a:lnTo>
                  <a:lnTo>
                    <a:pt x="44957" y="207645"/>
                  </a:lnTo>
                  <a:lnTo>
                    <a:pt x="44195" y="212344"/>
                  </a:lnTo>
                  <a:lnTo>
                    <a:pt x="43401" y="216750"/>
                  </a:lnTo>
                  <a:lnTo>
                    <a:pt x="48420" y="227508"/>
                  </a:lnTo>
                  <a:lnTo>
                    <a:pt x="55879" y="228853"/>
                  </a:lnTo>
                  <a:lnTo>
                    <a:pt x="63626" y="230124"/>
                  </a:lnTo>
                  <a:lnTo>
                    <a:pt x="65956" y="228477"/>
                  </a:lnTo>
                  <a:lnTo>
                    <a:pt x="71818" y="220264"/>
                  </a:lnTo>
                  <a:lnTo>
                    <a:pt x="72436" y="216750"/>
                  </a:lnTo>
                  <a:lnTo>
                    <a:pt x="72897" y="213867"/>
                  </a:lnTo>
                  <a:lnTo>
                    <a:pt x="74078" y="208661"/>
                  </a:lnTo>
                  <a:lnTo>
                    <a:pt x="71246" y="208661"/>
                  </a:lnTo>
                  <a:lnTo>
                    <a:pt x="46608" y="206375"/>
                  </a:lnTo>
                  <a:lnTo>
                    <a:pt x="60850" y="186423"/>
                  </a:lnTo>
                  <a:lnTo>
                    <a:pt x="54985" y="173878"/>
                  </a:lnTo>
                  <a:close/>
                </a:path>
                <a:path w="573405" h="530860">
                  <a:moveTo>
                    <a:pt x="65956" y="228477"/>
                  </a:moveTo>
                  <a:lnTo>
                    <a:pt x="63626" y="230124"/>
                  </a:lnTo>
                  <a:lnTo>
                    <a:pt x="64781" y="230124"/>
                  </a:lnTo>
                  <a:lnTo>
                    <a:pt x="65956" y="228477"/>
                  </a:lnTo>
                  <a:close/>
                </a:path>
                <a:path w="573405" h="530860">
                  <a:moveTo>
                    <a:pt x="71818" y="220264"/>
                  </a:moveTo>
                  <a:lnTo>
                    <a:pt x="65956" y="228477"/>
                  </a:lnTo>
                  <a:lnTo>
                    <a:pt x="70993" y="224916"/>
                  </a:lnTo>
                  <a:lnTo>
                    <a:pt x="71818" y="220264"/>
                  </a:lnTo>
                  <a:close/>
                </a:path>
                <a:path w="573405" h="530860">
                  <a:moveTo>
                    <a:pt x="43401" y="216750"/>
                  </a:moveTo>
                  <a:lnTo>
                    <a:pt x="42799" y="220090"/>
                  </a:lnTo>
                  <a:lnTo>
                    <a:pt x="48132" y="227457"/>
                  </a:lnTo>
                  <a:lnTo>
                    <a:pt x="48420" y="227508"/>
                  </a:lnTo>
                  <a:lnTo>
                    <a:pt x="43401" y="216750"/>
                  </a:lnTo>
                  <a:close/>
                </a:path>
                <a:path w="573405" h="530860">
                  <a:moveTo>
                    <a:pt x="120991" y="120032"/>
                  </a:moveTo>
                  <a:lnTo>
                    <a:pt x="89662" y="166115"/>
                  </a:lnTo>
                  <a:lnTo>
                    <a:pt x="75056" y="204342"/>
                  </a:lnTo>
                  <a:lnTo>
                    <a:pt x="72389" y="217042"/>
                  </a:lnTo>
                  <a:lnTo>
                    <a:pt x="71818" y="220264"/>
                  </a:lnTo>
                  <a:lnTo>
                    <a:pt x="127507" y="142239"/>
                  </a:lnTo>
                  <a:lnTo>
                    <a:pt x="132079" y="135762"/>
                  </a:lnTo>
                  <a:lnTo>
                    <a:pt x="130556" y="126873"/>
                  </a:lnTo>
                  <a:lnTo>
                    <a:pt x="124206" y="122300"/>
                  </a:lnTo>
                  <a:lnTo>
                    <a:pt x="120991" y="120032"/>
                  </a:lnTo>
                  <a:close/>
                </a:path>
                <a:path w="573405" h="530860">
                  <a:moveTo>
                    <a:pt x="17399" y="108458"/>
                  </a:moveTo>
                  <a:lnTo>
                    <a:pt x="3047" y="115188"/>
                  </a:lnTo>
                  <a:lnTo>
                    <a:pt x="0" y="123698"/>
                  </a:lnTo>
                  <a:lnTo>
                    <a:pt x="3361" y="130937"/>
                  </a:lnTo>
                  <a:lnTo>
                    <a:pt x="43401" y="216750"/>
                  </a:lnTo>
                  <a:lnTo>
                    <a:pt x="44195" y="212344"/>
                  </a:lnTo>
                  <a:lnTo>
                    <a:pt x="44957" y="207645"/>
                  </a:lnTo>
                  <a:lnTo>
                    <a:pt x="47625" y="196087"/>
                  </a:lnTo>
                  <a:lnTo>
                    <a:pt x="51053" y="184912"/>
                  </a:lnTo>
                  <a:lnTo>
                    <a:pt x="54978" y="173862"/>
                  </a:lnTo>
                  <a:lnTo>
                    <a:pt x="29209" y="118745"/>
                  </a:lnTo>
                  <a:lnTo>
                    <a:pt x="25907" y="111633"/>
                  </a:lnTo>
                  <a:lnTo>
                    <a:pt x="17399" y="108458"/>
                  </a:lnTo>
                  <a:close/>
                </a:path>
                <a:path w="573405" h="530860">
                  <a:moveTo>
                    <a:pt x="60850" y="186423"/>
                  </a:moveTo>
                  <a:lnTo>
                    <a:pt x="46608" y="206375"/>
                  </a:lnTo>
                  <a:lnTo>
                    <a:pt x="71246" y="208661"/>
                  </a:lnTo>
                  <a:lnTo>
                    <a:pt x="60850" y="186423"/>
                  </a:lnTo>
                  <a:close/>
                </a:path>
                <a:path w="573405" h="530860">
                  <a:moveTo>
                    <a:pt x="117728" y="117728"/>
                  </a:moveTo>
                  <a:lnTo>
                    <a:pt x="108838" y="119125"/>
                  </a:lnTo>
                  <a:lnTo>
                    <a:pt x="104266" y="125602"/>
                  </a:lnTo>
                  <a:lnTo>
                    <a:pt x="60850" y="186423"/>
                  </a:lnTo>
                  <a:lnTo>
                    <a:pt x="71246" y="208661"/>
                  </a:lnTo>
                  <a:lnTo>
                    <a:pt x="74078" y="208661"/>
                  </a:lnTo>
                  <a:lnTo>
                    <a:pt x="75056" y="204342"/>
                  </a:lnTo>
                  <a:lnTo>
                    <a:pt x="77850" y="194563"/>
                  </a:lnTo>
                  <a:lnTo>
                    <a:pt x="100329" y="147574"/>
                  </a:lnTo>
                  <a:lnTo>
                    <a:pt x="120991" y="120032"/>
                  </a:lnTo>
                  <a:lnTo>
                    <a:pt x="117728" y="117728"/>
                  </a:lnTo>
                  <a:close/>
                </a:path>
                <a:path w="573405" h="530860">
                  <a:moveTo>
                    <a:pt x="307594" y="0"/>
                  </a:moveTo>
                  <a:lnTo>
                    <a:pt x="257682" y="5334"/>
                  </a:lnTo>
                  <a:lnTo>
                    <a:pt x="209931" y="20447"/>
                  </a:lnTo>
                  <a:lnTo>
                    <a:pt x="165100" y="44196"/>
                  </a:lnTo>
                  <a:lnTo>
                    <a:pt x="125094" y="74802"/>
                  </a:lnTo>
                  <a:lnTo>
                    <a:pt x="91185" y="110998"/>
                  </a:lnTo>
                  <a:lnTo>
                    <a:pt x="64896" y="151891"/>
                  </a:lnTo>
                  <a:lnTo>
                    <a:pt x="54985" y="173878"/>
                  </a:lnTo>
                  <a:lnTo>
                    <a:pt x="60850" y="186423"/>
                  </a:lnTo>
                  <a:lnTo>
                    <a:pt x="104266" y="125602"/>
                  </a:lnTo>
                  <a:lnTo>
                    <a:pt x="108838" y="119125"/>
                  </a:lnTo>
                  <a:lnTo>
                    <a:pt x="117728" y="117728"/>
                  </a:lnTo>
                  <a:lnTo>
                    <a:pt x="122951" y="117728"/>
                  </a:lnTo>
                  <a:lnTo>
                    <a:pt x="127381" y="112522"/>
                  </a:lnTo>
                  <a:lnTo>
                    <a:pt x="143382" y="96647"/>
                  </a:lnTo>
                  <a:lnTo>
                    <a:pt x="179577" y="68834"/>
                  </a:lnTo>
                  <a:lnTo>
                    <a:pt x="219837" y="47371"/>
                  </a:lnTo>
                  <a:lnTo>
                    <a:pt x="262889" y="33527"/>
                  </a:lnTo>
                  <a:lnTo>
                    <a:pt x="306704" y="28575"/>
                  </a:lnTo>
                  <a:lnTo>
                    <a:pt x="416366" y="28575"/>
                  </a:lnTo>
                  <a:lnTo>
                    <a:pt x="406019" y="23113"/>
                  </a:lnTo>
                  <a:lnTo>
                    <a:pt x="370077" y="9398"/>
                  </a:lnTo>
                  <a:lnTo>
                    <a:pt x="332739" y="1524"/>
                  </a:lnTo>
                  <a:lnTo>
                    <a:pt x="320294" y="380"/>
                  </a:lnTo>
                  <a:lnTo>
                    <a:pt x="307594" y="0"/>
                  </a:lnTo>
                  <a:close/>
                </a:path>
                <a:path w="573405" h="530860">
                  <a:moveTo>
                    <a:pt x="122951" y="117728"/>
                  </a:moveTo>
                  <a:lnTo>
                    <a:pt x="117728" y="117728"/>
                  </a:lnTo>
                  <a:lnTo>
                    <a:pt x="120991" y="120032"/>
                  </a:lnTo>
                  <a:lnTo>
                    <a:pt x="122951" y="117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4" y="1523936"/>
              <a:ext cx="652462" cy="6524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99" y="1485836"/>
              <a:ext cx="719137" cy="8429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24024" y="1552575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525" y="0"/>
                  </a:moveTo>
                  <a:lnTo>
                    <a:pt x="222711" y="4373"/>
                  </a:lnTo>
                  <a:lnTo>
                    <a:pt x="176770" y="16982"/>
                  </a:lnTo>
                  <a:lnTo>
                    <a:pt x="134469" y="37060"/>
                  </a:lnTo>
                  <a:lnTo>
                    <a:pt x="96574" y="63839"/>
                  </a:lnTo>
                  <a:lnTo>
                    <a:pt x="63850" y="96552"/>
                  </a:lnTo>
                  <a:lnTo>
                    <a:pt x="37065" y="134431"/>
                  </a:lnTo>
                  <a:lnTo>
                    <a:pt x="16984" y="176711"/>
                  </a:lnTo>
                  <a:lnTo>
                    <a:pt x="4373" y="222622"/>
                  </a:lnTo>
                  <a:lnTo>
                    <a:pt x="0" y="271399"/>
                  </a:lnTo>
                  <a:lnTo>
                    <a:pt x="4373" y="320213"/>
                  </a:lnTo>
                  <a:lnTo>
                    <a:pt x="16984" y="366154"/>
                  </a:lnTo>
                  <a:lnTo>
                    <a:pt x="37065" y="408455"/>
                  </a:lnTo>
                  <a:lnTo>
                    <a:pt x="63850" y="446350"/>
                  </a:lnTo>
                  <a:lnTo>
                    <a:pt x="96574" y="479074"/>
                  </a:lnTo>
                  <a:lnTo>
                    <a:pt x="134469" y="505859"/>
                  </a:lnTo>
                  <a:lnTo>
                    <a:pt x="176770" y="525940"/>
                  </a:lnTo>
                  <a:lnTo>
                    <a:pt x="222711" y="538551"/>
                  </a:lnTo>
                  <a:lnTo>
                    <a:pt x="271525" y="542925"/>
                  </a:lnTo>
                  <a:lnTo>
                    <a:pt x="320302" y="538551"/>
                  </a:lnTo>
                  <a:lnTo>
                    <a:pt x="366213" y="525940"/>
                  </a:lnTo>
                  <a:lnTo>
                    <a:pt x="408493" y="505859"/>
                  </a:lnTo>
                  <a:lnTo>
                    <a:pt x="446372" y="479074"/>
                  </a:lnTo>
                  <a:lnTo>
                    <a:pt x="479085" y="446350"/>
                  </a:lnTo>
                  <a:lnTo>
                    <a:pt x="505864" y="408455"/>
                  </a:lnTo>
                  <a:lnTo>
                    <a:pt x="525942" y="366154"/>
                  </a:lnTo>
                  <a:lnTo>
                    <a:pt x="538551" y="320213"/>
                  </a:lnTo>
                  <a:lnTo>
                    <a:pt x="542925" y="271399"/>
                  </a:lnTo>
                  <a:lnTo>
                    <a:pt x="538551" y="222622"/>
                  </a:lnTo>
                  <a:lnTo>
                    <a:pt x="525942" y="176711"/>
                  </a:lnTo>
                  <a:lnTo>
                    <a:pt x="505864" y="134431"/>
                  </a:lnTo>
                  <a:lnTo>
                    <a:pt x="479085" y="96552"/>
                  </a:lnTo>
                  <a:lnTo>
                    <a:pt x="446372" y="63839"/>
                  </a:lnTo>
                  <a:lnTo>
                    <a:pt x="408493" y="37060"/>
                  </a:lnTo>
                  <a:lnTo>
                    <a:pt x="366213" y="16982"/>
                  </a:lnTo>
                  <a:lnTo>
                    <a:pt x="320302" y="4373"/>
                  </a:lnTo>
                  <a:lnTo>
                    <a:pt x="271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93570" y="1593468"/>
            <a:ext cx="2222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" y="3524186"/>
            <a:ext cx="728980" cy="843280"/>
            <a:chOff x="457200" y="3524186"/>
            <a:chExt cx="728980" cy="8432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3562286"/>
              <a:ext cx="652462" cy="6524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3524186"/>
              <a:ext cx="728662" cy="8429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2450" y="3590924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0"/>
                  </a:moveTo>
                  <a:lnTo>
                    <a:pt x="222667" y="4373"/>
                  </a:lnTo>
                  <a:lnTo>
                    <a:pt x="176740" y="16982"/>
                  </a:lnTo>
                  <a:lnTo>
                    <a:pt x="134450" y="37060"/>
                  </a:lnTo>
                  <a:lnTo>
                    <a:pt x="96563" y="63839"/>
                  </a:lnTo>
                  <a:lnTo>
                    <a:pt x="63844" y="96552"/>
                  </a:lnTo>
                  <a:lnTo>
                    <a:pt x="37062" y="134431"/>
                  </a:lnTo>
                  <a:lnTo>
                    <a:pt x="16983" y="176711"/>
                  </a:lnTo>
                  <a:lnTo>
                    <a:pt x="4373" y="222622"/>
                  </a:lnTo>
                  <a:lnTo>
                    <a:pt x="0" y="271399"/>
                  </a:lnTo>
                  <a:lnTo>
                    <a:pt x="4373" y="320213"/>
                  </a:lnTo>
                  <a:lnTo>
                    <a:pt x="16983" y="366154"/>
                  </a:lnTo>
                  <a:lnTo>
                    <a:pt x="37062" y="408455"/>
                  </a:lnTo>
                  <a:lnTo>
                    <a:pt x="63844" y="446350"/>
                  </a:lnTo>
                  <a:lnTo>
                    <a:pt x="96563" y="479074"/>
                  </a:lnTo>
                  <a:lnTo>
                    <a:pt x="134450" y="505859"/>
                  </a:lnTo>
                  <a:lnTo>
                    <a:pt x="176740" y="525940"/>
                  </a:lnTo>
                  <a:lnTo>
                    <a:pt x="222667" y="538551"/>
                  </a:lnTo>
                  <a:lnTo>
                    <a:pt x="271462" y="542925"/>
                  </a:lnTo>
                  <a:lnTo>
                    <a:pt x="320257" y="538551"/>
                  </a:lnTo>
                  <a:lnTo>
                    <a:pt x="366184" y="525940"/>
                  </a:lnTo>
                  <a:lnTo>
                    <a:pt x="408474" y="505859"/>
                  </a:lnTo>
                  <a:lnTo>
                    <a:pt x="446361" y="479074"/>
                  </a:lnTo>
                  <a:lnTo>
                    <a:pt x="479080" y="446350"/>
                  </a:lnTo>
                  <a:lnTo>
                    <a:pt x="505862" y="408455"/>
                  </a:lnTo>
                  <a:lnTo>
                    <a:pt x="525941" y="366154"/>
                  </a:lnTo>
                  <a:lnTo>
                    <a:pt x="538551" y="320213"/>
                  </a:lnTo>
                  <a:lnTo>
                    <a:pt x="542925" y="271399"/>
                  </a:lnTo>
                  <a:lnTo>
                    <a:pt x="538551" y="222622"/>
                  </a:lnTo>
                  <a:lnTo>
                    <a:pt x="525941" y="176711"/>
                  </a:lnTo>
                  <a:lnTo>
                    <a:pt x="505862" y="134431"/>
                  </a:lnTo>
                  <a:lnTo>
                    <a:pt x="479080" y="96552"/>
                  </a:lnTo>
                  <a:lnTo>
                    <a:pt x="446361" y="63839"/>
                  </a:lnTo>
                  <a:lnTo>
                    <a:pt x="408474" y="37060"/>
                  </a:lnTo>
                  <a:lnTo>
                    <a:pt x="366184" y="16982"/>
                  </a:lnTo>
                  <a:lnTo>
                    <a:pt x="320257" y="4373"/>
                  </a:lnTo>
                  <a:lnTo>
                    <a:pt x="271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9612" y="3634994"/>
            <a:ext cx="2222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75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7976" y="2084197"/>
            <a:ext cx="2343150" cy="2473960"/>
            <a:chOff x="1847976" y="2084197"/>
            <a:chExt cx="2343150" cy="24739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274" y="3752786"/>
              <a:ext cx="652462" cy="6524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024" y="3714686"/>
              <a:ext cx="842962" cy="84296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7976" y="2084197"/>
              <a:ext cx="2343023" cy="22958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06215" y="3820414"/>
            <a:ext cx="3397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7444" y="2023998"/>
            <a:ext cx="1536700" cy="2691130"/>
            <a:chOff x="277444" y="2023998"/>
            <a:chExt cx="1536700" cy="2691130"/>
          </a:xfrm>
        </p:grpSpPr>
        <p:sp>
          <p:nvSpPr>
            <p:cNvPr id="25" name="object 25"/>
            <p:cNvSpPr/>
            <p:nvPr/>
          </p:nvSpPr>
          <p:spPr>
            <a:xfrm>
              <a:off x="277444" y="2023998"/>
              <a:ext cx="1536700" cy="2691130"/>
            </a:xfrm>
            <a:custGeom>
              <a:avLst/>
              <a:gdLst/>
              <a:ahLst/>
              <a:cxnLst/>
              <a:rect l="l" t="t" r="r" b="b"/>
              <a:pathLst>
                <a:path w="1536700" h="2691129">
                  <a:moveTo>
                    <a:pt x="121805" y="2360803"/>
                  </a:moveTo>
                  <a:lnTo>
                    <a:pt x="117906" y="2357501"/>
                  </a:lnTo>
                  <a:lnTo>
                    <a:pt x="111937" y="2352421"/>
                  </a:lnTo>
                  <a:lnTo>
                    <a:pt x="106121" y="2354465"/>
                  </a:lnTo>
                  <a:lnTo>
                    <a:pt x="99555" y="2356015"/>
                  </a:lnTo>
                  <a:lnTo>
                    <a:pt x="92240" y="2357031"/>
                  </a:lnTo>
                  <a:lnTo>
                    <a:pt x="84162" y="2357501"/>
                  </a:lnTo>
                  <a:lnTo>
                    <a:pt x="75628" y="2357361"/>
                  </a:lnTo>
                  <a:lnTo>
                    <a:pt x="66979" y="2356574"/>
                  </a:lnTo>
                  <a:lnTo>
                    <a:pt x="58191" y="2355126"/>
                  </a:lnTo>
                  <a:lnTo>
                    <a:pt x="49276" y="2353056"/>
                  </a:lnTo>
                  <a:lnTo>
                    <a:pt x="36690" y="2367788"/>
                  </a:lnTo>
                  <a:lnTo>
                    <a:pt x="76314" y="2375789"/>
                  </a:lnTo>
                  <a:lnTo>
                    <a:pt x="82994" y="2375408"/>
                  </a:lnTo>
                  <a:lnTo>
                    <a:pt x="0" y="2472944"/>
                  </a:lnTo>
                  <a:lnTo>
                    <a:pt x="15303" y="2485898"/>
                  </a:lnTo>
                  <a:lnTo>
                    <a:pt x="109359" y="2375408"/>
                  </a:lnTo>
                  <a:lnTo>
                    <a:pt x="121805" y="2360803"/>
                  </a:lnTo>
                  <a:close/>
                </a:path>
                <a:path w="1536700" h="2691129">
                  <a:moveTo>
                    <a:pt x="200977" y="2425446"/>
                  </a:moveTo>
                  <a:lnTo>
                    <a:pt x="188734" y="2415032"/>
                  </a:lnTo>
                  <a:lnTo>
                    <a:pt x="42926" y="2513076"/>
                  </a:lnTo>
                  <a:lnTo>
                    <a:pt x="55257" y="2523617"/>
                  </a:lnTo>
                  <a:lnTo>
                    <a:pt x="200977" y="2425446"/>
                  </a:lnTo>
                  <a:close/>
                </a:path>
                <a:path w="1536700" h="2691129">
                  <a:moveTo>
                    <a:pt x="266865" y="2484247"/>
                  </a:moveTo>
                  <a:lnTo>
                    <a:pt x="262978" y="2480945"/>
                  </a:lnTo>
                  <a:lnTo>
                    <a:pt x="257009" y="2475865"/>
                  </a:lnTo>
                  <a:lnTo>
                    <a:pt x="251193" y="2477973"/>
                  </a:lnTo>
                  <a:lnTo>
                    <a:pt x="244614" y="2479510"/>
                  </a:lnTo>
                  <a:lnTo>
                    <a:pt x="237299" y="2480500"/>
                  </a:lnTo>
                  <a:lnTo>
                    <a:pt x="229222" y="2480945"/>
                  </a:lnTo>
                  <a:lnTo>
                    <a:pt x="220700" y="2480830"/>
                  </a:lnTo>
                  <a:lnTo>
                    <a:pt x="212051" y="2480056"/>
                  </a:lnTo>
                  <a:lnTo>
                    <a:pt x="203263" y="2478633"/>
                  </a:lnTo>
                  <a:lnTo>
                    <a:pt x="194348" y="2476500"/>
                  </a:lnTo>
                  <a:lnTo>
                    <a:pt x="181749" y="2491232"/>
                  </a:lnTo>
                  <a:lnTo>
                    <a:pt x="188010" y="2493518"/>
                  </a:lnTo>
                  <a:lnTo>
                    <a:pt x="195618" y="2495550"/>
                  </a:lnTo>
                  <a:lnTo>
                    <a:pt x="213563" y="2498598"/>
                  </a:lnTo>
                  <a:lnTo>
                    <a:pt x="221373" y="2499233"/>
                  </a:lnTo>
                  <a:lnTo>
                    <a:pt x="228053" y="2498852"/>
                  </a:lnTo>
                  <a:lnTo>
                    <a:pt x="145072" y="2596388"/>
                  </a:lnTo>
                  <a:lnTo>
                    <a:pt x="160362" y="2609342"/>
                  </a:lnTo>
                  <a:lnTo>
                    <a:pt x="254419" y="2498852"/>
                  </a:lnTo>
                  <a:lnTo>
                    <a:pt x="266865" y="2484247"/>
                  </a:lnTo>
                  <a:close/>
                </a:path>
                <a:path w="1536700" h="2691129">
                  <a:moveTo>
                    <a:pt x="378396" y="2583053"/>
                  </a:moveTo>
                  <a:lnTo>
                    <a:pt x="345922" y="2555367"/>
                  </a:lnTo>
                  <a:lnTo>
                    <a:pt x="316433" y="2530221"/>
                  </a:lnTo>
                  <a:lnTo>
                    <a:pt x="249885" y="2584069"/>
                  </a:lnTo>
                  <a:lnTo>
                    <a:pt x="262661" y="2598166"/>
                  </a:lnTo>
                  <a:lnTo>
                    <a:pt x="267970" y="2596515"/>
                  </a:lnTo>
                  <a:lnTo>
                    <a:pt x="273558" y="2596261"/>
                  </a:lnTo>
                  <a:lnTo>
                    <a:pt x="307289" y="2622651"/>
                  </a:lnTo>
                  <a:lnTo>
                    <a:pt x="308444" y="2629281"/>
                  </a:lnTo>
                  <a:lnTo>
                    <a:pt x="308140" y="2636177"/>
                  </a:lnTo>
                  <a:lnTo>
                    <a:pt x="278930" y="2670137"/>
                  </a:lnTo>
                  <a:lnTo>
                    <a:pt x="264604" y="2672003"/>
                  </a:lnTo>
                  <a:lnTo>
                    <a:pt x="257924" y="2670784"/>
                  </a:lnTo>
                  <a:lnTo>
                    <a:pt x="235165" y="2639098"/>
                  </a:lnTo>
                  <a:lnTo>
                    <a:pt x="236245" y="2633065"/>
                  </a:lnTo>
                  <a:lnTo>
                    <a:pt x="238531" y="2626804"/>
                  </a:lnTo>
                  <a:lnTo>
                    <a:pt x="242036" y="2620264"/>
                  </a:lnTo>
                  <a:lnTo>
                    <a:pt x="224815" y="2607945"/>
                  </a:lnTo>
                  <a:lnTo>
                    <a:pt x="219786" y="2616543"/>
                  </a:lnTo>
                  <a:lnTo>
                    <a:pt x="216573" y="2625369"/>
                  </a:lnTo>
                  <a:lnTo>
                    <a:pt x="215392" y="2633065"/>
                  </a:lnTo>
                  <a:lnTo>
                    <a:pt x="215265" y="2636177"/>
                  </a:lnTo>
                  <a:lnTo>
                    <a:pt x="215607" y="2643632"/>
                  </a:lnTo>
                  <a:lnTo>
                    <a:pt x="235254" y="2676779"/>
                  </a:lnTo>
                  <a:lnTo>
                    <a:pt x="268681" y="2690558"/>
                  </a:lnTo>
                  <a:lnTo>
                    <a:pt x="280860" y="2689479"/>
                  </a:lnTo>
                  <a:lnTo>
                    <a:pt x="315607" y="2668651"/>
                  </a:lnTo>
                  <a:lnTo>
                    <a:pt x="329133" y="2630043"/>
                  </a:lnTo>
                  <a:lnTo>
                    <a:pt x="327406" y="2620073"/>
                  </a:lnTo>
                  <a:lnTo>
                    <a:pt x="323850" y="2610955"/>
                  </a:lnTo>
                  <a:lnTo>
                    <a:pt x="318452" y="2602712"/>
                  </a:lnTo>
                  <a:lnTo>
                    <a:pt x="312089" y="2596261"/>
                  </a:lnTo>
                  <a:lnTo>
                    <a:pt x="311213" y="2595372"/>
                  </a:lnTo>
                  <a:lnTo>
                    <a:pt x="304698" y="2590609"/>
                  </a:lnTo>
                  <a:lnTo>
                    <a:pt x="297497" y="2586977"/>
                  </a:lnTo>
                  <a:lnTo>
                    <a:pt x="289598" y="2584462"/>
                  </a:lnTo>
                  <a:lnTo>
                    <a:pt x="281012" y="2583053"/>
                  </a:lnTo>
                  <a:lnTo>
                    <a:pt x="316230" y="2555367"/>
                  </a:lnTo>
                  <a:lnTo>
                    <a:pt x="365963" y="2597658"/>
                  </a:lnTo>
                  <a:lnTo>
                    <a:pt x="378396" y="2583053"/>
                  </a:lnTo>
                  <a:close/>
                </a:path>
                <a:path w="1536700" h="2691129">
                  <a:moveTo>
                    <a:pt x="779653" y="998347"/>
                  </a:moveTo>
                  <a:lnTo>
                    <a:pt x="749960" y="971550"/>
                  </a:lnTo>
                  <a:lnTo>
                    <a:pt x="725957" y="939444"/>
                  </a:lnTo>
                  <a:lnTo>
                    <a:pt x="708012" y="904875"/>
                  </a:lnTo>
                  <a:lnTo>
                    <a:pt x="707885" y="904595"/>
                  </a:lnTo>
                  <a:lnTo>
                    <a:pt x="703834" y="894003"/>
                  </a:lnTo>
                  <a:lnTo>
                    <a:pt x="700824" y="884047"/>
                  </a:lnTo>
                  <a:lnTo>
                    <a:pt x="689267" y="876681"/>
                  </a:lnTo>
                  <a:lnTo>
                    <a:pt x="639800" y="955167"/>
                  </a:lnTo>
                  <a:lnTo>
                    <a:pt x="654088" y="964184"/>
                  </a:lnTo>
                  <a:lnTo>
                    <a:pt x="691515" y="904875"/>
                  </a:lnTo>
                  <a:lnTo>
                    <a:pt x="694791" y="914742"/>
                  </a:lnTo>
                  <a:lnTo>
                    <a:pt x="716216" y="956868"/>
                  </a:lnTo>
                  <a:lnTo>
                    <a:pt x="747280" y="994664"/>
                  </a:lnTo>
                  <a:lnTo>
                    <a:pt x="770013" y="1013587"/>
                  </a:lnTo>
                  <a:lnTo>
                    <a:pt x="779653" y="998347"/>
                  </a:lnTo>
                  <a:close/>
                </a:path>
                <a:path w="1536700" h="2691129">
                  <a:moveTo>
                    <a:pt x="824890" y="931164"/>
                  </a:moveTo>
                  <a:lnTo>
                    <a:pt x="721766" y="817118"/>
                  </a:lnTo>
                  <a:lnTo>
                    <a:pt x="714260" y="829056"/>
                  </a:lnTo>
                  <a:lnTo>
                    <a:pt x="817333" y="943229"/>
                  </a:lnTo>
                  <a:lnTo>
                    <a:pt x="824890" y="931164"/>
                  </a:lnTo>
                  <a:close/>
                </a:path>
                <a:path w="1536700" h="2691129">
                  <a:moveTo>
                    <a:pt x="885520" y="830453"/>
                  </a:moveTo>
                  <a:lnTo>
                    <a:pt x="814463" y="785622"/>
                  </a:lnTo>
                  <a:lnTo>
                    <a:pt x="763943" y="753745"/>
                  </a:lnTo>
                  <a:lnTo>
                    <a:pt x="757897" y="763397"/>
                  </a:lnTo>
                  <a:lnTo>
                    <a:pt x="767080" y="801814"/>
                  </a:lnTo>
                  <a:lnTo>
                    <a:pt x="766902" y="809625"/>
                  </a:lnTo>
                  <a:lnTo>
                    <a:pt x="766191" y="817626"/>
                  </a:lnTo>
                  <a:lnTo>
                    <a:pt x="780567" y="826643"/>
                  </a:lnTo>
                  <a:lnTo>
                    <a:pt x="781773" y="820928"/>
                  </a:lnTo>
                  <a:lnTo>
                    <a:pt x="782510" y="814070"/>
                  </a:lnTo>
                  <a:lnTo>
                    <a:pt x="783005" y="798195"/>
                  </a:lnTo>
                  <a:lnTo>
                    <a:pt x="782561" y="791337"/>
                  </a:lnTo>
                  <a:lnTo>
                    <a:pt x="781405" y="785622"/>
                  </a:lnTo>
                  <a:lnTo>
                    <a:pt x="876147" y="845439"/>
                  </a:lnTo>
                  <a:lnTo>
                    <a:pt x="885520" y="830453"/>
                  </a:lnTo>
                  <a:close/>
                </a:path>
                <a:path w="1536700" h="2691129">
                  <a:moveTo>
                    <a:pt x="945489" y="721233"/>
                  </a:moveTo>
                  <a:lnTo>
                    <a:pt x="920788" y="683641"/>
                  </a:lnTo>
                  <a:lnTo>
                    <a:pt x="894549" y="675716"/>
                  </a:lnTo>
                  <a:lnTo>
                    <a:pt x="885659" y="676783"/>
                  </a:lnTo>
                  <a:lnTo>
                    <a:pt x="854519" y="702818"/>
                  </a:lnTo>
                  <a:lnTo>
                    <a:pt x="850950" y="724281"/>
                  </a:lnTo>
                  <a:lnTo>
                    <a:pt x="822528" y="697230"/>
                  </a:lnTo>
                  <a:lnTo>
                    <a:pt x="853020" y="648843"/>
                  </a:lnTo>
                  <a:lnTo>
                    <a:pt x="838809" y="639953"/>
                  </a:lnTo>
                  <a:lnTo>
                    <a:pt x="800811" y="700151"/>
                  </a:lnTo>
                  <a:lnTo>
                    <a:pt x="855611" y="751078"/>
                  </a:lnTo>
                  <a:lnTo>
                    <a:pt x="866228" y="738251"/>
                  </a:lnTo>
                  <a:lnTo>
                    <a:pt x="864158" y="733933"/>
                  </a:lnTo>
                  <a:lnTo>
                    <a:pt x="863244" y="729107"/>
                  </a:lnTo>
                  <a:lnTo>
                    <a:pt x="887577" y="694690"/>
                  </a:lnTo>
                  <a:lnTo>
                    <a:pt x="893559" y="694118"/>
                  </a:lnTo>
                  <a:lnTo>
                    <a:pt x="899642" y="694867"/>
                  </a:lnTo>
                  <a:lnTo>
                    <a:pt x="928941" y="721233"/>
                  </a:lnTo>
                  <a:lnTo>
                    <a:pt x="931214" y="729615"/>
                  </a:lnTo>
                  <a:lnTo>
                    <a:pt x="930084" y="737362"/>
                  </a:lnTo>
                  <a:lnTo>
                    <a:pt x="921816" y="750443"/>
                  </a:lnTo>
                  <a:lnTo>
                    <a:pt x="916698" y="754380"/>
                  </a:lnTo>
                  <a:lnTo>
                    <a:pt x="903732" y="757936"/>
                  </a:lnTo>
                  <a:lnTo>
                    <a:pt x="896327" y="757047"/>
                  </a:lnTo>
                  <a:lnTo>
                    <a:pt x="887996" y="753364"/>
                  </a:lnTo>
                  <a:lnTo>
                    <a:pt x="879462" y="769874"/>
                  </a:lnTo>
                  <a:lnTo>
                    <a:pt x="887539" y="773163"/>
                  </a:lnTo>
                  <a:lnTo>
                    <a:pt x="895591" y="774852"/>
                  </a:lnTo>
                  <a:lnTo>
                    <a:pt x="903579" y="774928"/>
                  </a:lnTo>
                  <a:lnTo>
                    <a:pt x="911529" y="773430"/>
                  </a:lnTo>
                  <a:lnTo>
                    <a:pt x="919111" y="770331"/>
                  </a:lnTo>
                  <a:lnTo>
                    <a:pt x="926007" y="765784"/>
                  </a:lnTo>
                  <a:lnTo>
                    <a:pt x="932243" y="759752"/>
                  </a:lnTo>
                  <a:lnTo>
                    <a:pt x="933577" y="757936"/>
                  </a:lnTo>
                  <a:lnTo>
                    <a:pt x="937793" y="752221"/>
                  </a:lnTo>
                  <a:lnTo>
                    <a:pt x="942898" y="742099"/>
                  </a:lnTo>
                  <a:lnTo>
                    <a:pt x="945489" y="731901"/>
                  </a:lnTo>
                  <a:lnTo>
                    <a:pt x="945489" y="721233"/>
                  </a:lnTo>
                  <a:close/>
                </a:path>
                <a:path w="1536700" h="2691129">
                  <a:moveTo>
                    <a:pt x="1536496" y="24892"/>
                  </a:moveTo>
                  <a:lnTo>
                    <a:pt x="1534718" y="17284"/>
                  </a:lnTo>
                  <a:lnTo>
                    <a:pt x="1534998" y="7747"/>
                  </a:lnTo>
                  <a:lnTo>
                    <a:pt x="1535226" y="0"/>
                  </a:lnTo>
                  <a:lnTo>
                    <a:pt x="1520126" y="7975"/>
                  </a:lnTo>
                  <a:lnTo>
                    <a:pt x="1512239" y="9779"/>
                  </a:lnTo>
                  <a:lnTo>
                    <a:pt x="1510131" y="13258"/>
                  </a:lnTo>
                  <a:lnTo>
                    <a:pt x="1418894" y="61468"/>
                  </a:lnTo>
                  <a:lnTo>
                    <a:pt x="1416227" y="70104"/>
                  </a:lnTo>
                  <a:lnTo>
                    <a:pt x="1423593" y="84074"/>
                  </a:lnTo>
                  <a:lnTo>
                    <a:pt x="1432229" y="86741"/>
                  </a:lnTo>
                  <a:lnTo>
                    <a:pt x="1480235" y="61391"/>
                  </a:lnTo>
                  <a:lnTo>
                    <a:pt x="543864" y="1565529"/>
                  </a:lnTo>
                  <a:lnTo>
                    <a:pt x="539699" y="1572145"/>
                  </a:lnTo>
                  <a:lnTo>
                    <a:pt x="541743" y="1581023"/>
                  </a:lnTo>
                  <a:lnTo>
                    <a:pt x="548436" y="1585214"/>
                  </a:lnTo>
                  <a:lnTo>
                    <a:pt x="555142" y="1589278"/>
                  </a:lnTo>
                  <a:lnTo>
                    <a:pt x="563956" y="1587246"/>
                  </a:lnTo>
                  <a:lnTo>
                    <a:pt x="1504454" y="76555"/>
                  </a:lnTo>
                  <a:lnTo>
                    <a:pt x="1503070" y="123698"/>
                  </a:lnTo>
                  <a:lnTo>
                    <a:pt x="1502841" y="130810"/>
                  </a:lnTo>
                  <a:lnTo>
                    <a:pt x="1509064" y="137287"/>
                  </a:lnTo>
                  <a:lnTo>
                    <a:pt x="1524812" y="137795"/>
                  </a:lnTo>
                  <a:lnTo>
                    <a:pt x="1531416" y="131572"/>
                  </a:lnTo>
                  <a:lnTo>
                    <a:pt x="1531683" y="122936"/>
                  </a:lnTo>
                  <a:lnTo>
                    <a:pt x="1534401" y="28346"/>
                  </a:lnTo>
                  <a:lnTo>
                    <a:pt x="1536496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337" y="3815969"/>
              <a:ext cx="532130" cy="572135"/>
            </a:xfrm>
            <a:custGeom>
              <a:avLst/>
              <a:gdLst/>
              <a:ahLst/>
              <a:cxnLst/>
              <a:rect l="l" t="t" r="r" b="b"/>
              <a:pathLst>
                <a:path w="532130" h="572135">
                  <a:moveTo>
                    <a:pt x="173930" y="55089"/>
                  </a:moveTo>
                  <a:lnTo>
                    <a:pt x="130987" y="77088"/>
                  </a:lnTo>
                  <a:lnTo>
                    <a:pt x="92189" y="107314"/>
                  </a:lnTo>
                  <a:lnTo>
                    <a:pt x="58724" y="144398"/>
                  </a:lnTo>
                  <a:lnTo>
                    <a:pt x="31394" y="186816"/>
                  </a:lnTo>
                  <a:lnTo>
                    <a:pt x="11925" y="232917"/>
                  </a:lnTo>
                  <a:lnTo>
                    <a:pt x="1371" y="281939"/>
                  </a:lnTo>
                  <a:lnTo>
                    <a:pt x="0" y="307212"/>
                  </a:lnTo>
                  <a:lnTo>
                    <a:pt x="419" y="319785"/>
                  </a:lnTo>
                  <a:lnTo>
                    <a:pt x="9448" y="369442"/>
                  </a:lnTo>
                  <a:lnTo>
                    <a:pt x="23228" y="405383"/>
                  </a:lnTo>
                  <a:lnTo>
                    <a:pt x="49377" y="449960"/>
                  </a:lnTo>
                  <a:lnTo>
                    <a:pt x="83172" y="489584"/>
                  </a:lnTo>
                  <a:lnTo>
                    <a:pt x="123202" y="523112"/>
                  </a:lnTo>
                  <a:lnTo>
                    <a:pt x="167728" y="549020"/>
                  </a:lnTo>
                  <a:lnTo>
                    <a:pt x="203631" y="562609"/>
                  </a:lnTo>
                  <a:lnTo>
                    <a:pt x="253466" y="571372"/>
                  </a:lnTo>
                  <a:lnTo>
                    <a:pt x="266077" y="571753"/>
                  </a:lnTo>
                  <a:lnTo>
                    <a:pt x="278815" y="571372"/>
                  </a:lnTo>
                  <a:lnTo>
                    <a:pt x="328320" y="563244"/>
                  </a:lnTo>
                  <a:lnTo>
                    <a:pt x="379828" y="543178"/>
                  </a:lnTo>
                  <a:lnTo>
                    <a:pt x="265391" y="543178"/>
                  </a:lnTo>
                  <a:lnTo>
                    <a:pt x="254380" y="542797"/>
                  </a:lnTo>
                  <a:lnTo>
                    <a:pt x="210870" y="534923"/>
                  </a:lnTo>
                  <a:lnTo>
                    <a:pt x="158330" y="511936"/>
                  </a:lnTo>
                  <a:lnTo>
                    <a:pt x="119938" y="484631"/>
                  </a:lnTo>
                  <a:lnTo>
                    <a:pt x="86385" y="451103"/>
                  </a:lnTo>
                  <a:lnTo>
                    <a:pt x="59207" y="412622"/>
                  </a:lnTo>
                  <a:lnTo>
                    <a:pt x="40106" y="371347"/>
                  </a:lnTo>
                  <a:lnTo>
                    <a:pt x="29819" y="328040"/>
                  </a:lnTo>
                  <a:lnTo>
                    <a:pt x="28549" y="306323"/>
                  </a:lnTo>
                  <a:lnTo>
                    <a:pt x="28841" y="295401"/>
                  </a:lnTo>
                  <a:lnTo>
                    <a:pt x="36080" y="251713"/>
                  </a:lnTo>
                  <a:lnTo>
                    <a:pt x="57162" y="199135"/>
                  </a:lnTo>
                  <a:lnTo>
                    <a:pt x="82029" y="160908"/>
                  </a:lnTo>
                  <a:lnTo>
                    <a:pt x="112572" y="127380"/>
                  </a:lnTo>
                  <a:lnTo>
                    <a:pt x="119964" y="121175"/>
                  </a:lnTo>
                  <a:lnTo>
                    <a:pt x="117538" y="117728"/>
                  </a:lnTo>
                  <a:lnTo>
                    <a:pt x="119049" y="108838"/>
                  </a:lnTo>
                  <a:lnTo>
                    <a:pt x="186505" y="60992"/>
                  </a:lnTo>
                  <a:lnTo>
                    <a:pt x="173930" y="55089"/>
                  </a:lnTo>
                  <a:close/>
                </a:path>
                <a:path w="532130" h="572135">
                  <a:moveTo>
                    <a:pt x="509816" y="314324"/>
                  </a:moveTo>
                  <a:lnTo>
                    <a:pt x="503199" y="320420"/>
                  </a:lnTo>
                  <a:lnTo>
                    <a:pt x="502538" y="338962"/>
                  </a:lnTo>
                  <a:lnTo>
                    <a:pt x="501548" y="348868"/>
                  </a:lnTo>
                  <a:lnTo>
                    <a:pt x="491261" y="387603"/>
                  </a:lnTo>
                  <a:lnTo>
                    <a:pt x="471855" y="425322"/>
                  </a:lnTo>
                  <a:lnTo>
                    <a:pt x="444690" y="460120"/>
                  </a:lnTo>
                  <a:lnTo>
                    <a:pt x="411073" y="490346"/>
                  </a:lnTo>
                  <a:lnTo>
                    <a:pt x="372516" y="515111"/>
                  </a:lnTo>
                  <a:lnTo>
                    <a:pt x="330682" y="532637"/>
                  </a:lnTo>
                  <a:lnTo>
                    <a:pt x="287312" y="541908"/>
                  </a:lnTo>
                  <a:lnTo>
                    <a:pt x="265391" y="543178"/>
                  </a:lnTo>
                  <a:lnTo>
                    <a:pt x="379828" y="543178"/>
                  </a:lnTo>
                  <a:lnTo>
                    <a:pt x="429387" y="512317"/>
                  </a:lnTo>
                  <a:lnTo>
                    <a:pt x="466445" y="478535"/>
                  </a:lnTo>
                  <a:lnTo>
                    <a:pt x="496620" y="439546"/>
                  </a:lnTo>
                  <a:lnTo>
                    <a:pt x="518172" y="397128"/>
                  </a:lnTo>
                  <a:lnTo>
                    <a:pt x="529983" y="351662"/>
                  </a:lnTo>
                  <a:lnTo>
                    <a:pt x="531748" y="321436"/>
                  </a:lnTo>
                  <a:lnTo>
                    <a:pt x="525589" y="314832"/>
                  </a:lnTo>
                  <a:lnTo>
                    <a:pt x="509816" y="314324"/>
                  </a:lnTo>
                  <a:close/>
                </a:path>
                <a:path w="532130" h="572135">
                  <a:moveTo>
                    <a:pt x="220254" y="71980"/>
                  </a:moveTo>
                  <a:lnTo>
                    <a:pt x="175247" y="85470"/>
                  </a:lnTo>
                  <a:lnTo>
                    <a:pt x="129514" y="113156"/>
                  </a:lnTo>
                  <a:lnTo>
                    <a:pt x="119964" y="121175"/>
                  </a:lnTo>
                  <a:lnTo>
                    <a:pt x="122097" y="124205"/>
                  </a:lnTo>
                  <a:lnTo>
                    <a:pt x="126669" y="130555"/>
                  </a:lnTo>
                  <a:lnTo>
                    <a:pt x="135585" y="132079"/>
                  </a:lnTo>
                  <a:lnTo>
                    <a:pt x="220254" y="71980"/>
                  </a:lnTo>
                  <a:close/>
                </a:path>
                <a:path w="532130" h="572135">
                  <a:moveTo>
                    <a:pt x="186505" y="60992"/>
                  </a:moveTo>
                  <a:lnTo>
                    <a:pt x="119049" y="108838"/>
                  </a:lnTo>
                  <a:lnTo>
                    <a:pt x="117538" y="117728"/>
                  </a:lnTo>
                  <a:lnTo>
                    <a:pt x="119964" y="121175"/>
                  </a:lnTo>
                  <a:lnTo>
                    <a:pt x="129514" y="113156"/>
                  </a:lnTo>
                  <a:lnTo>
                    <a:pt x="147497" y="100456"/>
                  </a:lnTo>
                  <a:lnTo>
                    <a:pt x="184835" y="81533"/>
                  </a:lnTo>
                  <a:lnTo>
                    <a:pt x="220254" y="71980"/>
                  </a:lnTo>
                  <a:lnTo>
                    <a:pt x="221109" y="71373"/>
                  </a:lnTo>
                  <a:lnTo>
                    <a:pt x="208622" y="71373"/>
                  </a:lnTo>
                  <a:lnTo>
                    <a:pt x="186505" y="60992"/>
                  </a:lnTo>
                  <a:close/>
                </a:path>
                <a:path w="532130" h="572135">
                  <a:moveTo>
                    <a:pt x="228511" y="66119"/>
                  </a:moveTo>
                  <a:lnTo>
                    <a:pt x="220254" y="71980"/>
                  </a:lnTo>
                  <a:lnTo>
                    <a:pt x="224751" y="71246"/>
                  </a:lnTo>
                  <a:lnTo>
                    <a:pt x="228511" y="66119"/>
                  </a:lnTo>
                  <a:close/>
                </a:path>
                <a:path w="532130" h="572135">
                  <a:moveTo>
                    <a:pt x="206425" y="46862"/>
                  </a:moveTo>
                  <a:lnTo>
                    <a:pt x="186505" y="60992"/>
                  </a:lnTo>
                  <a:lnTo>
                    <a:pt x="208622" y="71373"/>
                  </a:lnTo>
                  <a:lnTo>
                    <a:pt x="206425" y="46862"/>
                  </a:lnTo>
                  <a:close/>
                </a:path>
                <a:path w="532130" h="572135">
                  <a:moveTo>
                    <a:pt x="223732" y="46862"/>
                  </a:moveTo>
                  <a:lnTo>
                    <a:pt x="206425" y="46862"/>
                  </a:lnTo>
                  <a:lnTo>
                    <a:pt x="208622" y="71373"/>
                  </a:lnTo>
                  <a:lnTo>
                    <a:pt x="221109" y="71373"/>
                  </a:lnTo>
                  <a:lnTo>
                    <a:pt x="228511" y="66119"/>
                  </a:lnTo>
                  <a:lnTo>
                    <a:pt x="230060" y="64007"/>
                  </a:lnTo>
                  <a:lnTo>
                    <a:pt x="227592" y="48675"/>
                  </a:lnTo>
                  <a:lnTo>
                    <a:pt x="223732" y="46862"/>
                  </a:lnTo>
                  <a:close/>
                </a:path>
                <a:path w="532130" h="572135">
                  <a:moveTo>
                    <a:pt x="227592" y="48675"/>
                  </a:moveTo>
                  <a:lnTo>
                    <a:pt x="230060" y="64007"/>
                  </a:lnTo>
                  <a:lnTo>
                    <a:pt x="228511" y="66119"/>
                  </a:lnTo>
                  <a:lnTo>
                    <a:pt x="242938" y="55879"/>
                  </a:lnTo>
                  <a:lnTo>
                    <a:pt x="227592" y="48675"/>
                  </a:lnTo>
                  <a:close/>
                </a:path>
                <a:path w="532130" h="572135">
                  <a:moveTo>
                    <a:pt x="216803" y="43609"/>
                  </a:moveTo>
                  <a:lnTo>
                    <a:pt x="173930" y="55089"/>
                  </a:lnTo>
                  <a:lnTo>
                    <a:pt x="186505" y="60992"/>
                  </a:lnTo>
                  <a:lnTo>
                    <a:pt x="206425" y="46862"/>
                  </a:lnTo>
                  <a:lnTo>
                    <a:pt x="223732" y="46862"/>
                  </a:lnTo>
                  <a:lnTo>
                    <a:pt x="216803" y="43609"/>
                  </a:lnTo>
                  <a:close/>
                </a:path>
                <a:path w="532130" h="572135">
                  <a:moveTo>
                    <a:pt x="123799" y="0"/>
                  </a:moveTo>
                  <a:lnTo>
                    <a:pt x="115290" y="3047"/>
                  </a:lnTo>
                  <a:lnTo>
                    <a:pt x="108585" y="17271"/>
                  </a:lnTo>
                  <a:lnTo>
                    <a:pt x="111658" y="25780"/>
                  </a:lnTo>
                  <a:lnTo>
                    <a:pt x="118795" y="29209"/>
                  </a:lnTo>
                  <a:lnTo>
                    <a:pt x="173930" y="55089"/>
                  </a:lnTo>
                  <a:lnTo>
                    <a:pt x="184911" y="51180"/>
                  </a:lnTo>
                  <a:lnTo>
                    <a:pt x="196215" y="47878"/>
                  </a:lnTo>
                  <a:lnTo>
                    <a:pt x="207518" y="45211"/>
                  </a:lnTo>
                  <a:lnTo>
                    <a:pt x="212432" y="44322"/>
                  </a:lnTo>
                  <a:lnTo>
                    <a:pt x="216803" y="43609"/>
                  </a:lnTo>
                  <a:lnTo>
                    <a:pt x="123799" y="0"/>
                  </a:lnTo>
                  <a:close/>
                </a:path>
                <a:path w="532130" h="572135">
                  <a:moveTo>
                    <a:pt x="220218" y="43052"/>
                  </a:moveTo>
                  <a:lnTo>
                    <a:pt x="216803" y="43609"/>
                  </a:lnTo>
                  <a:lnTo>
                    <a:pt x="227592" y="48675"/>
                  </a:lnTo>
                  <a:lnTo>
                    <a:pt x="227545" y="48386"/>
                  </a:lnTo>
                  <a:lnTo>
                    <a:pt x="220218" y="430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1450" y="2779394"/>
              <a:ext cx="306070" cy="374015"/>
            </a:xfrm>
            <a:custGeom>
              <a:avLst/>
              <a:gdLst/>
              <a:ahLst/>
              <a:cxnLst/>
              <a:rect l="l" t="t" r="r" b="b"/>
              <a:pathLst>
                <a:path w="306069" h="374014">
                  <a:moveTo>
                    <a:pt x="68185" y="264921"/>
                  </a:moveTo>
                  <a:lnTo>
                    <a:pt x="51688" y="264921"/>
                  </a:lnTo>
                  <a:lnTo>
                    <a:pt x="54973" y="274782"/>
                  </a:lnTo>
                  <a:lnTo>
                    <a:pt x="76398" y="316912"/>
                  </a:lnTo>
                  <a:lnTo>
                    <a:pt x="107422" y="354774"/>
                  </a:lnTo>
                  <a:lnTo>
                    <a:pt x="130175" y="373633"/>
                  </a:lnTo>
                  <a:lnTo>
                    <a:pt x="139827" y="358393"/>
                  </a:lnTo>
                  <a:lnTo>
                    <a:pt x="131468" y="351940"/>
                  </a:lnTo>
                  <a:lnTo>
                    <a:pt x="123729" y="345344"/>
                  </a:lnTo>
                  <a:lnTo>
                    <a:pt x="93535" y="310784"/>
                  </a:lnTo>
                  <a:lnTo>
                    <a:pt x="73122" y="275847"/>
                  </a:lnTo>
                  <a:lnTo>
                    <a:pt x="68185" y="264921"/>
                  </a:lnTo>
                  <a:close/>
                </a:path>
                <a:path w="306069" h="374014">
                  <a:moveTo>
                    <a:pt x="49403" y="236727"/>
                  </a:moveTo>
                  <a:lnTo>
                    <a:pt x="0" y="315213"/>
                  </a:lnTo>
                  <a:lnTo>
                    <a:pt x="14224" y="324230"/>
                  </a:lnTo>
                  <a:lnTo>
                    <a:pt x="51688" y="264921"/>
                  </a:lnTo>
                  <a:lnTo>
                    <a:pt x="68185" y="264921"/>
                  </a:lnTo>
                  <a:lnTo>
                    <a:pt x="68056" y="264636"/>
                  </a:lnTo>
                  <a:lnTo>
                    <a:pt x="64013" y="254043"/>
                  </a:lnTo>
                  <a:lnTo>
                    <a:pt x="60959" y="244093"/>
                  </a:lnTo>
                  <a:lnTo>
                    <a:pt x="49403" y="236727"/>
                  </a:lnTo>
                  <a:close/>
                </a:path>
                <a:path w="306069" h="374014">
                  <a:moveTo>
                    <a:pt x="81915" y="177164"/>
                  </a:moveTo>
                  <a:lnTo>
                    <a:pt x="74422" y="189102"/>
                  </a:lnTo>
                  <a:lnTo>
                    <a:pt x="177546" y="303275"/>
                  </a:lnTo>
                  <a:lnTo>
                    <a:pt x="185038" y="291210"/>
                  </a:lnTo>
                  <a:lnTo>
                    <a:pt x="81915" y="177164"/>
                  </a:lnTo>
                  <a:close/>
                </a:path>
                <a:path w="306069" h="374014">
                  <a:moveTo>
                    <a:pt x="174437" y="145668"/>
                  </a:moveTo>
                  <a:lnTo>
                    <a:pt x="141605" y="145668"/>
                  </a:lnTo>
                  <a:lnTo>
                    <a:pt x="236347" y="205485"/>
                  </a:lnTo>
                  <a:lnTo>
                    <a:pt x="245744" y="190626"/>
                  </a:lnTo>
                  <a:lnTo>
                    <a:pt x="174437" y="145668"/>
                  </a:lnTo>
                  <a:close/>
                </a:path>
                <a:path w="306069" h="374014">
                  <a:moveTo>
                    <a:pt x="124078" y="113918"/>
                  </a:moveTo>
                  <a:lnTo>
                    <a:pt x="118109" y="123443"/>
                  </a:lnTo>
                  <a:lnTo>
                    <a:pt x="121665" y="129285"/>
                  </a:lnTo>
                  <a:lnTo>
                    <a:pt x="124206" y="137159"/>
                  </a:lnTo>
                  <a:lnTo>
                    <a:pt x="125856" y="146812"/>
                  </a:lnTo>
                  <a:lnTo>
                    <a:pt x="126811" y="154241"/>
                  </a:lnTo>
                  <a:lnTo>
                    <a:pt x="127206" y="161861"/>
                  </a:lnTo>
                  <a:lnTo>
                    <a:pt x="127053" y="169671"/>
                  </a:lnTo>
                  <a:lnTo>
                    <a:pt x="126365" y="177672"/>
                  </a:lnTo>
                  <a:lnTo>
                    <a:pt x="140715" y="186689"/>
                  </a:lnTo>
                  <a:lnTo>
                    <a:pt x="141986" y="180975"/>
                  </a:lnTo>
                  <a:lnTo>
                    <a:pt x="142621" y="174116"/>
                  </a:lnTo>
                  <a:lnTo>
                    <a:pt x="143128" y="158241"/>
                  </a:lnTo>
                  <a:lnTo>
                    <a:pt x="142747" y="151383"/>
                  </a:lnTo>
                  <a:lnTo>
                    <a:pt x="141605" y="145668"/>
                  </a:lnTo>
                  <a:lnTo>
                    <a:pt x="174437" y="145668"/>
                  </a:lnTo>
                  <a:lnTo>
                    <a:pt x="124078" y="113918"/>
                  </a:lnTo>
                  <a:close/>
                </a:path>
                <a:path w="306069" h="374014">
                  <a:moveTo>
                    <a:pt x="248157" y="113410"/>
                  </a:moveTo>
                  <a:lnTo>
                    <a:pt x="239649" y="129920"/>
                  </a:lnTo>
                  <a:lnTo>
                    <a:pt x="247721" y="133209"/>
                  </a:lnTo>
                  <a:lnTo>
                    <a:pt x="255746" y="134889"/>
                  </a:lnTo>
                  <a:lnTo>
                    <a:pt x="263723" y="134975"/>
                  </a:lnTo>
                  <a:lnTo>
                    <a:pt x="271652" y="133476"/>
                  </a:lnTo>
                  <a:lnTo>
                    <a:pt x="279225" y="130430"/>
                  </a:lnTo>
                  <a:lnTo>
                    <a:pt x="286131" y="125872"/>
                  </a:lnTo>
                  <a:lnTo>
                    <a:pt x="292369" y="119814"/>
                  </a:lnTo>
                  <a:lnTo>
                    <a:pt x="293722" y="117982"/>
                  </a:lnTo>
                  <a:lnTo>
                    <a:pt x="263906" y="117982"/>
                  </a:lnTo>
                  <a:lnTo>
                    <a:pt x="256539" y="117093"/>
                  </a:lnTo>
                  <a:lnTo>
                    <a:pt x="248157" y="113410"/>
                  </a:lnTo>
                  <a:close/>
                </a:path>
                <a:path w="306069" h="374014">
                  <a:moveTo>
                    <a:pt x="293189" y="54217"/>
                  </a:moveTo>
                  <a:lnTo>
                    <a:pt x="253732" y="54217"/>
                  </a:lnTo>
                  <a:lnTo>
                    <a:pt x="259794" y="54927"/>
                  </a:lnTo>
                  <a:lnTo>
                    <a:pt x="265975" y="56971"/>
                  </a:lnTo>
                  <a:lnTo>
                    <a:pt x="291338" y="89662"/>
                  </a:lnTo>
                  <a:lnTo>
                    <a:pt x="290194" y="97408"/>
                  </a:lnTo>
                  <a:lnTo>
                    <a:pt x="285750" y="104647"/>
                  </a:lnTo>
                  <a:lnTo>
                    <a:pt x="281939" y="110489"/>
                  </a:lnTo>
                  <a:lnTo>
                    <a:pt x="276860" y="114426"/>
                  </a:lnTo>
                  <a:lnTo>
                    <a:pt x="263906" y="117982"/>
                  </a:lnTo>
                  <a:lnTo>
                    <a:pt x="293722" y="117982"/>
                  </a:lnTo>
                  <a:lnTo>
                    <a:pt x="297942" y="112267"/>
                  </a:lnTo>
                  <a:lnTo>
                    <a:pt x="303061" y="102197"/>
                  </a:lnTo>
                  <a:lnTo>
                    <a:pt x="305657" y="91995"/>
                  </a:lnTo>
                  <a:lnTo>
                    <a:pt x="305635" y="81279"/>
                  </a:lnTo>
                  <a:lnTo>
                    <a:pt x="303275" y="71246"/>
                  </a:lnTo>
                  <a:lnTo>
                    <a:pt x="299658" y="63101"/>
                  </a:lnTo>
                  <a:lnTo>
                    <a:pt x="294719" y="55800"/>
                  </a:lnTo>
                  <a:lnTo>
                    <a:pt x="293189" y="54217"/>
                  </a:lnTo>
                  <a:close/>
                </a:path>
                <a:path w="306069" h="374014">
                  <a:moveTo>
                    <a:pt x="199008" y="0"/>
                  </a:moveTo>
                  <a:lnTo>
                    <a:pt x="160909" y="60197"/>
                  </a:lnTo>
                  <a:lnTo>
                    <a:pt x="215773" y="111125"/>
                  </a:lnTo>
                  <a:lnTo>
                    <a:pt x="226441" y="98297"/>
                  </a:lnTo>
                  <a:lnTo>
                    <a:pt x="224281" y="93979"/>
                  </a:lnTo>
                  <a:lnTo>
                    <a:pt x="223393" y="89153"/>
                  </a:lnTo>
                  <a:lnTo>
                    <a:pt x="223628" y="84327"/>
                  </a:lnTo>
                  <a:lnTo>
                    <a:pt x="211074" y="84327"/>
                  </a:lnTo>
                  <a:lnTo>
                    <a:pt x="182625" y="57276"/>
                  </a:lnTo>
                  <a:lnTo>
                    <a:pt x="213232" y="8889"/>
                  </a:lnTo>
                  <a:lnTo>
                    <a:pt x="199008" y="0"/>
                  </a:lnTo>
                  <a:close/>
                </a:path>
                <a:path w="306069" h="374014">
                  <a:moveTo>
                    <a:pt x="254724" y="35758"/>
                  </a:moveTo>
                  <a:lnTo>
                    <a:pt x="217931" y="56641"/>
                  </a:lnTo>
                  <a:lnTo>
                    <a:pt x="211074" y="84327"/>
                  </a:lnTo>
                  <a:lnTo>
                    <a:pt x="223628" y="84327"/>
                  </a:lnTo>
                  <a:lnTo>
                    <a:pt x="223900" y="78739"/>
                  </a:lnTo>
                  <a:lnTo>
                    <a:pt x="225551" y="73659"/>
                  </a:lnTo>
                  <a:lnTo>
                    <a:pt x="233425" y="61213"/>
                  </a:lnTo>
                  <a:lnTo>
                    <a:pt x="239775" y="56514"/>
                  </a:lnTo>
                  <a:lnTo>
                    <a:pt x="247776" y="54863"/>
                  </a:lnTo>
                  <a:lnTo>
                    <a:pt x="253732" y="54217"/>
                  </a:lnTo>
                  <a:lnTo>
                    <a:pt x="293189" y="54217"/>
                  </a:lnTo>
                  <a:lnTo>
                    <a:pt x="288470" y="49333"/>
                  </a:lnTo>
                  <a:lnTo>
                    <a:pt x="280924" y="43687"/>
                  </a:lnTo>
                  <a:lnTo>
                    <a:pt x="272286" y="39187"/>
                  </a:lnTo>
                  <a:lnTo>
                    <a:pt x="263540" y="36544"/>
                  </a:lnTo>
                  <a:lnTo>
                    <a:pt x="254724" y="35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836670" y="3313366"/>
            <a:ext cx="5365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latin typeface="Arial"/>
                <a:cs typeface="Arial"/>
              </a:rPr>
              <a:t>13</a:t>
            </a:r>
            <a:r>
              <a:rPr sz="1550" spc="10" dirty="0">
                <a:latin typeface="Arial"/>
                <a:cs typeface="Arial"/>
              </a:rPr>
              <a:t>/</a:t>
            </a:r>
            <a:r>
              <a:rPr sz="1550" spc="35" dirty="0">
                <a:latin typeface="Arial"/>
                <a:cs typeface="Arial"/>
              </a:rPr>
              <a:t>1</a:t>
            </a:r>
            <a:r>
              <a:rPr sz="1550" spc="15" dirty="0">
                <a:latin typeface="Arial"/>
                <a:cs typeface="Arial"/>
              </a:rPr>
              <a:t>5</a:t>
            </a:r>
            <a:endParaRPr sz="155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534666" y="1388388"/>
          <a:ext cx="6460490" cy="146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212">
                <a:tc>
                  <a:txBody>
                    <a:bodyPr/>
                    <a:lstStyle/>
                    <a:p>
                      <a:pPr marL="31750">
                        <a:lnSpc>
                          <a:spcPts val="1735"/>
                        </a:lnSpc>
                      </a:pPr>
                      <a:r>
                        <a:rPr sz="1550" spc="20" dirty="0">
                          <a:latin typeface="Arial"/>
                          <a:cs typeface="Arial"/>
                        </a:rPr>
                        <a:t>7/15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1/2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 1/3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2320">
                        <a:lnSpc>
                          <a:spcPts val="2470"/>
                        </a:lnSpc>
                      </a:pPr>
                      <a:r>
                        <a:rPr sz="2400" spc="-35" dirty="0">
                          <a:latin typeface="Corbel"/>
                          <a:cs typeface="Corbel"/>
                        </a:rPr>
                        <a:t>0.8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720"/>
                        </a:lnSpc>
                        <a:tabLst>
                          <a:tab pos="685165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1/2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7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2180"/>
                        </a:lnSpc>
                      </a:pPr>
                      <a:r>
                        <a:rPr sz="2400" dirty="0">
                          <a:latin typeface="Corbel"/>
                          <a:cs typeface="Corbel"/>
                        </a:rPr>
                        <a:t>+</a:t>
                      </a:r>
                      <a:r>
                        <a:rPr sz="24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400" spc="-25" dirty="0">
                          <a:latin typeface="Corbel"/>
                          <a:cs typeface="Corbel"/>
                        </a:rPr>
                        <a:t>0.2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7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 1/3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ts val="2755"/>
                        </a:lnSpc>
                        <a:tabLst>
                          <a:tab pos="523240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	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1/3 1/3</a:t>
                      </a:r>
                      <a:r>
                        <a:rPr sz="2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5472429" y="2999105"/>
            <a:ext cx="262890" cy="112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Times New Roman"/>
                <a:cs typeface="Times New Roman"/>
              </a:rPr>
              <a:t>y  a  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6026" y="2976626"/>
            <a:ext cx="2219325" cy="1257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69850">
              <a:lnSpc>
                <a:spcPts val="2865"/>
              </a:lnSpc>
              <a:spcBef>
                <a:spcPts val="280"/>
              </a:spcBef>
              <a:tabLst>
                <a:tab pos="1536700" algn="l"/>
              </a:tabLst>
            </a:pPr>
            <a:r>
              <a:rPr sz="2400" dirty="0">
                <a:latin typeface="Times New Roman"/>
                <a:cs typeface="Times New Roman"/>
              </a:rPr>
              <a:t>7/15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7/15	</a:t>
            </a:r>
            <a:r>
              <a:rPr sz="2400" dirty="0">
                <a:latin typeface="Times New Roman"/>
                <a:cs typeface="Times New Roman"/>
              </a:rPr>
              <a:t>1/15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865"/>
              </a:lnSpc>
              <a:tabLst>
                <a:tab pos="1517015" algn="l"/>
              </a:tabLst>
            </a:pPr>
            <a:r>
              <a:rPr sz="2400" dirty="0">
                <a:latin typeface="Times New Roman"/>
                <a:cs typeface="Times New Roman"/>
              </a:rPr>
              <a:t>7/15  1/15	1/15</a:t>
            </a:r>
            <a:endParaRPr sz="24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1/15 7/15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13/15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4278" y="1126553"/>
            <a:ext cx="280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57414" y="1076007"/>
            <a:ext cx="1146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[1/N]</a:t>
            </a:r>
            <a:r>
              <a:rPr sz="2325" b="1" spc="-7" baseline="-19713" dirty="0">
                <a:solidFill>
                  <a:srgbClr val="008000"/>
                </a:solidFill>
                <a:latin typeface="Arial"/>
                <a:cs typeface="Arial"/>
              </a:rPr>
              <a:t>NxN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22134" y="4337685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B94F625-7A26-4389-88F0-DA9EDF79E1C4}"/>
                  </a:ext>
                </a:extLst>
              </p14:cNvPr>
              <p14:cNvContentPartPr/>
              <p14:nvPr/>
            </p14:nvContentPartPr>
            <p14:xfrm>
              <a:off x="4539960" y="1077840"/>
              <a:ext cx="4327200" cy="542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B94F625-7A26-4389-88F0-DA9EDF79E1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0600" y="1068480"/>
                <a:ext cx="4345920" cy="54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33975"/>
            </a:xfrm>
            <a:custGeom>
              <a:avLst/>
              <a:gdLst/>
              <a:ahLst/>
              <a:cxnLst/>
              <a:rect l="l" t="t" r="r" b="b"/>
              <a:pathLst>
                <a:path w="9144000" h="5133975">
                  <a:moveTo>
                    <a:pt x="9144000" y="0"/>
                  </a:moveTo>
                  <a:lnTo>
                    <a:pt x="0" y="0"/>
                  </a:lnTo>
                  <a:lnTo>
                    <a:pt x="0" y="5133975"/>
                  </a:lnTo>
                  <a:lnTo>
                    <a:pt x="9144000" y="51339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086286"/>
              <a:ext cx="9144000" cy="1381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124450"/>
              <a:ext cx="9144000" cy="47625"/>
            </a:xfrm>
            <a:custGeom>
              <a:avLst/>
              <a:gdLst/>
              <a:ahLst/>
              <a:cxnLst/>
              <a:rect l="l" t="t" r="r" b="b"/>
              <a:pathLst>
                <a:path w="9144000" h="47625">
                  <a:moveTo>
                    <a:pt x="9144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144000" y="476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5" y="3467100"/>
              <a:ext cx="7472426" cy="1328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" y="333311"/>
            <a:ext cx="539597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17637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00162"/>
            <a:ext cx="665035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Key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step </a:t>
            </a:r>
            <a:r>
              <a:rPr b="1" spc="2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matrix-vector</a:t>
            </a:r>
            <a:r>
              <a:rPr b="1" spc="-5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multiplication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323210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200654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5830" y="1700835"/>
            <a:ext cx="6736080" cy="1900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0675" indent="-276860">
              <a:lnSpc>
                <a:spcPct val="100000"/>
              </a:lnSpc>
              <a:spcBef>
                <a:spcPts val="425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4125" b="1" i="1" baseline="-17171" dirty="0">
                <a:latin typeface="Calibri"/>
                <a:cs typeface="Calibri"/>
              </a:rPr>
              <a:t>r</a:t>
            </a:r>
            <a:r>
              <a:rPr sz="1850" dirty="0">
                <a:latin typeface="Calibri"/>
                <a:cs typeface="Calibri"/>
              </a:rPr>
              <a:t>new </a:t>
            </a:r>
            <a:r>
              <a:rPr sz="4125" spc="15" baseline="-17171" dirty="0">
                <a:latin typeface="Calibri"/>
                <a:cs typeface="Calibri"/>
              </a:rPr>
              <a:t>= </a:t>
            </a:r>
            <a:r>
              <a:rPr sz="4125" b="1" i="1" spc="22" baseline="-17171" dirty="0">
                <a:latin typeface="Calibri"/>
                <a:cs typeface="Calibri"/>
              </a:rPr>
              <a:t>A </a:t>
            </a:r>
            <a:r>
              <a:rPr sz="4125" b="1" spc="7" baseline="-17171" dirty="0">
                <a:latin typeface="Calibri"/>
                <a:cs typeface="Calibri"/>
              </a:rPr>
              <a:t>∙</a:t>
            </a:r>
            <a:r>
              <a:rPr sz="4125" b="1" spc="-150" baseline="-17171" dirty="0">
                <a:latin typeface="Calibri"/>
                <a:cs typeface="Calibri"/>
              </a:rPr>
              <a:t> </a:t>
            </a:r>
            <a:r>
              <a:rPr sz="4125" b="1" i="1" spc="15" baseline="-17171" dirty="0">
                <a:latin typeface="Calibri"/>
                <a:cs typeface="Calibri"/>
              </a:rPr>
              <a:t>r</a:t>
            </a:r>
            <a:r>
              <a:rPr sz="1850" spc="10" dirty="0">
                <a:latin typeface="Calibri"/>
                <a:cs typeface="Calibri"/>
              </a:rPr>
              <a:t>old</a:t>
            </a:r>
            <a:endParaRPr sz="1850">
              <a:latin typeface="Calibri"/>
              <a:cs typeface="Calibri"/>
            </a:endParaRPr>
          </a:p>
          <a:p>
            <a:pPr marL="25400" marR="17780">
              <a:lnSpc>
                <a:spcPts val="3450"/>
              </a:lnSpc>
              <a:spcBef>
                <a:spcPts val="819"/>
              </a:spcBef>
            </a:pPr>
            <a:r>
              <a:rPr sz="3200" spc="-20" dirty="0">
                <a:latin typeface="Calibri"/>
                <a:cs typeface="Calibri"/>
              </a:rPr>
              <a:t>Easy </a:t>
            </a:r>
            <a:r>
              <a:rPr sz="3200" spc="5" dirty="0">
                <a:latin typeface="Calibri"/>
                <a:cs typeface="Calibri"/>
              </a:rPr>
              <a:t>if </a:t>
            </a:r>
            <a:r>
              <a:rPr sz="3200" spc="25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have </a:t>
            </a:r>
            <a:r>
              <a:rPr sz="3200" spc="15" dirty="0">
                <a:latin typeface="Calibri"/>
                <a:cs typeface="Calibri"/>
              </a:rPr>
              <a:t>enough </a:t>
            </a:r>
            <a:r>
              <a:rPr sz="3200" spc="10" dirty="0">
                <a:latin typeface="Calibri"/>
                <a:cs typeface="Calibri"/>
              </a:rPr>
              <a:t>main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3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  </a:t>
            </a:r>
            <a:r>
              <a:rPr sz="3200" spc="20" dirty="0">
                <a:latin typeface="Calibri"/>
                <a:cs typeface="Calibri"/>
              </a:rPr>
              <a:t>hold </a:t>
            </a:r>
            <a:r>
              <a:rPr sz="3200" b="1" spc="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b="1" spc="-5" dirty="0">
                <a:latin typeface="Calibri"/>
                <a:cs typeface="Calibri"/>
              </a:rPr>
              <a:t>r</a:t>
            </a:r>
            <a:r>
              <a:rPr sz="3150" spc="-7" baseline="25132" dirty="0">
                <a:latin typeface="Calibri"/>
                <a:cs typeface="Calibri"/>
              </a:rPr>
              <a:t>old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</a:t>
            </a:r>
            <a:r>
              <a:rPr sz="3150" baseline="25132" dirty="0">
                <a:latin typeface="Calibri"/>
                <a:cs typeface="Calibri"/>
              </a:rPr>
              <a:t>new</a:t>
            </a:r>
            <a:endParaRPr sz="3150" baseline="25132">
              <a:latin typeface="Calibri"/>
              <a:cs typeface="Calibri"/>
            </a:endParaRPr>
          </a:p>
          <a:p>
            <a:pPr marL="25400">
              <a:lnSpc>
                <a:spcPts val="3410"/>
              </a:lnSpc>
            </a:pPr>
            <a:r>
              <a:rPr sz="3200" b="1" spc="-30" dirty="0">
                <a:solidFill>
                  <a:srgbClr val="D50092"/>
                </a:solidFill>
                <a:latin typeface="Calibri"/>
                <a:cs typeface="Calibri"/>
              </a:rPr>
              <a:t>Say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N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=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1 </a:t>
            </a:r>
            <a:r>
              <a:rPr sz="3200" b="1" spc="20" dirty="0">
                <a:solidFill>
                  <a:srgbClr val="D50092"/>
                </a:solidFill>
                <a:latin typeface="Calibri"/>
                <a:cs typeface="Calibri"/>
              </a:rPr>
              <a:t>billion</a:t>
            </a:r>
            <a:r>
              <a:rPr sz="3200" b="1" spc="-21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pages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2180" y="3626739"/>
            <a:ext cx="3667125" cy="25673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4325" marR="448945" indent="-276860">
              <a:lnSpc>
                <a:spcPts val="3010"/>
              </a:lnSpc>
              <a:spcBef>
                <a:spcPts val="47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-20" dirty="0">
                <a:latin typeface="Calibri"/>
                <a:cs typeface="Calibri"/>
              </a:rPr>
              <a:t>We </a:t>
            </a:r>
            <a:r>
              <a:rPr sz="2750" spc="-15" dirty="0">
                <a:latin typeface="Calibri"/>
                <a:cs typeface="Calibri"/>
              </a:rPr>
              <a:t>need </a:t>
            </a:r>
            <a:r>
              <a:rPr sz="2750" spc="15" dirty="0">
                <a:latin typeface="Calibri"/>
                <a:cs typeface="Calibri"/>
              </a:rPr>
              <a:t>4 </a:t>
            </a:r>
            <a:r>
              <a:rPr sz="2750" spc="-10" dirty="0">
                <a:latin typeface="Calibri"/>
                <a:cs typeface="Calibri"/>
              </a:rPr>
              <a:t>bytes </a:t>
            </a:r>
            <a:r>
              <a:rPr sz="2750" spc="-15" dirty="0">
                <a:latin typeface="Calibri"/>
                <a:cs typeface="Calibri"/>
              </a:rPr>
              <a:t>for  </a:t>
            </a:r>
            <a:r>
              <a:rPr sz="2750" spc="10" dirty="0">
                <a:latin typeface="Calibri"/>
                <a:cs typeface="Calibri"/>
              </a:rPr>
              <a:t>each </a:t>
            </a:r>
            <a:r>
              <a:rPr sz="2750" spc="-10" dirty="0">
                <a:latin typeface="Calibri"/>
                <a:cs typeface="Calibri"/>
              </a:rPr>
              <a:t>entry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(say)</a:t>
            </a:r>
            <a:endParaRPr sz="2750">
              <a:latin typeface="Calibri"/>
              <a:cs typeface="Calibri"/>
            </a:endParaRPr>
          </a:p>
          <a:p>
            <a:pPr marL="314325" marR="458470" indent="-276860">
              <a:lnSpc>
                <a:spcPts val="3000"/>
              </a:lnSpc>
              <a:spcBef>
                <a:spcPts val="750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15" dirty="0">
                <a:latin typeface="Calibri"/>
                <a:cs typeface="Calibri"/>
              </a:rPr>
              <a:t>2 </a:t>
            </a:r>
            <a:r>
              <a:rPr sz="2750" spc="-15" dirty="0">
                <a:latin typeface="Calibri"/>
                <a:cs typeface="Calibri"/>
              </a:rPr>
              <a:t>billion entries for  </a:t>
            </a:r>
            <a:r>
              <a:rPr sz="2750" spc="-5" dirty="0">
                <a:latin typeface="Calibri"/>
                <a:cs typeface="Calibri"/>
              </a:rPr>
              <a:t>vectors, </a:t>
            </a:r>
            <a:r>
              <a:rPr sz="2750" spc="-15" dirty="0">
                <a:latin typeface="Calibri"/>
                <a:cs typeface="Calibri"/>
              </a:rPr>
              <a:t>approx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8GB</a:t>
            </a:r>
            <a:endParaRPr sz="2750">
              <a:latin typeface="Calibri"/>
              <a:cs typeface="Calibri"/>
            </a:endParaRPr>
          </a:p>
          <a:p>
            <a:pPr marL="314325" indent="-27686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Font typeface="Wingdings"/>
              <a:buChar char=""/>
              <a:tabLst>
                <a:tab pos="314960" algn="l"/>
              </a:tabLst>
            </a:pPr>
            <a:r>
              <a:rPr sz="2750" spc="5" dirty="0">
                <a:solidFill>
                  <a:srgbClr val="D50092"/>
                </a:solidFill>
                <a:latin typeface="Calibri"/>
                <a:cs typeface="Calibri"/>
              </a:rPr>
              <a:t>Matrix </a:t>
            </a:r>
            <a:r>
              <a:rPr sz="2750" b="1" spc="15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sz="2750" spc="5" dirty="0">
                <a:solidFill>
                  <a:srgbClr val="D50092"/>
                </a:solidFill>
                <a:latin typeface="Calibri"/>
                <a:cs typeface="Calibri"/>
              </a:rPr>
              <a:t>has </a:t>
            </a:r>
            <a:r>
              <a:rPr sz="2750" spc="20" dirty="0">
                <a:solidFill>
                  <a:srgbClr val="D50092"/>
                </a:solidFill>
                <a:latin typeface="Calibri"/>
                <a:cs typeface="Calibri"/>
              </a:rPr>
              <a:t>N</a:t>
            </a:r>
            <a:r>
              <a:rPr sz="2775" spc="30" baseline="25525" dirty="0">
                <a:solidFill>
                  <a:srgbClr val="D50092"/>
                </a:solidFill>
                <a:latin typeface="Calibri"/>
                <a:cs typeface="Calibri"/>
              </a:rPr>
              <a:t>2</a:t>
            </a:r>
            <a:r>
              <a:rPr sz="2775" spc="450" baseline="2552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D50092"/>
                </a:solidFill>
                <a:latin typeface="Calibri"/>
                <a:cs typeface="Calibri"/>
              </a:rPr>
              <a:t>entries</a:t>
            </a:r>
            <a:endParaRPr sz="2750">
              <a:latin typeface="Calibri"/>
              <a:cs typeface="Calibri"/>
            </a:endParaRPr>
          </a:p>
          <a:p>
            <a:pPr marL="581660" lvl="1" indent="-229235">
              <a:lnSpc>
                <a:spcPct val="100000"/>
              </a:lnSpc>
              <a:spcBef>
                <a:spcPts val="355"/>
              </a:spcBef>
              <a:buClr>
                <a:srgbClr val="E66C7C"/>
              </a:buClr>
              <a:buFont typeface="Wingdings"/>
              <a:buChar char=""/>
              <a:tabLst>
                <a:tab pos="581660" algn="l"/>
              </a:tabLst>
            </a:pPr>
            <a:r>
              <a:rPr sz="2400" spc="5" dirty="0">
                <a:latin typeface="Calibri"/>
                <a:cs typeface="Calibri"/>
              </a:rPr>
              <a:t>10</a:t>
            </a:r>
            <a:r>
              <a:rPr sz="2325" spc="7" baseline="26881" dirty="0">
                <a:latin typeface="Calibri"/>
                <a:cs typeface="Calibri"/>
              </a:rPr>
              <a:t>18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number!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3226" y="4119626"/>
            <a:ext cx="99060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  <a:tabLst>
                <a:tab pos="436245" algn="l"/>
                <a:tab pos="779145" algn="l"/>
              </a:tabLst>
            </a:pPr>
            <a:r>
              <a:rPr sz="1800" dirty="0">
                <a:latin typeface="Times New Roman"/>
                <a:cs typeface="Times New Roman"/>
              </a:rPr>
              <a:t>½	½	0</a:t>
            </a:r>
            <a:endParaRPr sz="1800">
              <a:latin typeface="Times New Roman"/>
              <a:cs typeface="Times New Roman"/>
            </a:endParaRPr>
          </a:p>
          <a:p>
            <a:pPr marL="150495">
              <a:lnSpc>
                <a:spcPct val="100000"/>
              </a:lnSpc>
              <a:spcBef>
                <a:spcPts val="15"/>
              </a:spcBef>
              <a:tabLst>
                <a:tab pos="493395" algn="l"/>
                <a:tab pos="779145" algn="l"/>
              </a:tabLst>
            </a:pPr>
            <a:r>
              <a:rPr sz="1800" dirty="0">
                <a:latin typeface="Times New Roman"/>
                <a:cs typeface="Times New Roman"/>
              </a:rPr>
              <a:t>½	0	0</a:t>
            </a:r>
            <a:endParaRPr sz="18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  <a:spcBef>
                <a:spcPts val="15"/>
              </a:spcBef>
              <a:tabLst>
                <a:tab pos="435609" algn="l"/>
                <a:tab pos="778510" algn="l"/>
              </a:tabLst>
            </a:pPr>
            <a:r>
              <a:rPr sz="1800" dirty="0">
                <a:latin typeface="Times New Roman"/>
                <a:cs typeface="Times New Roman"/>
              </a:rPr>
              <a:t>0	½	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3426" y="4119626"/>
            <a:ext cx="118110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sz="1800" spc="5" dirty="0">
                <a:latin typeface="Times New Roman"/>
                <a:cs typeface="Times New Roman"/>
              </a:rPr>
              <a:t>1/3 1/3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1/3</a:t>
            </a: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latin typeface="Times New Roman"/>
                <a:cs typeface="Times New Roman"/>
              </a:rPr>
              <a:t>1/3 1/3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1/3</a:t>
            </a: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5"/>
              </a:spcBef>
            </a:pPr>
            <a:r>
              <a:rPr sz="1800" spc="5" dirty="0">
                <a:latin typeface="Times New Roman"/>
                <a:cs typeface="Times New Roman"/>
              </a:rPr>
              <a:t>1/3 1/3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1/3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10438" y="5414962"/>
          <a:ext cx="2219960" cy="121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47">
                <a:tc>
                  <a:txBody>
                    <a:bodyPr/>
                    <a:lstStyle/>
                    <a:p>
                      <a:pPr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7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7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37"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13/15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90871" y="4315460"/>
            <a:ext cx="104584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125" b="1" i="1" spc="22" baseline="-6060" dirty="0">
                <a:solidFill>
                  <a:srgbClr val="008000"/>
                </a:solidFill>
                <a:latin typeface="Corbel"/>
                <a:cs typeface="Corbel"/>
              </a:rPr>
              <a:t>A </a:t>
            </a:r>
            <a:r>
              <a:rPr sz="4125" spc="22" baseline="-6060" dirty="0">
                <a:latin typeface="Corbel"/>
                <a:cs typeface="Corbel"/>
              </a:rPr>
              <a:t>=</a:t>
            </a:r>
            <a:r>
              <a:rPr sz="4125" spc="232" baseline="-606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0.8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9701" y="4363085"/>
            <a:ext cx="5638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" dirty="0">
                <a:latin typeface="Corbel"/>
                <a:cs typeface="Corbel"/>
              </a:rPr>
              <a:t>+0.</a:t>
            </a:r>
            <a:r>
              <a:rPr sz="2400" dirty="0">
                <a:latin typeface="Corbel"/>
                <a:cs typeface="Corbel"/>
              </a:rPr>
              <a:t>2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9401" y="3524186"/>
            <a:ext cx="2980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rbel"/>
                <a:cs typeface="Corbel"/>
              </a:rPr>
              <a:t>A </a:t>
            </a:r>
            <a:r>
              <a:rPr sz="2400" dirty="0">
                <a:latin typeface="Corbel"/>
                <a:cs typeface="Corbel"/>
              </a:rPr>
              <a:t>= </a:t>
            </a:r>
            <a:r>
              <a:rPr sz="2400" dirty="0">
                <a:latin typeface="Symbol"/>
                <a:cs typeface="Symbol"/>
              </a:rPr>
              <a:t></a:t>
            </a:r>
            <a:r>
              <a:rPr sz="2400" b="1" dirty="0">
                <a:latin typeface="Corbel"/>
                <a:cs typeface="Corbel"/>
              </a:rPr>
              <a:t>∙M </a:t>
            </a:r>
            <a:r>
              <a:rPr sz="2400" dirty="0">
                <a:latin typeface="Corbel"/>
                <a:cs typeface="Corbel"/>
              </a:rPr>
              <a:t>+ </a:t>
            </a:r>
            <a:r>
              <a:rPr sz="2400" spc="10" dirty="0">
                <a:latin typeface="Corbel"/>
                <a:cs typeface="Corbel"/>
              </a:rPr>
              <a:t>(1-</a:t>
            </a:r>
            <a:r>
              <a:rPr sz="2400" spc="10" dirty="0">
                <a:latin typeface="Symbol"/>
                <a:cs typeface="Symbol"/>
              </a:rPr>
              <a:t></a:t>
            </a:r>
            <a:r>
              <a:rPr sz="2400" spc="10" dirty="0">
                <a:latin typeface="Corbel"/>
                <a:cs typeface="Corbel"/>
              </a:rPr>
              <a:t>)</a:t>
            </a:r>
            <a:r>
              <a:rPr sz="2400" spc="-250" dirty="0">
                <a:latin typeface="Corbel"/>
                <a:cs typeface="Corbel"/>
              </a:rPr>
              <a:t> </a:t>
            </a:r>
            <a:r>
              <a:rPr sz="2400" spc="5" dirty="0">
                <a:latin typeface="Corbel"/>
                <a:cs typeface="Corbel"/>
              </a:rPr>
              <a:t>[1/N]</a:t>
            </a:r>
            <a:r>
              <a:rPr sz="2325" spc="7" baseline="-19713" dirty="0">
                <a:latin typeface="Corbel"/>
                <a:cs typeface="Corbel"/>
              </a:rPr>
              <a:t>NxN</a:t>
            </a:r>
            <a:endParaRPr sz="2325" baseline="-19713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6675" y="5823267"/>
            <a:ext cx="2070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latin typeface="Corbel"/>
                <a:cs typeface="Corbel"/>
              </a:rPr>
              <a:t>=</a:t>
            </a:r>
            <a:endParaRPr sz="2750">
              <a:latin typeface="Corbel"/>
              <a:cs typeface="Corbe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164749-2775-4CD1-BCA1-A9B4CBB043F3}"/>
                  </a:ext>
                </a:extLst>
              </p14:cNvPr>
              <p14:cNvContentPartPr/>
              <p14:nvPr/>
            </p14:nvContentPartPr>
            <p14:xfrm>
              <a:off x="3130200" y="1795320"/>
              <a:ext cx="4442400" cy="981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164749-2775-4CD1-BCA1-A9B4CBB043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0840" y="1785960"/>
                <a:ext cx="4461120" cy="100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630085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23" y="1687067"/>
            <a:ext cx="150380" cy="2045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811" y="1690116"/>
            <a:ext cx="207987" cy="2015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484883" y="1802892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79" y="0"/>
                </a:moveTo>
                <a:lnTo>
                  <a:pt x="0" y="0"/>
                </a:lnTo>
                <a:lnTo>
                  <a:pt x="0" y="26543"/>
                </a:lnTo>
                <a:lnTo>
                  <a:pt x="246379" y="26543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4883" y="1719833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79" y="0"/>
                </a:moveTo>
                <a:lnTo>
                  <a:pt x="0" y="0"/>
                </a:lnTo>
                <a:lnTo>
                  <a:pt x="0" y="26669"/>
                </a:lnTo>
                <a:lnTo>
                  <a:pt x="246379" y="26669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1598" y="1617344"/>
            <a:ext cx="251460" cy="274320"/>
          </a:xfrm>
          <a:custGeom>
            <a:avLst/>
            <a:gdLst/>
            <a:ahLst/>
            <a:cxnLst/>
            <a:rect l="l" t="t" r="r" b="b"/>
            <a:pathLst>
              <a:path w="251460" h="274319">
                <a:moveTo>
                  <a:pt x="220725" y="0"/>
                </a:moveTo>
                <a:lnTo>
                  <a:pt x="163068" y="0"/>
                </a:lnTo>
                <a:lnTo>
                  <a:pt x="38988" y="223138"/>
                </a:lnTo>
                <a:lnTo>
                  <a:pt x="34794" y="230451"/>
                </a:lnTo>
                <a:lnTo>
                  <a:pt x="7619" y="260095"/>
                </a:lnTo>
                <a:lnTo>
                  <a:pt x="2920" y="261112"/>
                </a:lnTo>
                <a:lnTo>
                  <a:pt x="0" y="274319"/>
                </a:lnTo>
                <a:lnTo>
                  <a:pt x="84327" y="274319"/>
                </a:lnTo>
                <a:lnTo>
                  <a:pt x="87375" y="261112"/>
                </a:lnTo>
                <a:lnTo>
                  <a:pt x="75945" y="259714"/>
                </a:lnTo>
                <a:lnTo>
                  <a:pt x="70357" y="254126"/>
                </a:lnTo>
                <a:lnTo>
                  <a:pt x="70357" y="238632"/>
                </a:lnTo>
                <a:lnTo>
                  <a:pt x="71627" y="232282"/>
                </a:lnTo>
                <a:lnTo>
                  <a:pt x="88900" y="194690"/>
                </a:lnTo>
                <a:lnTo>
                  <a:pt x="91693" y="189737"/>
                </a:lnTo>
                <a:lnTo>
                  <a:pt x="228392" y="189737"/>
                </a:lnTo>
                <a:lnTo>
                  <a:pt x="227448" y="166369"/>
                </a:lnTo>
                <a:lnTo>
                  <a:pt x="104139" y="166369"/>
                </a:lnTo>
                <a:lnTo>
                  <a:pt x="165988" y="49783"/>
                </a:lnTo>
                <a:lnTo>
                  <a:pt x="222737" y="49783"/>
                </a:lnTo>
                <a:lnTo>
                  <a:pt x="220725" y="0"/>
                </a:lnTo>
                <a:close/>
              </a:path>
              <a:path w="251460" h="274319">
                <a:moveTo>
                  <a:pt x="228392" y="189737"/>
                </a:moveTo>
                <a:lnTo>
                  <a:pt x="169925" y="189737"/>
                </a:lnTo>
                <a:lnTo>
                  <a:pt x="170306" y="209295"/>
                </a:lnTo>
                <a:lnTo>
                  <a:pt x="170561" y="215645"/>
                </a:lnTo>
                <a:lnTo>
                  <a:pt x="170687" y="235330"/>
                </a:lnTo>
                <a:lnTo>
                  <a:pt x="147700" y="261112"/>
                </a:lnTo>
                <a:lnTo>
                  <a:pt x="144780" y="274319"/>
                </a:lnTo>
                <a:lnTo>
                  <a:pt x="248157" y="274319"/>
                </a:lnTo>
                <a:lnTo>
                  <a:pt x="251078" y="261112"/>
                </a:lnTo>
                <a:lnTo>
                  <a:pt x="247142" y="260603"/>
                </a:lnTo>
                <a:lnTo>
                  <a:pt x="243839" y="259460"/>
                </a:lnTo>
                <a:lnTo>
                  <a:pt x="229634" y="221614"/>
                </a:lnTo>
                <a:lnTo>
                  <a:pt x="229310" y="212471"/>
                </a:lnTo>
                <a:lnTo>
                  <a:pt x="228392" y="189737"/>
                </a:lnTo>
                <a:close/>
              </a:path>
              <a:path w="251460" h="274319">
                <a:moveTo>
                  <a:pt x="222737" y="49783"/>
                </a:moveTo>
                <a:lnTo>
                  <a:pt x="168275" y="49783"/>
                </a:lnTo>
                <a:lnTo>
                  <a:pt x="168243" y="94916"/>
                </a:lnTo>
                <a:lnTo>
                  <a:pt x="168362" y="106074"/>
                </a:lnTo>
                <a:lnTo>
                  <a:pt x="168528" y="118363"/>
                </a:lnTo>
                <a:lnTo>
                  <a:pt x="169290" y="166369"/>
                </a:lnTo>
                <a:lnTo>
                  <a:pt x="227448" y="166369"/>
                </a:lnTo>
                <a:lnTo>
                  <a:pt x="222737" y="49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0632" y="1750314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4">
                <a:moveTo>
                  <a:pt x="30099" y="0"/>
                </a:moveTo>
                <a:lnTo>
                  <a:pt x="23241" y="0"/>
                </a:lnTo>
                <a:lnTo>
                  <a:pt x="16510" y="0"/>
                </a:lnTo>
                <a:lnTo>
                  <a:pt x="10922" y="2286"/>
                </a:lnTo>
                <a:lnTo>
                  <a:pt x="2159" y="11302"/>
                </a:lnTo>
                <a:lnTo>
                  <a:pt x="0" y="17145"/>
                </a:lnTo>
                <a:lnTo>
                  <a:pt x="0" y="31496"/>
                </a:lnTo>
                <a:lnTo>
                  <a:pt x="2159" y="37464"/>
                </a:lnTo>
                <a:lnTo>
                  <a:pt x="6604" y="41910"/>
                </a:lnTo>
                <a:lnTo>
                  <a:pt x="10922" y="46482"/>
                </a:lnTo>
                <a:lnTo>
                  <a:pt x="16510" y="48768"/>
                </a:lnTo>
                <a:lnTo>
                  <a:pt x="30099" y="48768"/>
                </a:lnTo>
                <a:lnTo>
                  <a:pt x="35560" y="46482"/>
                </a:lnTo>
                <a:lnTo>
                  <a:pt x="44323" y="37464"/>
                </a:lnTo>
                <a:lnTo>
                  <a:pt x="46481" y="31496"/>
                </a:lnTo>
                <a:lnTo>
                  <a:pt x="46481" y="17145"/>
                </a:lnTo>
                <a:lnTo>
                  <a:pt x="44323" y="11302"/>
                </a:lnTo>
                <a:lnTo>
                  <a:pt x="40005" y="6731"/>
                </a:lnTo>
                <a:lnTo>
                  <a:pt x="35560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0685" y="1690116"/>
            <a:ext cx="208025" cy="2015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45029" y="1471294"/>
            <a:ext cx="14909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700" algn="l"/>
              </a:tabLst>
            </a:pPr>
            <a:r>
              <a:rPr b="1" spc="5" dirty="0">
                <a:latin typeface="Calibri"/>
                <a:cs typeface="Calibri"/>
              </a:rPr>
              <a:t>,	</a:t>
            </a:r>
            <a:r>
              <a:rPr b="1" spc="15" dirty="0">
                <a:latin typeface="Calibri"/>
                <a:cs typeface="Calibri"/>
              </a:rPr>
              <a:t>w</a:t>
            </a:r>
            <a:r>
              <a:rPr b="1" dirty="0">
                <a:latin typeface="Calibri"/>
                <a:cs typeface="Calibri"/>
              </a:rPr>
              <a:t>h</a:t>
            </a:r>
            <a:r>
              <a:rPr b="1" spc="35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15" dirty="0">
                <a:latin typeface="Calibri"/>
                <a:cs typeface="Calibri"/>
              </a:rPr>
              <a:t>e</a:t>
            </a:r>
          </a:p>
        </p:txBody>
      </p:sp>
      <p:sp>
        <p:nvSpPr>
          <p:cNvPr id="11" name="object 11"/>
          <p:cNvSpPr/>
          <p:nvPr/>
        </p:nvSpPr>
        <p:spPr>
          <a:xfrm>
            <a:off x="4195699" y="1617344"/>
            <a:ext cx="483234" cy="424815"/>
          </a:xfrm>
          <a:custGeom>
            <a:avLst/>
            <a:gdLst/>
            <a:ahLst/>
            <a:cxnLst/>
            <a:rect l="l" t="t" r="r" b="b"/>
            <a:pathLst>
              <a:path w="483235" h="424814">
                <a:moveTo>
                  <a:pt x="251079" y="261112"/>
                </a:moveTo>
                <a:lnTo>
                  <a:pt x="230124" y="228219"/>
                </a:lnTo>
                <a:lnTo>
                  <a:pt x="229298" y="212483"/>
                </a:lnTo>
                <a:lnTo>
                  <a:pt x="228384" y="189738"/>
                </a:lnTo>
                <a:lnTo>
                  <a:pt x="227444" y="166370"/>
                </a:lnTo>
                <a:lnTo>
                  <a:pt x="222732" y="49784"/>
                </a:lnTo>
                <a:lnTo>
                  <a:pt x="220726" y="0"/>
                </a:lnTo>
                <a:lnTo>
                  <a:pt x="169291" y="0"/>
                </a:lnTo>
                <a:lnTo>
                  <a:pt x="169291" y="166370"/>
                </a:lnTo>
                <a:lnTo>
                  <a:pt x="104140" y="166370"/>
                </a:lnTo>
                <a:lnTo>
                  <a:pt x="165989" y="49784"/>
                </a:lnTo>
                <a:lnTo>
                  <a:pt x="168275" y="49784"/>
                </a:lnTo>
                <a:lnTo>
                  <a:pt x="168236" y="94919"/>
                </a:lnTo>
                <a:lnTo>
                  <a:pt x="168351" y="106083"/>
                </a:lnTo>
                <a:lnTo>
                  <a:pt x="168529" y="118364"/>
                </a:lnTo>
                <a:lnTo>
                  <a:pt x="169291" y="166370"/>
                </a:lnTo>
                <a:lnTo>
                  <a:pt x="169291" y="0"/>
                </a:lnTo>
                <a:lnTo>
                  <a:pt x="163068" y="0"/>
                </a:lnTo>
                <a:lnTo>
                  <a:pt x="38989" y="223139"/>
                </a:lnTo>
                <a:lnTo>
                  <a:pt x="34785" y="230454"/>
                </a:lnTo>
                <a:lnTo>
                  <a:pt x="7620" y="260096"/>
                </a:lnTo>
                <a:lnTo>
                  <a:pt x="2921" y="261112"/>
                </a:lnTo>
                <a:lnTo>
                  <a:pt x="0" y="274320"/>
                </a:lnTo>
                <a:lnTo>
                  <a:pt x="84328" y="274320"/>
                </a:lnTo>
                <a:lnTo>
                  <a:pt x="87376" y="261112"/>
                </a:lnTo>
                <a:lnTo>
                  <a:pt x="75946" y="259715"/>
                </a:lnTo>
                <a:lnTo>
                  <a:pt x="70358" y="254127"/>
                </a:lnTo>
                <a:lnTo>
                  <a:pt x="70358" y="238633"/>
                </a:lnTo>
                <a:lnTo>
                  <a:pt x="71628" y="232283"/>
                </a:lnTo>
                <a:lnTo>
                  <a:pt x="88900" y="194691"/>
                </a:lnTo>
                <a:lnTo>
                  <a:pt x="91694" y="189738"/>
                </a:lnTo>
                <a:lnTo>
                  <a:pt x="169926" y="189738"/>
                </a:lnTo>
                <a:lnTo>
                  <a:pt x="170307" y="209296"/>
                </a:lnTo>
                <a:lnTo>
                  <a:pt x="170561" y="215646"/>
                </a:lnTo>
                <a:lnTo>
                  <a:pt x="164973" y="254000"/>
                </a:lnTo>
                <a:lnTo>
                  <a:pt x="147701" y="261112"/>
                </a:lnTo>
                <a:lnTo>
                  <a:pt x="144780" y="274320"/>
                </a:lnTo>
                <a:lnTo>
                  <a:pt x="248158" y="274320"/>
                </a:lnTo>
                <a:lnTo>
                  <a:pt x="251079" y="261112"/>
                </a:lnTo>
                <a:close/>
              </a:path>
              <a:path w="483235" h="424814">
                <a:moveTo>
                  <a:pt x="363855" y="215392"/>
                </a:moveTo>
                <a:lnTo>
                  <a:pt x="347345" y="215392"/>
                </a:lnTo>
                <a:lnTo>
                  <a:pt x="305181" y="217043"/>
                </a:lnTo>
                <a:lnTo>
                  <a:pt x="303022" y="226568"/>
                </a:lnTo>
                <a:lnTo>
                  <a:pt x="308610" y="227076"/>
                </a:lnTo>
                <a:lnTo>
                  <a:pt x="312420" y="228219"/>
                </a:lnTo>
                <a:lnTo>
                  <a:pt x="314198" y="229743"/>
                </a:lnTo>
                <a:lnTo>
                  <a:pt x="315976" y="231394"/>
                </a:lnTo>
                <a:lnTo>
                  <a:pt x="316865" y="234061"/>
                </a:lnTo>
                <a:lnTo>
                  <a:pt x="316865" y="242443"/>
                </a:lnTo>
                <a:lnTo>
                  <a:pt x="290195" y="363220"/>
                </a:lnTo>
                <a:lnTo>
                  <a:pt x="283845" y="387096"/>
                </a:lnTo>
                <a:lnTo>
                  <a:pt x="281940" y="392811"/>
                </a:lnTo>
                <a:lnTo>
                  <a:pt x="263906" y="408051"/>
                </a:lnTo>
                <a:lnTo>
                  <a:pt x="255905" y="408051"/>
                </a:lnTo>
                <a:lnTo>
                  <a:pt x="252730" y="407670"/>
                </a:lnTo>
                <a:lnTo>
                  <a:pt x="250063" y="406908"/>
                </a:lnTo>
                <a:lnTo>
                  <a:pt x="246126" y="422656"/>
                </a:lnTo>
                <a:lnTo>
                  <a:pt x="250825" y="423926"/>
                </a:lnTo>
                <a:lnTo>
                  <a:pt x="255397" y="424434"/>
                </a:lnTo>
                <a:lnTo>
                  <a:pt x="259842" y="424434"/>
                </a:lnTo>
                <a:lnTo>
                  <a:pt x="274269" y="423418"/>
                </a:lnTo>
                <a:lnTo>
                  <a:pt x="287096" y="420331"/>
                </a:lnTo>
                <a:lnTo>
                  <a:pt x="298323" y="415175"/>
                </a:lnTo>
                <a:lnTo>
                  <a:pt x="307797" y="408051"/>
                </a:lnTo>
                <a:lnTo>
                  <a:pt x="307975" y="407924"/>
                </a:lnTo>
                <a:lnTo>
                  <a:pt x="316191" y="398500"/>
                </a:lnTo>
                <a:lnTo>
                  <a:pt x="323151" y="386626"/>
                </a:lnTo>
                <a:lnTo>
                  <a:pt x="328866" y="372313"/>
                </a:lnTo>
                <a:lnTo>
                  <a:pt x="333375" y="355600"/>
                </a:lnTo>
                <a:lnTo>
                  <a:pt x="363855" y="215392"/>
                </a:lnTo>
                <a:close/>
              </a:path>
              <a:path w="483235" h="424814">
                <a:moveTo>
                  <a:pt x="374015" y="159512"/>
                </a:moveTo>
                <a:lnTo>
                  <a:pt x="337185" y="159512"/>
                </a:lnTo>
                <a:lnTo>
                  <a:pt x="329184" y="194818"/>
                </a:lnTo>
                <a:lnTo>
                  <a:pt x="366522" y="194818"/>
                </a:lnTo>
                <a:lnTo>
                  <a:pt x="374015" y="159512"/>
                </a:lnTo>
                <a:close/>
              </a:path>
              <a:path w="483235" h="424814">
                <a:moveTo>
                  <a:pt x="479298" y="159512"/>
                </a:moveTo>
                <a:lnTo>
                  <a:pt x="442341" y="159512"/>
                </a:lnTo>
                <a:lnTo>
                  <a:pt x="434467" y="194818"/>
                </a:lnTo>
                <a:lnTo>
                  <a:pt x="471805" y="194818"/>
                </a:lnTo>
                <a:lnTo>
                  <a:pt x="479298" y="159512"/>
                </a:lnTo>
                <a:close/>
              </a:path>
              <a:path w="483235" h="424814">
                <a:moveTo>
                  <a:pt x="482981" y="335788"/>
                </a:moveTo>
                <a:lnTo>
                  <a:pt x="472694" y="325501"/>
                </a:lnTo>
                <a:lnTo>
                  <a:pt x="467995" y="330835"/>
                </a:lnTo>
                <a:lnTo>
                  <a:pt x="463804" y="334899"/>
                </a:lnTo>
                <a:lnTo>
                  <a:pt x="460375" y="337439"/>
                </a:lnTo>
                <a:lnTo>
                  <a:pt x="456946" y="340106"/>
                </a:lnTo>
                <a:lnTo>
                  <a:pt x="453771" y="341503"/>
                </a:lnTo>
                <a:lnTo>
                  <a:pt x="448691" y="341503"/>
                </a:lnTo>
                <a:lnTo>
                  <a:pt x="446913" y="340741"/>
                </a:lnTo>
                <a:lnTo>
                  <a:pt x="445643" y="339344"/>
                </a:lnTo>
                <a:lnTo>
                  <a:pt x="444373" y="337820"/>
                </a:lnTo>
                <a:lnTo>
                  <a:pt x="443966" y="335788"/>
                </a:lnTo>
                <a:lnTo>
                  <a:pt x="444068" y="325755"/>
                </a:lnTo>
                <a:lnTo>
                  <a:pt x="444373" y="323977"/>
                </a:lnTo>
                <a:lnTo>
                  <a:pt x="444627" y="321818"/>
                </a:lnTo>
                <a:lnTo>
                  <a:pt x="445262" y="318643"/>
                </a:lnTo>
                <a:lnTo>
                  <a:pt x="446278" y="314579"/>
                </a:lnTo>
                <a:lnTo>
                  <a:pt x="469265" y="215392"/>
                </a:lnTo>
                <a:lnTo>
                  <a:pt x="452882" y="215392"/>
                </a:lnTo>
                <a:lnTo>
                  <a:pt x="410591" y="217043"/>
                </a:lnTo>
                <a:lnTo>
                  <a:pt x="408432" y="226568"/>
                </a:lnTo>
                <a:lnTo>
                  <a:pt x="414147" y="227076"/>
                </a:lnTo>
                <a:lnTo>
                  <a:pt x="417830" y="228219"/>
                </a:lnTo>
                <a:lnTo>
                  <a:pt x="419608" y="229743"/>
                </a:lnTo>
                <a:lnTo>
                  <a:pt x="421386" y="231394"/>
                </a:lnTo>
                <a:lnTo>
                  <a:pt x="422275" y="234061"/>
                </a:lnTo>
                <a:lnTo>
                  <a:pt x="422275" y="243078"/>
                </a:lnTo>
                <a:lnTo>
                  <a:pt x="421259" y="250317"/>
                </a:lnTo>
                <a:lnTo>
                  <a:pt x="418973" y="259461"/>
                </a:lnTo>
                <a:lnTo>
                  <a:pt x="406908" y="309626"/>
                </a:lnTo>
                <a:lnTo>
                  <a:pt x="404749" y="318262"/>
                </a:lnTo>
                <a:lnTo>
                  <a:pt x="403758" y="325501"/>
                </a:lnTo>
                <a:lnTo>
                  <a:pt x="403796" y="342506"/>
                </a:lnTo>
                <a:lnTo>
                  <a:pt x="406019" y="349885"/>
                </a:lnTo>
                <a:lnTo>
                  <a:pt x="410845" y="354838"/>
                </a:lnTo>
                <a:lnTo>
                  <a:pt x="415544" y="359791"/>
                </a:lnTo>
                <a:lnTo>
                  <a:pt x="422910" y="362331"/>
                </a:lnTo>
                <a:lnTo>
                  <a:pt x="442087" y="362331"/>
                </a:lnTo>
                <a:lnTo>
                  <a:pt x="476110" y="342506"/>
                </a:lnTo>
                <a:lnTo>
                  <a:pt x="477139" y="341503"/>
                </a:lnTo>
                <a:lnTo>
                  <a:pt x="482981" y="335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6734" y="1802892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543"/>
                </a:lnTo>
                <a:lnTo>
                  <a:pt x="246379" y="26543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6734" y="1719833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69">
                <a:moveTo>
                  <a:pt x="246379" y="0"/>
                </a:moveTo>
                <a:lnTo>
                  <a:pt x="0" y="0"/>
                </a:lnTo>
                <a:lnTo>
                  <a:pt x="0" y="26669"/>
                </a:lnTo>
                <a:lnTo>
                  <a:pt x="246379" y="26669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39511" y="1605533"/>
            <a:ext cx="256540" cy="372745"/>
          </a:xfrm>
          <a:custGeom>
            <a:avLst/>
            <a:gdLst/>
            <a:ahLst/>
            <a:cxnLst/>
            <a:rect l="l" t="t" r="r" b="b"/>
            <a:pathLst>
              <a:path w="256539" h="372744">
                <a:moveTo>
                  <a:pt x="179324" y="0"/>
                </a:moveTo>
                <a:lnTo>
                  <a:pt x="131335" y="8197"/>
                </a:lnTo>
                <a:lnTo>
                  <a:pt x="95948" y="32130"/>
                </a:lnTo>
                <a:lnTo>
                  <a:pt x="71564" y="69899"/>
                </a:lnTo>
                <a:lnTo>
                  <a:pt x="54990" y="122174"/>
                </a:lnTo>
                <a:lnTo>
                  <a:pt x="0" y="372490"/>
                </a:lnTo>
                <a:lnTo>
                  <a:pt x="56768" y="372490"/>
                </a:lnTo>
                <a:lnTo>
                  <a:pt x="76962" y="279780"/>
                </a:lnTo>
                <a:lnTo>
                  <a:pt x="175733" y="279780"/>
                </a:lnTo>
                <a:lnTo>
                  <a:pt x="180086" y="278002"/>
                </a:lnTo>
                <a:lnTo>
                  <a:pt x="191013" y="271833"/>
                </a:lnTo>
                <a:lnTo>
                  <a:pt x="195410" y="268477"/>
                </a:lnTo>
                <a:lnTo>
                  <a:pt x="109600" y="268477"/>
                </a:lnTo>
                <a:lnTo>
                  <a:pt x="101853" y="266318"/>
                </a:lnTo>
                <a:lnTo>
                  <a:pt x="95885" y="261746"/>
                </a:lnTo>
                <a:lnTo>
                  <a:pt x="89788" y="257175"/>
                </a:lnTo>
                <a:lnTo>
                  <a:pt x="86740" y="251205"/>
                </a:lnTo>
                <a:lnTo>
                  <a:pt x="86740" y="238760"/>
                </a:lnTo>
                <a:lnTo>
                  <a:pt x="87249" y="234187"/>
                </a:lnTo>
                <a:lnTo>
                  <a:pt x="115188" y="108203"/>
                </a:lnTo>
                <a:lnTo>
                  <a:pt x="126396" y="69627"/>
                </a:lnTo>
                <a:lnTo>
                  <a:pt x="147937" y="32863"/>
                </a:lnTo>
                <a:lnTo>
                  <a:pt x="175387" y="20700"/>
                </a:lnTo>
                <a:lnTo>
                  <a:pt x="244721" y="20700"/>
                </a:lnTo>
                <a:lnTo>
                  <a:pt x="236600" y="13588"/>
                </a:lnTo>
                <a:lnTo>
                  <a:pt x="225579" y="7608"/>
                </a:lnTo>
                <a:lnTo>
                  <a:pt x="212343" y="3365"/>
                </a:lnTo>
                <a:lnTo>
                  <a:pt x="196917" y="837"/>
                </a:lnTo>
                <a:lnTo>
                  <a:pt x="179324" y="0"/>
                </a:lnTo>
                <a:close/>
              </a:path>
              <a:path w="256539" h="372744">
                <a:moveTo>
                  <a:pt x="175733" y="279780"/>
                </a:moveTo>
                <a:lnTo>
                  <a:pt x="76962" y="279780"/>
                </a:lnTo>
                <a:lnTo>
                  <a:pt x="82296" y="282575"/>
                </a:lnTo>
                <a:lnTo>
                  <a:pt x="125602" y="289305"/>
                </a:lnTo>
                <a:lnTo>
                  <a:pt x="140652" y="288611"/>
                </a:lnTo>
                <a:lnTo>
                  <a:pt x="154749" y="286512"/>
                </a:lnTo>
                <a:lnTo>
                  <a:pt x="167893" y="282983"/>
                </a:lnTo>
                <a:lnTo>
                  <a:pt x="175733" y="279780"/>
                </a:lnTo>
                <a:close/>
              </a:path>
              <a:path w="256539" h="372744">
                <a:moveTo>
                  <a:pt x="244721" y="20700"/>
                </a:moveTo>
                <a:lnTo>
                  <a:pt x="182499" y="20700"/>
                </a:lnTo>
                <a:lnTo>
                  <a:pt x="188213" y="23240"/>
                </a:lnTo>
                <a:lnTo>
                  <a:pt x="192404" y="28193"/>
                </a:lnTo>
                <a:lnTo>
                  <a:pt x="196596" y="33274"/>
                </a:lnTo>
                <a:lnTo>
                  <a:pt x="198754" y="40766"/>
                </a:lnTo>
                <a:lnTo>
                  <a:pt x="198754" y="50800"/>
                </a:lnTo>
                <a:lnTo>
                  <a:pt x="189057" y="90608"/>
                </a:lnTo>
                <a:lnTo>
                  <a:pt x="161305" y="117538"/>
                </a:lnTo>
                <a:lnTo>
                  <a:pt x="135127" y="125729"/>
                </a:lnTo>
                <a:lnTo>
                  <a:pt x="130555" y="146176"/>
                </a:lnTo>
                <a:lnTo>
                  <a:pt x="163331" y="166927"/>
                </a:lnTo>
                <a:lnTo>
                  <a:pt x="168528" y="192912"/>
                </a:lnTo>
                <a:lnTo>
                  <a:pt x="168126" y="203009"/>
                </a:lnTo>
                <a:lnTo>
                  <a:pt x="154463" y="246649"/>
                </a:lnTo>
                <a:lnTo>
                  <a:pt x="118745" y="268477"/>
                </a:lnTo>
                <a:lnTo>
                  <a:pt x="195410" y="268477"/>
                </a:lnTo>
                <a:lnTo>
                  <a:pt x="220725" y="236202"/>
                </a:lnTo>
                <a:lnTo>
                  <a:pt x="227584" y="200787"/>
                </a:lnTo>
                <a:lnTo>
                  <a:pt x="226822" y="189880"/>
                </a:lnTo>
                <a:lnTo>
                  <a:pt x="208535" y="154898"/>
                </a:lnTo>
                <a:lnTo>
                  <a:pt x="178942" y="138556"/>
                </a:lnTo>
                <a:lnTo>
                  <a:pt x="179324" y="135762"/>
                </a:lnTo>
                <a:lnTo>
                  <a:pt x="225972" y="112849"/>
                </a:lnTo>
                <a:lnTo>
                  <a:pt x="251428" y="79819"/>
                </a:lnTo>
                <a:lnTo>
                  <a:pt x="256286" y="52958"/>
                </a:lnTo>
                <a:lnTo>
                  <a:pt x="255042" y="40766"/>
                </a:lnTo>
                <a:lnTo>
                  <a:pt x="251348" y="30178"/>
                </a:lnTo>
                <a:lnTo>
                  <a:pt x="245195" y="21115"/>
                </a:lnTo>
                <a:lnTo>
                  <a:pt x="244721" y="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9463" y="1618741"/>
            <a:ext cx="574675" cy="423545"/>
          </a:xfrm>
          <a:custGeom>
            <a:avLst/>
            <a:gdLst/>
            <a:ahLst/>
            <a:cxnLst/>
            <a:rect l="l" t="t" r="r" b="b"/>
            <a:pathLst>
              <a:path w="574675" h="423544">
                <a:moveTo>
                  <a:pt x="351536" y="0"/>
                </a:moveTo>
                <a:lnTo>
                  <a:pt x="258572" y="0"/>
                </a:lnTo>
                <a:lnTo>
                  <a:pt x="163703" y="166878"/>
                </a:lnTo>
                <a:lnTo>
                  <a:pt x="148082" y="0"/>
                </a:lnTo>
                <a:lnTo>
                  <a:pt x="54991" y="0"/>
                </a:lnTo>
                <a:lnTo>
                  <a:pt x="52197" y="13081"/>
                </a:lnTo>
                <a:lnTo>
                  <a:pt x="58039" y="13970"/>
                </a:lnTo>
                <a:lnTo>
                  <a:pt x="62230" y="15621"/>
                </a:lnTo>
                <a:lnTo>
                  <a:pt x="67437" y="20828"/>
                </a:lnTo>
                <a:lnTo>
                  <a:pt x="68707" y="24892"/>
                </a:lnTo>
                <a:lnTo>
                  <a:pt x="68707" y="38227"/>
                </a:lnTo>
                <a:lnTo>
                  <a:pt x="29718" y="218948"/>
                </a:lnTo>
                <a:lnTo>
                  <a:pt x="10287" y="257556"/>
                </a:lnTo>
                <a:lnTo>
                  <a:pt x="2794" y="259715"/>
                </a:lnTo>
                <a:lnTo>
                  <a:pt x="0" y="272923"/>
                </a:lnTo>
                <a:lnTo>
                  <a:pt x="73406" y="272923"/>
                </a:lnTo>
                <a:lnTo>
                  <a:pt x="76200" y="259715"/>
                </a:lnTo>
                <a:lnTo>
                  <a:pt x="70231" y="258953"/>
                </a:lnTo>
                <a:lnTo>
                  <a:pt x="66040" y="257175"/>
                </a:lnTo>
                <a:lnTo>
                  <a:pt x="60833" y="251968"/>
                </a:lnTo>
                <a:lnTo>
                  <a:pt x="59563" y="247904"/>
                </a:lnTo>
                <a:lnTo>
                  <a:pt x="59690" y="233172"/>
                </a:lnTo>
                <a:lnTo>
                  <a:pt x="61214" y="223139"/>
                </a:lnTo>
                <a:lnTo>
                  <a:pt x="81534" y="131191"/>
                </a:lnTo>
                <a:lnTo>
                  <a:pt x="85191" y="113792"/>
                </a:lnTo>
                <a:lnTo>
                  <a:pt x="88963" y="94322"/>
                </a:lnTo>
                <a:lnTo>
                  <a:pt x="92811" y="72783"/>
                </a:lnTo>
                <a:lnTo>
                  <a:pt x="96774" y="49149"/>
                </a:lnTo>
                <a:lnTo>
                  <a:pt x="99949" y="49149"/>
                </a:lnTo>
                <a:lnTo>
                  <a:pt x="100825" y="65227"/>
                </a:lnTo>
                <a:lnTo>
                  <a:pt x="102120" y="82804"/>
                </a:lnTo>
                <a:lnTo>
                  <a:pt x="105918" y="122555"/>
                </a:lnTo>
                <a:lnTo>
                  <a:pt x="119126" y="242697"/>
                </a:lnTo>
                <a:lnTo>
                  <a:pt x="151511" y="242697"/>
                </a:lnTo>
                <a:lnTo>
                  <a:pt x="241554" y="86995"/>
                </a:lnTo>
                <a:lnTo>
                  <a:pt x="261747" y="51181"/>
                </a:lnTo>
                <a:lnTo>
                  <a:pt x="265684" y="51181"/>
                </a:lnTo>
                <a:lnTo>
                  <a:pt x="254127" y="93179"/>
                </a:lnTo>
                <a:lnTo>
                  <a:pt x="244094" y="134874"/>
                </a:lnTo>
                <a:lnTo>
                  <a:pt x="225679" y="218948"/>
                </a:lnTo>
                <a:lnTo>
                  <a:pt x="223240" y="228879"/>
                </a:lnTo>
                <a:lnTo>
                  <a:pt x="198755" y="259715"/>
                </a:lnTo>
                <a:lnTo>
                  <a:pt x="195961" y="272923"/>
                </a:lnTo>
                <a:lnTo>
                  <a:pt x="296545" y="272923"/>
                </a:lnTo>
                <a:lnTo>
                  <a:pt x="299339" y="259715"/>
                </a:lnTo>
                <a:lnTo>
                  <a:pt x="293497" y="258953"/>
                </a:lnTo>
                <a:lnTo>
                  <a:pt x="289179" y="257175"/>
                </a:lnTo>
                <a:lnTo>
                  <a:pt x="283972" y="251968"/>
                </a:lnTo>
                <a:lnTo>
                  <a:pt x="282702" y="247904"/>
                </a:lnTo>
                <a:lnTo>
                  <a:pt x="282702" y="237236"/>
                </a:lnTo>
                <a:lnTo>
                  <a:pt x="321691" y="53975"/>
                </a:lnTo>
                <a:lnTo>
                  <a:pt x="341122" y="15240"/>
                </a:lnTo>
                <a:lnTo>
                  <a:pt x="348742" y="13081"/>
                </a:lnTo>
                <a:lnTo>
                  <a:pt x="351536" y="0"/>
                </a:lnTo>
                <a:close/>
              </a:path>
              <a:path w="574675" h="423544">
                <a:moveTo>
                  <a:pt x="455041" y="213995"/>
                </a:moveTo>
                <a:lnTo>
                  <a:pt x="438531" y="213995"/>
                </a:lnTo>
                <a:lnTo>
                  <a:pt x="396367" y="215646"/>
                </a:lnTo>
                <a:lnTo>
                  <a:pt x="394208" y="225171"/>
                </a:lnTo>
                <a:lnTo>
                  <a:pt x="399796" y="225679"/>
                </a:lnTo>
                <a:lnTo>
                  <a:pt x="403606" y="226822"/>
                </a:lnTo>
                <a:lnTo>
                  <a:pt x="405384" y="228346"/>
                </a:lnTo>
                <a:lnTo>
                  <a:pt x="407162" y="229997"/>
                </a:lnTo>
                <a:lnTo>
                  <a:pt x="408051" y="232664"/>
                </a:lnTo>
                <a:lnTo>
                  <a:pt x="408051" y="241046"/>
                </a:lnTo>
                <a:lnTo>
                  <a:pt x="381381" y="361823"/>
                </a:lnTo>
                <a:lnTo>
                  <a:pt x="375031" y="385699"/>
                </a:lnTo>
                <a:lnTo>
                  <a:pt x="373126" y="391414"/>
                </a:lnTo>
                <a:lnTo>
                  <a:pt x="355092" y="406654"/>
                </a:lnTo>
                <a:lnTo>
                  <a:pt x="347091" y="406654"/>
                </a:lnTo>
                <a:lnTo>
                  <a:pt x="343916" y="406273"/>
                </a:lnTo>
                <a:lnTo>
                  <a:pt x="341249" y="405511"/>
                </a:lnTo>
                <a:lnTo>
                  <a:pt x="337312" y="421259"/>
                </a:lnTo>
                <a:lnTo>
                  <a:pt x="342011" y="422529"/>
                </a:lnTo>
                <a:lnTo>
                  <a:pt x="346583" y="423037"/>
                </a:lnTo>
                <a:lnTo>
                  <a:pt x="351028" y="423037"/>
                </a:lnTo>
                <a:lnTo>
                  <a:pt x="365455" y="422021"/>
                </a:lnTo>
                <a:lnTo>
                  <a:pt x="378282" y="418934"/>
                </a:lnTo>
                <a:lnTo>
                  <a:pt x="389509" y="413778"/>
                </a:lnTo>
                <a:lnTo>
                  <a:pt x="398983" y="406654"/>
                </a:lnTo>
                <a:lnTo>
                  <a:pt x="399161" y="406527"/>
                </a:lnTo>
                <a:lnTo>
                  <a:pt x="407377" y="397103"/>
                </a:lnTo>
                <a:lnTo>
                  <a:pt x="414337" y="385229"/>
                </a:lnTo>
                <a:lnTo>
                  <a:pt x="420052" y="370916"/>
                </a:lnTo>
                <a:lnTo>
                  <a:pt x="424561" y="354203"/>
                </a:lnTo>
                <a:lnTo>
                  <a:pt x="455041" y="213995"/>
                </a:lnTo>
                <a:close/>
              </a:path>
              <a:path w="574675" h="423544">
                <a:moveTo>
                  <a:pt x="465201" y="158115"/>
                </a:moveTo>
                <a:lnTo>
                  <a:pt x="428371" y="158115"/>
                </a:lnTo>
                <a:lnTo>
                  <a:pt x="420370" y="193421"/>
                </a:lnTo>
                <a:lnTo>
                  <a:pt x="457708" y="193421"/>
                </a:lnTo>
                <a:lnTo>
                  <a:pt x="465201" y="158115"/>
                </a:lnTo>
                <a:close/>
              </a:path>
              <a:path w="574675" h="423544">
                <a:moveTo>
                  <a:pt x="570484" y="158115"/>
                </a:moveTo>
                <a:lnTo>
                  <a:pt x="533527" y="158115"/>
                </a:lnTo>
                <a:lnTo>
                  <a:pt x="525653" y="193421"/>
                </a:lnTo>
                <a:lnTo>
                  <a:pt x="562991" y="193421"/>
                </a:lnTo>
                <a:lnTo>
                  <a:pt x="570484" y="158115"/>
                </a:lnTo>
                <a:close/>
              </a:path>
              <a:path w="574675" h="423544">
                <a:moveTo>
                  <a:pt x="574167" y="334391"/>
                </a:moveTo>
                <a:lnTo>
                  <a:pt x="563880" y="324104"/>
                </a:lnTo>
                <a:lnTo>
                  <a:pt x="559181" y="329438"/>
                </a:lnTo>
                <a:lnTo>
                  <a:pt x="554990" y="333502"/>
                </a:lnTo>
                <a:lnTo>
                  <a:pt x="551561" y="336042"/>
                </a:lnTo>
                <a:lnTo>
                  <a:pt x="548132" y="338709"/>
                </a:lnTo>
                <a:lnTo>
                  <a:pt x="544957" y="340106"/>
                </a:lnTo>
                <a:lnTo>
                  <a:pt x="539877" y="340106"/>
                </a:lnTo>
                <a:lnTo>
                  <a:pt x="538099" y="339344"/>
                </a:lnTo>
                <a:lnTo>
                  <a:pt x="536829" y="337947"/>
                </a:lnTo>
                <a:lnTo>
                  <a:pt x="535559" y="336423"/>
                </a:lnTo>
                <a:lnTo>
                  <a:pt x="535152" y="334391"/>
                </a:lnTo>
                <a:lnTo>
                  <a:pt x="535254" y="324358"/>
                </a:lnTo>
                <a:lnTo>
                  <a:pt x="535559" y="322580"/>
                </a:lnTo>
                <a:lnTo>
                  <a:pt x="535813" y="320421"/>
                </a:lnTo>
                <a:lnTo>
                  <a:pt x="536448" y="317246"/>
                </a:lnTo>
                <a:lnTo>
                  <a:pt x="537464" y="313182"/>
                </a:lnTo>
                <a:lnTo>
                  <a:pt x="560451" y="213995"/>
                </a:lnTo>
                <a:lnTo>
                  <a:pt x="544068" y="213995"/>
                </a:lnTo>
                <a:lnTo>
                  <a:pt x="501777" y="215646"/>
                </a:lnTo>
                <a:lnTo>
                  <a:pt x="499618" y="225171"/>
                </a:lnTo>
                <a:lnTo>
                  <a:pt x="505333" y="225679"/>
                </a:lnTo>
                <a:lnTo>
                  <a:pt x="509016" y="226822"/>
                </a:lnTo>
                <a:lnTo>
                  <a:pt x="510794" y="228346"/>
                </a:lnTo>
                <a:lnTo>
                  <a:pt x="512572" y="229997"/>
                </a:lnTo>
                <a:lnTo>
                  <a:pt x="513461" y="232664"/>
                </a:lnTo>
                <a:lnTo>
                  <a:pt x="513461" y="241681"/>
                </a:lnTo>
                <a:lnTo>
                  <a:pt x="512445" y="248920"/>
                </a:lnTo>
                <a:lnTo>
                  <a:pt x="510159" y="258064"/>
                </a:lnTo>
                <a:lnTo>
                  <a:pt x="498094" y="308229"/>
                </a:lnTo>
                <a:lnTo>
                  <a:pt x="495935" y="316865"/>
                </a:lnTo>
                <a:lnTo>
                  <a:pt x="494944" y="324104"/>
                </a:lnTo>
                <a:lnTo>
                  <a:pt x="494982" y="341109"/>
                </a:lnTo>
                <a:lnTo>
                  <a:pt x="497205" y="348488"/>
                </a:lnTo>
                <a:lnTo>
                  <a:pt x="502031" y="353441"/>
                </a:lnTo>
                <a:lnTo>
                  <a:pt x="506730" y="358394"/>
                </a:lnTo>
                <a:lnTo>
                  <a:pt x="514096" y="360934"/>
                </a:lnTo>
                <a:lnTo>
                  <a:pt x="533273" y="360934"/>
                </a:lnTo>
                <a:lnTo>
                  <a:pt x="567296" y="341109"/>
                </a:lnTo>
                <a:lnTo>
                  <a:pt x="568325" y="340106"/>
                </a:lnTo>
                <a:lnTo>
                  <a:pt x="574167" y="334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3109" y="1645919"/>
            <a:ext cx="246379" cy="257810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287" y="11557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287" y="257810"/>
                </a:lnTo>
                <a:lnTo>
                  <a:pt x="137287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3314" y="1447164"/>
            <a:ext cx="600075" cy="339725"/>
          </a:xfrm>
          <a:custGeom>
            <a:avLst/>
            <a:gdLst/>
            <a:ahLst/>
            <a:cxnLst/>
            <a:rect l="l" t="t" r="r" b="b"/>
            <a:pathLst>
              <a:path w="600075" h="339725">
                <a:moveTo>
                  <a:pt x="371449" y="110921"/>
                </a:moveTo>
                <a:lnTo>
                  <a:pt x="205359" y="110921"/>
                </a:lnTo>
                <a:lnTo>
                  <a:pt x="205359" y="132969"/>
                </a:lnTo>
                <a:lnTo>
                  <a:pt x="371449" y="132969"/>
                </a:lnTo>
                <a:lnTo>
                  <a:pt x="371449" y="110921"/>
                </a:lnTo>
                <a:close/>
              </a:path>
              <a:path w="600075" h="339725">
                <a:moveTo>
                  <a:pt x="586994" y="38227"/>
                </a:moveTo>
                <a:lnTo>
                  <a:pt x="564832" y="5575"/>
                </a:lnTo>
                <a:lnTo>
                  <a:pt x="545465" y="838"/>
                </a:lnTo>
                <a:lnTo>
                  <a:pt x="545465" y="29464"/>
                </a:lnTo>
                <a:lnTo>
                  <a:pt x="545350" y="38227"/>
                </a:lnTo>
                <a:lnTo>
                  <a:pt x="526402" y="79705"/>
                </a:lnTo>
                <a:lnTo>
                  <a:pt x="499618" y="90805"/>
                </a:lnTo>
                <a:lnTo>
                  <a:pt x="496316" y="105410"/>
                </a:lnTo>
                <a:lnTo>
                  <a:pt x="505714" y="107315"/>
                </a:lnTo>
                <a:lnTo>
                  <a:pt x="512572" y="110871"/>
                </a:lnTo>
                <a:lnTo>
                  <a:pt x="521462" y="121285"/>
                </a:lnTo>
                <a:lnTo>
                  <a:pt x="523748" y="129032"/>
                </a:lnTo>
                <a:lnTo>
                  <a:pt x="523748" y="139192"/>
                </a:lnTo>
                <a:lnTo>
                  <a:pt x="511810" y="181610"/>
                </a:lnTo>
                <a:lnTo>
                  <a:pt x="506222" y="186436"/>
                </a:lnTo>
                <a:lnTo>
                  <a:pt x="500761" y="191262"/>
                </a:lnTo>
                <a:lnTo>
                  <a:pt x="494538" y="193675"/>
                </a:lnTo>
                <a:lnTo>
                  <a:pt x="481203" y="193675"/>
                </a:lnTo>
                <a:lnTo>
                  <a:pt x="475742" y="192024"/>
                </a:lnTo>
                <a:lnTo>
                  <a:pt x="466979" y="185547"/>
                </a:lnTo>
                <a:lnTo>
                  <a:pt x="464820" y="181229"/>
                </a:lnTo>
                <a:lnTo>
                  <a:pt x="464820" y="172212"/>
                </a:lnTo>
                <a:lnTo>
                  <a:pt x="465074" y="168910"/>
                </a:lnTo>
                <a:lnTo>
                  <a:pt x="465836" y="165862"/>
                </a:lnTo>
                <a:lnTo>
                  <a:pt x="485267" y="78105"/>
                </a:lnTo>
                <a:lnTo>
                  <a:pt x="498106" y="39433"/>
                </a:lnTo>
                <a:lnTo>
                  <a:pt x="528701" y="15113"/>
                </a:lnTo>
                <a:lnTo>
                  <a:pt x="533908" y="15113"/>
                </a:lnTo>
                <a:lnTo>
                  <a:pt x="537972" y="16891"/>
                </a:lnTo>
                <a:lnTo>
                  <a:pt x="544068" y="24003"/>
                </a:lnTo>
                <a:lnTo>
                  <a:pt x="545465" y="29464"/>
                </a:lnTo>
                <a:lnTo>
                  <a:pt x="545465" y="838"/>
                </a:lnTo>
                <a:lnTo>
                  <a:pt x="544207" y="622"/>
                </a:lnTo>
                <a:lnTo>
                  <a:pt x="531495" y="0"/>
                </a:lnTo>
                <a:lnTo>
                  <a:pt x="518947" y="673"/>
                </a:lnTo>
                <a:lnTo>
                  <a:pt x="479044" y="16408"/>
                </a:lnTo>
                <a:lnTo>
                  <a:pt x="453847" y="50457"/>
                </a:lnTo>
                <a:lnTo>
                  <a:pt x="441833" y="88138"/>
                </a:lnTo>
                <a:lnTo>
                  <a:pt x="402209" y="268605"/>
                </a:lnTo>
                <a:lnTo>
                  <a:pt x="443103" y="268605"/>
                </a:lnTo>
                <a:lnTo>
                  <a:pt x="457708" y="201803"/>
                </a:lnTo>
                <a:lnTo>
                  <a:pt x="461518" y="203835"/>
                </a:lnTo>
                <a:lnTo>
                  <a:pt x="466725" y="205486"/>
                </a:lnTo>
                <a:lnTo>
                  <a:pt x="479425" y="208026"/>
                </a:lnTo>
                <a:lnTo>
                  <a:pt x="486029" y="208661"/>
                </a:lnTo>
                <a:lnTo>
                  <a:pt x="492760" y="208661"/>
                </a:lnTo>
                <a:lnTo>
                  <a:pt x="503631" y="208165"/>
                </a:lnTo>
                <a:lnTo>
                  <a:pt x="513803" y="206654"/>
                </a:lnTo>
                <a:lnTo>
                  <a:pt x="523252" y="204114"/>
                </a:lnTo>
                <a:lnTo>
                  <a:pt x="528891" y="201803"/>
                </a:lnTo>
                <a:lnTo>
                  <a:pt x="532003" y="200533"/>
                </a:lnTo>
                <a:lnTo>
                  <a:pt x="539877" y="196062"/>
                </a:lnTo>
                <a:lnTo>
                  <a:pt x="543001" y="193675"/>
                </a:lnTo>
                <a:lnTo>
                  <a:pt x="546760" y="190804"/>
                </a:lnTo>
                <a:lnTo>
                  <a:pt x="565734" y="153860"/>
                </a:lnTo>
                <a:lnTo>
                  <a:pt x="566293" y="144780"/>
                </a:lnTo>
                <a:lnTo>
                  <a:pt x="565734" y="136982"/>
                </a:lnTo>
                <a:lnTo>
                  <a:pt x="539445" y="103174"/>
                </a:lnTo>
                <a:lnTo>
                  <a:pt x="531241" y="99949"/>
                </a:lnTo>
                <a:lnTo>
                  <a:pt x="531495" y="97917"/>
                </a:lnTo>
                <a:lnTo>
                  <a:pt x="573024" y="74295"/>
                </a:lnTo>
                <a:lnTo>
                  <a:pt x="586130" y="48285"/>
                </a:lnTo>
                <a:lnTo>
                  <a:pt x="586994" y="38227"/>
                </a:lnTo>
                <a:close/>
              </a:path>
              <a:path w="600075" h="339725">
                <a:moveTo>
                  <a:pt x="600075" y="311150"/>
                </a:moveTo>
                <a:lnTo>
                  <a:pt x="0" y="311150"/>
                </a:lnTo>
                <a:lnTo>
                  <a:pt x="0" y="339725"/>
                </a:lnTo>
                <a:lnTo>
                  <a:pt x="600075" y="339725"/>
                </a:lnTo>
                <a:lnTo>
                  <a:pt x="600075" y="311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6935" y="1454403"/>
            <a:ext cx="133096" cy="1991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2163" y="1904364"/>
            <a:ext cx="208279" cy="1968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062" y="2209164"/>
            <a:ext cx="323850" cy="40068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3130" y="2091436"/>
            <a:ext cx="3200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spc="-220" dirty="0">
                <a:latin typeface="Cambria Math"/>
                <a:cs typeface="Cambria Math"/>
              </a:rPr>
              <a:t>𝑟</a:t>
            </a:r>
            <a:r>
              <a:rPr sz="3450" spc="-330" baseline="-16908" dirty="0">
                <a:latin typeface="Cambria Math"/>
                <a:cs typeface="Cambria Math"/>
              </a:rPr>
              <a:t>𝑗</a:t>
            </a:r>
            <a:endParaRPr sz="3450" baseline="-1690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0900" y="2310511"/>
            <a:ext cx="521334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80" dirty="0">
                <a:latin typeface="Cambria Math"/>
                <a:cs typeface="Cambria Math"/>
              </a:rPr>
              <a:t>i</a:t>
            </a:r>
            <a:r>
              <a:rPr sz="2300" spc="5" dirty="0">
                <a:latin typeface="Cambria Math"/>
                <a:cs typeface="Cambria Math"/>
              </a:rPr>
              <a:t>=</a:t>
            </a:r>
            <a:r>
              <a:rPr sz="2300" spc="70" dirty="0">
                <a:latin typeface="Cambria Math"/>
                <a:cs typeface="Cambria Math"/>
              </a:rPr>
              <a:t>1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9539" y="1929130"/>
            <a:ext cx="996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800" spc="30" baseline="-22569" dirty="0">
                <a:latin typeface="Cambria Math"/>
                <a:cs typeface="Cambria Math"/>
              </a:rPr>
              <a:t>=</a:t>
            </a:r>
            <a:r>
              <a:rPr sz="4800" spc="60" baseline="-22569" dirty="0">
                <a:latin typeface="Cambria Math"/>
                <a:cs typeface="Cambria Math"/>
              </a:rPr>
              <a:t> </a:t>
            </a:r>
            <a:r>
              <a:rPr sz="4800" spc="367" baseline="-19965" dirty="0">
                <a:latin typeface="Cambria Math"/>
                <a:cs typeface="Cambria Math"/>
              </a:rPr>
              <a:t>σ</a:t>
            </a:r>
            <a:r>
              <a:rPr sz="2300" spc="245" dirty="0">
                <a:latin typeface="Cambria Math"/>
                <a:cs typeface="Cambria Math"/>
              </a:rPr>
              <a:t>𝑁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1285" y="2091436"/>
            <a:ext cx="10890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Cambria Math"/>
                <a:cs typeface="Cambria Math"/>
              </a:rPr>
              <a:t>𝐴</a:t>
            </a:r>
            <a:r>
              <a:rPr sz="3450" spc="37" baseline="-16908" dirty="0">
                <a:latin typeface="Cambria Math"/>
                <a:cs typeface="Cambria Math"/>
              </a:rPr>
              <a:t>𝑗𝑖 </a:t>
            </a:r>
            <a:r>
              <a:rPr sz="3200" spc="5" dirty="0">
                <a:latin typeface="Cambria Math"/>
                <a:cs typeface="Cambria Math"/>
              </a:rPr>
              <a:t>⋅</a:t>
            </a:r>
            <a:r>
              <a:rPr sz="3200" spc="-204" dirty="0">
                <a:latin typeface="Cambria Math"/>
                <a:cs typeface="Cambria Math"/>
              </a:rPr>
              <a:t> </a:t>
            </a:r>
            <a:r>
              <a:rPr sz="3200" spc="-155" dirty="0">
                <a:latin typeface="Cambria Math"/>
                <a:cs typeface="Cambria Math"/>
              </a:rPr>
              <a:t>𝑟</a:t>
            </a:r>
            <a:r>
              <a:rPr sz="3450" spc="-232" baseline="-16908" dirty="0">
                <a:latin typeface="Cambria Math"/>
                <a:cs typeface="Cambria Math"/>
              </a:rPr>
              <a:t>𝑖</a:t>
            </a:r>
            <a:endParaRPr sz="3450" baseline="-16908">
              <a:latin typeface="Cambria Math"/>
              <a:cs typeface="Cambria Math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23" y="2953892"/>
            <a:ext cx="150380" cy="204597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954811" y="2963926"/>
            <a:ext cx="228600" cy="337820"/>
            <a:chOff x="954811" y="2963926"/>
            <a:chExt cx="228600" cy="33782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811" y="2963926"/>
              <a:ext cx="182994" cy="1945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58595" y="3040380"/>
              <a:ext cx="125095" cy="261620"/>
            </a:xfrm>
            <a:custGeom>
              <a:avLst/>
              <a:gdLst/>
              <a:ahLst/>
              <a:cxnLst/>
              <a:rect l="l" t="t" r="r" b="b"/>
              <a:pathLst>
                <a:path w="125094" h="261620">
                  <a:moveTo>
                    <a:pt x="3606" y="244729"/>
                  </a:moveTo>
                  <a:lnTo>
                    <a:pt x="0" y="259969"/>
                  </a:lnTo>
                  <a:lnTo>
                    <a:pt x="1828" y="260350"/>
                  </a:lnTo>
                  <a:lnTo>
                    <a:pt x="3886" y="260731"/>
                  </a:lnTo>
                  <a:lnTo>
                    <a:pt x="8509" y="261239"/>
                  </a:lnTo>
                  <a:lnTo>
                    <a:pt x="10909" y="261366"/>
                  </a:lnTo>
                  <a:lnTo>
                    <a:pt x="22821" y="261366"/>
                  </a:lnTo>
                  <a:lnTo>
                    <a:pt x="31191" y="260223"/>
                  </a:lnTo>
                  <a:lnTo>
                    <a:pt x="38493" y="257810"/>
                  </a:lnTo>
                  <a:lnTo>
                    <a:pt x="45796" y="255524"/>
                  </a:lnTo>
                  <a:lnTo>
                    <a:pt x="52184" y="251841"/>
                  </a:lnTo>
                  <a:lnTo>
                    <a:pt x="57670" y="246761"/>
                  </a:lnTo>
                  <a:lnTo>
                    <a:pt x="58653" y="245872"/>
                  </a:lnTo>
                  <a:lnTo>
                    <a:pt x="10134" y="245872"/>
                  </a:lnTo>
                  <a:lnTo>
                    <a:pt x="6299" y="245618"/>
                  </a:lnTo>
                  <a:lnTo>
                    <a:pt x="4749" y="245237"/>
                  </a:lnTo>
                  <a:lnTo>
                    <a:pt x="3606" y="244729"/>
                  </a:lnTo>
                  <a:close/>
                </a:path>
                <a:path w="125094" h="261620">
                  <a:moveTo>
                    <a:pt x="110871" y="58039"/>
                  </a:moveTo>
                  <a:lnTo>
                    <a:pt x="100926" y="58039"/>
                  </a:lnTo>
                  <a:lnTo>
                    <a:pt x="62280" y="59690"/>
                  </a:lnTo>
                  <a:lnTo>
                    <a:pt x="60121" y="69469"/>
                  </a:lnTo>
                  <a:lnTo>
                    <a:pt x="66560" y="69596"/>
                  </a:lnTo>
                  <a:lnTo>
                    <a:pt x="71056" y="70485"/>
                  </a:lnTo>
                  <a:lnTo>
                    <a:pt x="73596" y="72136"/>
                  </a:lnTo>
                  <a:lnTo>
                    <a:pt x="76149" y="73660"/>
                  </a:lnTo>
                  <a:lnTo>
                    <a:pt x="77419" y="76200"/>
                  </a:lnTo>
                  <a:lnTo>
                    <a:pt x="71107" y="114427"/>
                  </a:lnTo>
                  <a:lnTo>
                    <a:pt x="59225" y="168370"/>
                  </a:lnTo>
                  <a:lnTo>
                    <a:pt x="56840" y="179133"/>
                  </a:lnTo>
                  <a:lnTo>
                    <a:pt x="54400" y="190277"/>
                  </a:lnTo>
                  <a:lnTo>
                    <a:pt x="51904" y="201803"/>
                  </a:lnTo>
                  <a:lnTo>
                    <a:pt x="49885" y="210693"/>
                  </a:lnTo>
                  <a:lnTo>
                    <a:pt x="47701" y="218059"/>
                  </a:lnTo>
                  <a:lnTo>
                    <a:pt x="42989" y="229489"/>
                  </a:lnTo>
                  <a:lnTo>
                    <a:pt x="40347" y="234061"/>
                  </a:lnTo>
                  <a:lnTo>
                    <a:pt x="37414" y="237236"/>
                  </a:lnTo>
                  <a:lnTo>
                    <a:pt x="34480" y="240537"/>
                  </a:lnTo>
                  <a:lnTo>
                    <a:pt x="31165" y="242824"/>
                  </a:lnTo>
                  <a:lnTo>
                    <a:pt x="23761" y="245364"/>
                  </a:lnTo>
                  <a:lnTo>
                    <a:pt x="19558" y="245872"/>
                  </a:lnTo>
                  <a:lnTo>
                    <a:pt x="58653" y="245872"/>
                  </a:lnTo>
                  <a:lnTo>
                    <a:pt x="78947" y="207295"/>
                  </a:lnTo>
                  <a:lnTo>
                    <a:pt x="80886" y="199390"/>
                  </a:lnTo>
                  <a:lnTo>
                    <a:pt x="110871" y="58039"/>
                  </a:lnTo>
                  <a:close/>
                </a:path>
                <a:path w="125094" h="261620">
                  <a:moveTo>
                    <a:pt x="124561" y="0"/>
                  </a:moveTo>
                  <a:lnTo>
                    <a:pt x="95592" y="0"/>
                  </a:lnTo>
                  <a:lnTo>
                    <a:pt x="88518" y="30987"/>
                  </a:lnTo>
                  <a:lnTo>
                    <a:pt x="117500" y="30987"/>
                  </a:lnTo>
                  <a:lnTo>
                    <a:pt x="1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465833" y="3069717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79" y="0"/>
                </a:moveTo>
                <a:lnTo>
                  <a:pt x="0" y="0"/>
                </a:lnTo>
                <a:lnTo>
                  <a:pt x="0" y="26543"/>
                </a:lnTo>
                <a:lnTo>
                  <a:pt x="246379" y="26543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5833" y="2986658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79" y="0"/>
                </a:moveTo>
                <a:lnTo>
                  <a:pt x="0" y="0"/>
                </a:lnTo>
                <a:lnTo>
                  <a:pt x="0" y="26669"/>
                </a:lnTo>
                <a:lnTo>
                  <a:pt x="246379" y="26669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850770" y="2809620"/>
            <a:ext cx="494665" cy="415925"/>
            <a:chOff x="1850770" y="2809620"/>
            <a:chExt cx="494665" cy="415925"/>
          </a:xfrm>
        </p:grpSpPr>
        <p:sp>
          <p:nvSpPr>
            <p:cNvPr id="32" name="object 32"/>
            <p:cNvSpPr/>
            <p:nvPr/>
          </p:nvSpPr>
          <p:spPr>
            <a:xfrm>
              <a:off x="1850770" y="2853308"/>
              <a:ext cx="259715" cy="372110"/>
            </a:xfrm>
            <a:custGeom>
              <a:avLst/>
              <a:gdLst/>
              <a:ahLst/>
              <a:cxnLst/>
              <a:rect l="l" t="t" r="r" b="b"/>
              <a:pathLst>
                <a:path w="259714" h="372110">
                  <a:moveTo>
                    <a:pt x="254635" y="0"/>
                  </a:moveTo>
                  <a:lnTo>
                    <a:pt x="7620" y="0"/>
                  </a:lnTo>
                  <a:lnTo>
                    <a:pt x="7620" y="11302"/>
                  </a:lnTo>
                  <a:lnTo>
                    <a:pt x="123571" y="191135"/>
                  </a:lnTo>
                  <a:lnTo>
                    <a:pt x="0" y="360933"/>
                  </a:lnTo>
                  <a:lnTo>
                    <a:pt x="0" y="372110"/>
                  </a:lnTo>
                  <a:lnTo>
                    <a:pt x="253619" y="372110"/>
                  </a:lnTo>
                  <a:lnTo>
                    <a:pt x="259334" y="274574"/>
                  </a:lnTo>
                  <a:lnTo>
                    <a:pt x="235966" y="274574"/>
                  </a:lnTo>
                  <a:lnTo>
                    <a:pt x="234438" y="282553"/>
                  </a:lnTo>
                  <a:lnTo>
                    <a:pt x="231286" y="296130"/>
                  </a:lnTo>
                  <a:lnTo>
                    <a:pt x="211328" y="329438"/>
                  </a:lnTo>
                  <a:lnTo>
                    <a:pt x="193040" y="333755"/>
                  </a:lnTo>
                  <a:lnTo>
                    <a:pt x="53212" y="333755"/>
                  </a:lnTo>
                  <a:lnTo>
                    <a:pt x="162433" y="183768"/>
                  </a:lnTo>
                  <a:lnTo>
                    <a:pt x="162433" y="168528"/>
                  </a:lnTo>
                  <a:lnTo>
                    <a:pt x="65024" y="20700"/>
                  </a:lnTo>
                  <a:lnTo>
                    <a:pt x="183387" y="20700"/>
                  </a:lnTo>
                  <a:lnTo>
                    <a:pt x="217424" y="43561"/>
                  </a:lnTo>
                  <a:lnTo>
                    <a:pt x="232918" y="88900"/>
                  </a:lnTo>
                  <a:lnTo>
                    <a:pt x="254635" y="88900"/>
                  </a:lnTo>
                  <a:lnTo>
                    <a:pt x="2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40584" y="2809620"/>
              <a:ext cx="204850" cy="186943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55255" y="3059429"/>
            <a:ext cx="71181" cy="206375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2279523" y="3136518"/>
            <a:ext cx="166370" cy="85090"/>
          </a:xfrm>
          <a:custGeom>
            <a:avLst/>
            <a:gdLst/>
            <a:ahLst/>
            <a:cxnLst/>
            <a:rect l="l" t="t" r="r" b="b"/>
            <a:pathLst>
              <a:path w="166369" h="85089">
                <a:moveTo>
                  <a:pt x="166116" y="62738"/>
                </a:moveTo>
                <a:lnTo>
                  <a:pt x="0" y="62738"/>
                </a:lnTo>
                <a:lnTo>
                  <a:pt x="0" y="84836"/>
                </a:lnTo>
                <a:lnTo>
                  <a:pt x="166116" y="84836"/>
                </a:lnTo>
                <a:lnTo>
                  <a:pt x="166116" y="62738"/>
                </a:lnTo>
                <a:close/>
              </a:path>
              <a:path w="166369" h="85089">
                <a:moveTo>
                  <a:pt x="166116" y="0"/>
                </a:moveTo>
                <a:lnTo>
                  <a:pt x="0" y="0"/>
                </a:lnTo>
                <a:lnTo>
                  <a:pt x="0" y="22098"/>
                </a:lnTo>
                <a:lnTo>
                  <a:pt x="166116" y="22098"/>
                </a:lnTo>
                <a:lnTo>
                  <a:pt x="166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0629" y="3077591"/>
            <a:ext cx="122174" cy="185674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4245864" y="2705100"/>
            <a:ext cx="704215" cy="671830"/>
            <a:chOff x="4245864" y="2705100"/>
            <a:chExt cx="704215" cy="671830"/>
          </a:xfrm>
        </p:grpSpPr>
        <p:sp>
          <p:nvSpPr>
            <p:cNvPr id="38" name="object 38"/>
            <p:cNvSpPr/>
            <p:nvPr/>
          </p:nvSpPr>
          <p:spPr>
            <a:xfrm>
              <a:off x="4245864" y="2705099"/>
              <a:ext cx="704215" cy="671830"/>
            </a:xfrm>
            <a:custGeom>
              <a:avLst/>
              <a:gdLst/>
              <a:ahLst/>
              <a:cxnLst/>
              <a:rect l="l" t="t" r="r" b="b"/>
              <a:pathLst>
                <a:path w="704214" h="671829">
                  <a:moveTo>
                    <a:pt x="600075" y="320040"/>
                  </a:moveTo>
                  <a:lnTo>
                    <a:pt x="0" y="320040"/>
                  </a:lnTo>
                  <a:lnTo>
                    <a:pt x="0" y="348615"/>
                  </a:lnTo>
                  <a:lnTo>
                    <a:pt x="600075" y="348615"/>
                  </a:lnTo>
                  <a:lnTo>
                    <a:pt x="600075" y="320040"/>
                  </a:lnTo>
                  <a:close/>
                </a:path>
                <a:path w="704214" h="671829">
                  <a:moveTo>
                    <a:pt x="704215" y="0"/>
                  </a:moveTo>
                  <a:lnTo>
                    <a:pt x="609092" y="0"/>
                  </a:lnTo>
                  <a:lnTo>
                    <a:pt x="609092" y="17780"/>
                  </a:lnTo>
                  <a:lnTo>
                    <a:pt x="667258" y="17780"/>
                  </a:lnTo>
                  <a:lnTo>
                    <a:pt x="667258" y="655320"/>
                  </a:lnTo>
                  <a:lnTo>
                    <a:pt x="609092" y="655320"/>
                  </a:lnTo>
                  <a:lnTo>
                    <a:pt x="609092" y="671830"/>
                  </a:lnTo>
                  <a:lnTo>
                    <a:pt x="704215" y="671830"/>
                  </a:lnTo>
                  <a:lnTo>
                    <a:pt x="704215" y="655320"/>
                  </a:lnTo>
                  <a:lnTo>
                    <a:pt x="704215" y="17780"/>
                  </a:lnTo>
                  <a:lnTo>
                    <a:pt x="704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2280" y="2734690"/>
              <a:ext cx="122174" cy="18567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41698" y="2709417"/>
              <a:ext cx="381635" cy="273050"/>
            </a:xfrm>
            <a:custGeom>
              <a:avLst/>
              <a:gdLst/>
              <a:ahLst/>
              <a:cxnLst/>
              <a:rect l="l" t="t" r="r" b="b"/>
              <a:pathLst>
                <a:path w="381635" h="273050">
                  <a:moveTo>
                    <a:pt x="166090" y="115493"/>
                  </a:moveTo>
                  <a:lnTo>
                    <a:pt x="0" y="115493"/>
                  </a:lnTo>
                  <a:lnTo>
                    <a:pt x="0" y="137541"/>
                  </a:lnTo>
                  <a:lnTo>
                    <a:pt x="166090" y="137541"/>
                  </a:lnTo>
                  <a:lnTo>
                    <a:pt x="166090" y="115493"/>
                  </a:lnTo>
                  <a:close/>
                </a:path>
                <a:path w="381635" h="273050">
                  <a:moveTo>
                    <a:pt x="381635" y="34798"/>
                  </a:moveTo>
                  <a:lnTo>
                    <a:pt x="371881" y="14097"/>
                  </a:lnTo>
                  <a:lnTo>
                    <a:pt x="363474" y="7366"/>
                  </a:lnTo>
                  <a:lnTo>
                    <a:pt x="358013" y="4699"/>
                  </a:lnTo>
                  <a:lnTo>
                    <a:pt x="353923" y="3479"/>
                  </a:lnTo>
                  <a:lnTo>
                    <a:pt x="353923" y="47498"/>
                  </a:lnTo>
                  <a:lnTo>
                    <a:pt x="352552" y="54356"/>
                  </a:lnTo>
                  <a:lnTo>
                    <a:pt x="326644" y="86106"/>
                  </a:lnTo>
                  <a:lnTo>
                    <a:pt x="295529" y="94488"/>
                  </a:lnTo>
                  <a:lnTo>
                    <a:pt x="293116" y="106934"/>
                  </a:lnTo>
                  <a:lnTo>
                    <a:pt x="328739" y="129019"/>
                  </a:lnTo>
                  <a:lnTo>
                    <a:pt x="331216" y="143764"/>
                  </a:lnTo>
                  <a:lnTo>
                    <a:pt x="331216" y="152400"/>
                  </a:lnTo>
                  <a:lnTo>
                    <a:pt x="319278" y="184404"/>
                  </a:lnTo>
                  <a:lnTo>
                    <a:pt x="315595" y="189103"/>
                  </a:lnTo>
                  <a:lnTo>
                    <a:pt x="310896" y="192786"/>
                  </a:lnTo>
                  <a:lnTo>
                    <a:pt x="305562" y="195199"/>
                  </a:lnTo>
                  <a:lnTo>
                    <a:pt x="300228" y="197739"/>
                  </a:lnTo>
                  <a:lnTo>
                    <a:pt x="294259" y="199009"/>
                  </a:lnTo>
                  <a:lnTo>
                    <a:pt x="276860" y="199009"/>
                  </a:lnTo>
                  <a:lnTo>
                    <a:pt x="268605" y="197231"/>
                  </a:lnTo>
                  <a:lnTo>
                    <a:pt x="257683" y="190373"/>
                  </a:lnTo>
                  <a:lnTo>
                    <a:pt x="255016" y="186055"/>
                  </a:lnTo>
                  <a:lnTo>
                    <a:pt x="255016" y="179197"/>
                  </a:lnTo>
                  <a:lnTo>
                    <a:pt x="255270" y="176657"/>
                  </a:lnTo>
                  <a:lnTo>
                    <a:pt x="255651" y="175260"/>
                  </a:lnTo>
                  <a:lnTo>
                    <a:pt x="256159" y="173609"/>
                  </a:lnTo>
                  <a:lnTo>
                    <a:pt x="275844" y="83312"/>
                  </a:lnTo>
                  <a:lnTo>
                    <a:pt x="290029" y="41186"/>
                  </a:lnTo>
                  <a:lnTo>
                    <a:pt x="319379" y="15201"/>
                  </a:lnTo>
                  <a:lnTo>
                    <a:pt x="328930" y="14097"/>
                  </a:lnTo>
                  <a:lnTo>
                    <a:pt x="337058" y="14097"/>
                  </a:lnTo>
                  <a:lnTo>
                    <a:pt x="343281" y="16383"/>
                  </a:lnTo>
                  <a:lnTo>
                    <a:pt x="351917" y="25019"/>
                  </a:lnTo>
                  <a:lnTo>
                    <a:pt x="353796" y="31026"/>
                  </a:lnTo>
                  <a:lnTo>
                    <a:pt x="353923" y="47498"/>
                  </a:lnTo>
                  <a:lnTo>
                    <a:pt x="353923" y="3479"/>
                  </a:lnTo>
                  <a:lnTo>
                    <a:pt x="351663" y="2794"/>
                  </a:lnTo>
                  <a:lnTo>
                    <a:pt x="345186" y="1016"/>
                  </a:lnTo>
                  <a:lnTo>
                    <a:pt x="337947" y="0"/>
                  </a:lnTo>
                  <a:lnTo>
                    <a:pt x="329819" y="0"/>
                  </a:lnTo>
                  <a:lnTo>
                    <a:pt x="289598" y="11150"/>
                  </a:lnTo>
                  <a:lnTo>
                    <a:pt x="261137" y="45008"/>
                  </a:lnTo>
                  <a:lnTo>
                    <a:pt x="249047" y="81153"/>
                  </a:lnTo>
                  <a:lnTo>
                    <a:pt x="206121" y="272669"/>
                  </a:lnTo>
                  <a:lnTo>
                    <a:pt x="233426" y="272669"/>
                  </a:lnTo>
                  <a:lnTo>
                    <a:pt x="248793" y="204724"/>
                  </a:lnTo>
                  <a:lnTo>
                    <a:pt x="255778" y="207772"/>
                  </a:lnTo>
                  <a:lnTo>
                    <a:pt x="262636" y="210058"/>
                  </a:lnTo>
                  <a:lnTo>
                    <a:pt x="276352" y="212598"/>
                  </a:lnTo>
                  <a:lnTo>
                    <a:pt x="283972" y="213233"/>
                  </a:lnTo>
                  <a:lnTo>
                    <a:pt x="292354" y="213233"/>
                  </a:lnTo>
                  <a:lnTo>
                    <a:pt x="327787" y="204724"/>
                  </a:lnTo>
                  <a:lnTo>
                    <a:pt x="331673" y="202526"/>
                  </a:lnTo>
                  <a:lnTo>
                    <a:pt x="336626" y="199009"/>
                  </a:lnTo>
                  <a:lnTo>
                    <a:pt x="336804" y="198894"/>
                  </a:lnTo>
                  <a:lnTo>
                    <a:pt x="341503" y="194818"/>
                  </a:lnTo>
                  <a:lnTo>
                    <a:pt x="359854" y="155486"/>
                  </a:lnTo>
                  <a:lnTo>
                    <a:pt x="360172" y="148717"/>
                  </a:lnTo>
                  <a:lnTo>
                    <a:pt x="359638" y="141249"/>
                  </a:lnTo>
                  <a:lnTo>
                    <a:pt x="333362" y="107010"/>
                  </a:lnTo>
                  <a:lnTo>
                    <a:pt x="324993" y="103124"/>
                  </a:lnTo>
                  <a:lnTo>
                    <a:pt x="325374" y="101219"/>
                  </a:lnTo>
                  <a:lnTo>
                    <a:pt x="364490" y="81153"/>
                  </a:lnTo>
                  <a:lnTo>
                    <a:pt x="368935" y="75946"/>
                  </a:lnTo>
                  <a:lnTo>
                    <a:pt x="373380" y="70866"/>
                  </a:lnTo>
                  <a:lnTo>
                    <a:pt x="376682" y="65278"/>
                  </a:lnTo>
                  <a:lnTo>
                    <a:pt x="378714" y="59436"/>
                  </a:lnTo>
                  <a:lnTo>
                    <a:pt x="380619" y="53594"/>
                  </a:lnTo>
                  <a:lnTo>
                    <a:pt x="381635" y="47498"/>
                  </a:lnTo>
                  <a:lnTo>
                    <a:pt x="381635" y="34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36110" y="3181095"/>
              <a:ext cx="204850" cy="186943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748153" y="2705099"/>
            <a:ext cx="337185" cy="671830"/>
          </a:xfrm>
          <a:custGeom>
            <a:avLst/>
            <a:gdLst/>
            <a:ahLst/>
            <a:cxnLst/>
            <a:rect l="l" t="t" r="r" b="b"/>
            <a:pathLst>
              <a:path w="337185" h="671829">
                <a:moveTo>
                  <a:pt x="95250" y="0"/>
                </a:moveTo>
                <a:lnTo>
                  <a:pt x="0" y="0"/>
                </a:lnTo>
                <a:lnTo>
                  <a:pt x="0" y="17780"/>
                </a:lnTo>
                <a:lnTo>
                  <a:pt x="0" y="655320"/>
                </a:lnTo>
                <a:lnTo>
                  <a:pt x="0" y="671830"/>
                </a:lnTo>
                <a:lnTo>
                  <a:pt x="95250" y="671830"/>
                </a:lnTo>
                <a:lnTo>
                  <a:pt x="95250" y="655320"/>
                </a:lnTo>
                <a:lnTo>
                  <a:pt x="37084" y="655320"/>
                </a:lnTo>
                <a:lnTo>
                  <a:pt x="37084" y="17780"/>
                </a:lnTo>
                <a:lnTo>
                  <a:pt x="95250" y="17780"/>
                </a:lnTo>
                <a:lnTo>
                  <a:pt x="95250" y="0"/>
                </a:lnTo>
                <a:close/>
              </a:path>
              <a:path w="337185" h="671829">
                <a:moveTo>
                  <a:pt x="337185" y="219837"/>
                </a:moveTo>
                <a:lnTo>
                  <a:pt x="336130" y="207911"/>
                </a:lnTo>
                <a:lnTo>
                  <a:pt x="332981" y="197446"/>
                </a:lnTo>
                <a:lnTo>
                  <a:pt x="327748" y="188429"/>
                </a:lnTo>
                <a:lnTo>
                  <a:pt x="322503" y="183007"/>
                </a:lnTo>
                <a:lnTo>
                  <a:pt x="320421" y="180848"/>
                </a:lnTo>
                <a:lnTo>
                  <a:pt x="311150" y="174929"/>
                </a:lnTo>
                <a:lnTo>
                  <a:pt x="303911" y="172148"/>
                </a:lnTo>
                <a:lnTo>
                  <a:pt x="303911" y="217170"/>
                </a:lnTo>
                <a:lnTo>
                  <a:pt x="303288" y="227368"/>
                </a:lnTo>
                <a:lnTo>
                  <a:pt x="288569" y="263867"/>
                </a:lnTo>
                <a:lnTo>
                  <a:pt x="257695" y="288632"/>
                </a:lnTo>
                <a:lnTo>
                  <a:pt x="227711" y="296164"/>
                </a:lnTo>
                <a:lnTo>
                  <a:pt x="224917" y="310388"/>
                </a:lnTo>
                <a:lnTo>
                  <a:pt x="260604" y="324993"/>
                </a:lnTo>
                <a:lnTo>
                  <a:pt x="272567" y="371906"/>
                </a:lnTo>
                <a:lnTo>
                  <a:pt x="261264" y="411060"/>
                </a:lnTo>
                <a:lnTo>
                  <a:pt x="230517" y="438327"/>
                </a:lnTo>
                <a:lnTo>
                  <a:pt x="215011" y="440817"/>
                </a:lnTo>
                <a:lnTo>
                  <a:pt x="207010" y="440817"/>
                </a:lnTo>
                <a:lnTo>
                  <a:pt x="173482" y="421640"/>
                </a:lnTo>
                <a:lnTo>
                  <a:pt x="172745" y="418706"/>
                </a:lnTo>
                <a:lnTo>
                  <a:pt x="172821" y="411734"/>
                </a:lnTo>
                <a:lnTo>
                  <a:pt x="200710" y="281597"/>
                </a:lnTo>
                <a:lnTo>
                  <a:pt x="213042" y="238340"/>
                </a:lnTo>
                <a:lnTo>
                  <a:pt x="237464" y="196786"/>
                </a:lnTo>
                <a:lnTo>
                  <a:pt x="270891" y="183007"/>
                </a:lnTo>
                <a:lnTo>
                  <a:pt x="278574" y="183565"/>
                </a:lnTo>
                <a:lnTo>
                  <a:pt x="303911" y="217170"/>
                </a:lnTo>
                <a:lnTo>
                  <a:pt x="303911" y="172148"/>
                </a:lnTo>
                <a:lnTo>
                  <a:pt x="300126" y="170675"/>
                </a:lnTo>
                <a:lnTo>
                  <a:pt x="287337" y="168122"/>
                </a:lnTo>
                <a:lnTo>
                  <a:pt x="272796" y="167259"/>
                </a:lnTo>
                <a:lnTo>
                  <a:pt x="259499" y="168059"/>
                </a:lnTo>
                <a:lnTo>
                  <a:pt x="215074" y="186944"/>
                </a:lnTo>
                <a:lnTo>
                  <a:pt x="184391" y="228485"/>
                </a:lnTo>
                <a:lnTo>
                  <a:pt x="169291" y="274955"/>
                </a:lnTo>
                <a:lnTo>
                  <a:pt x="110109" y="539369"/>
                </a:lnTo>
                <a:lnTo>
                  <a:pt x="142621" y="539369"/>
                </a:lnTo>
                <a:lnTo>
                  <a:pt x="164084" y="444627"/>
                </a:lnTo>
                <a:lnTo>
                  <a:pt x="170891" y="447649"/>
                </a:lnTo>
                <a:lnTo>
                  <a:pt x="212369" y="456399"/>
                </a:lnTo>
                <a:lnTo>
                  <a:pt x="220599" y="456565"/>
                </a:lnTo>
                <a:lnTo>
                  <a:pt x="233451" y="455815"/>
                </a:lnTo>
                <a:lnTo>
                  <a:pt x="245529" y="453542"/>
                </a:lnTo>
                <a:lnTo>
                  <a:pt x="256832" y="449770"/>
                </a:lnTo>
                <a:lnTo>
                  <a:pt x="267081" y="444627"/>
                </a:lnTo>
                <a:lnTo>
                  <a:pt x="267335" y="444500"/>
                </a:lnTo>
                <a:lnTo>
                  <a:pt x="272669" y="440817"/>
                </a:lnTo>
                <a:lnTo>
                  <a:pt x="276898" y="437908"/>
                </a:lnTo>
                <a:lnTo>
                  <a:pt x="285242" y="430263"/>
                </a:lnTo>
                <a:lnTo>
                  <a:pt x="306019" y="390398"/>
                </a:lnTo>
                <a:lnTo>
                  <a:pt x="308610" y="367538"/>
                </a:lnTo>
                <a:lnTo>
                  <a:pt x="305625" y="346494"/>
                </a:lnTo>
                <a:lnTo>
                  <a:pt x="296710" y="329057"/>
                </a:lnTo>
                <a:lnTo>
                  <a:pt x="281863" y="315252"/>
                </a:lnTo>
                <a:lnTo>
                  <a:pt x="261112" y="305054"/>
                </a:lnTo>
                <a:lnTo>
                  <a:pt x="261493" y="303403"/>
                </a:lnTo>
                <a:lnTo>
                  <a:pt x="298958" y="286639"/>
                </a:lnTo>
                <a:lnTo>
                  <a:pt x="326758" y="259549"/>
                </a:lnTo>
                <a:lnTo>
                  <a:pt x="337083" y="227368"/>
                </a:lnTo>
                <a:lnTo>
                  <a:pt x="337185" y="219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09163" y="2885566"/>
            <a:ext cx="513080" cy="416559"/>
          </a:xfrm>
          <a:custGeom>
            <a:avLst/>
            <a:gdLst/>
            <a:ahLst/>
            <a:cxnLst/>
            <a:rect l="l" t="t" r="r" b="b"/>
            <a:pathLst>
              <a:path w="513079" h="416560">
                <a:moveTo>
                  <a:pt x="326136" y="0"/>
                </a:moveTo>
                <a:lnTo>
                  <a:pt x="263144" y="0"/>
                </a:lnTo>
                <a:lnTo>
                  <a:pt x="146558" y="193929"/>
                </a:lnTo>
                <a:lnTo>
                  <a:pt x="123698" y="0"/>
                </a:lnTo>
                <a:lnTo>
                  <a:pt x="52324" y="0"/>
                </a:lnTo>
                <a:lnTo>
                  <a:pt x="50165" y="9779"/>
                </a:lnTo>
                <a:lnTo>
                  <a:pt x="56896" y="10160"/>
                </a:lnTo>
                <a:lnTo>
                  <a:pt x="61976" y="11557"/>
                </a:lnTo>
                <a:lnTo>
                  <a:pt x="68199" y="16510"/>
                </a:lnTo>
                <a:lnTo>
                  <a:pt x="69723" y="20828"/>
                </a:lnTo>
                <a:lnTo>
                  <a:pt x="69723" y="32512"/>
                </a:lnTo>
                <a:lnTo>
                  <a:pt x="29298" y="222465"/>
                </a:lnTo>
                <a:lnTo>
                  <a:pt x="11049" y="260985"/>
                </a:lnTo>
                <a:lnTo>
                  <a:pt x="2159" y="263144"/>
                </a:lnTo>
                <a:lnTo>
                  <a:pt x="0" y="272923"/>
                </a:lnTo>
                <a:lnTo>
                  <a:pt x="69977" y="272923"/>
                </a:lnTo>
                <a:lnTo>
                  <a:pt x="72136" y="263144"/>
                </a:lnTo>
                <a:lnTo>
                  <a:pt x="65024" y="262636"/>
                </a:lnTo>
                <a:lnTo>
                  <a:pt x="60071" y="261112"/>
                </a:lnTo>
                <a:lnTo>
                  <a:pt x="54102" y="256159"/>
                </a:lnTo>
                <a:lnTo>
                  <a:pt x="52565" y="251968"/>
                </a:lnTo>
                <a:lnTo>
                  <a:pt x="52832" y="239356"/>
                </a:lnTo>
                <a:lnTo>
                  <a:pt x="53619" y="231990"/>
                </a:lnTo>
                <a:lnTo>
                  <a:pt x="54927" y="223786"/>
                </a:lnTo>
                <a:lnTo>
                  <a:pt x="81229" y="102831"/>
                </a:lnTo>
                <a:lnTo>
                  <a:pt x="85128" y="82511"/>
                </a:lnTo>
                <a:lnTo>
                  <a:pt x="88811" y="61353"/>
                </a:lnTo>
                <a:lnTo>
                  <a:pt x="92316" y="39370"/>
                </a:lnTo>
                <a:lnTo>
                  <a:pt x="96380" y="39370"/>
                </a:lnTo>
                <a:lnTo>
                  <a:pt x="98526" y="61163"/>
                </a:lnTo>
                <a:lnTo>
                  <a:pt x="102527" y="97739"/>
                </a:lnTo>
                <a:lnTo>
                  <a:pt x="120904" y="241173"/>
                </a:lnTo>
                <a:lnTo>
                  <a:pt x="142748" y="241173"/>
                </a:lnTo>
                <a:lnTo>
                  <a:pt x="233680" y="90932"/>
                </a:lnTo>
                <a:lnTo>
                  <a:pt x="251612" y="60833"/>
                </a:lnTo>
                <a:lnTo>
                  <a:pt x="261747" y="42926"/>
                </a:lnTo>
                <a:lnTo>
                  <a:pt x="264541" y="42926"/>
                </a:lnTo>
                <a:lnTo>
                  <a:pt x="257733" y="67779"/>
                </a:lnTo>
                <a:lnTo>
                  <a:pt x="251714" y="92710"/>
                </a:lnTo>
                <a:lnTo>
                  <a:pt x="223100" y="222465"/>
                </a:lnTo>
                <a:lnTo>
                  <a:pt x="218567" y="240030"/>
                </a:lnTo>
                <a:lnTo>
                  <a:pt x="195961" y="263144"/>
                </a:lnTo>
                <a:lnTo>
                  <a:pt x="193802" y="272923"/>
                </a:lnTo>
                <a:lnTo>
                  <a:pt x="273685" y="272923"/>
                </a:lnTo>
                <a:lnTo>
                  <a:pt x="275971" y="263144"/>
                </a:lnTo>
                <a:lnTo>
                  <a:pt x="268859" y="262636"/>
                </a:lnTo>
                <a:lnTo>
                  <a:pt x="263779" y="261112"/>
                </a:lnTo>
                <a:lnTo>
                  <a:pt x="257810" y="256159"/>
                </a:lnTo>
                <a:lnTo>
                  <a:pt x="256286" y="251968"/>
                </a:lnTo>
                <a:lnTo>
                  <a:pt x="256540" y="237998"/>
                </a:lnTo>
                <a:lnTo>
                  <a:pt x="296760" y="50622"/>
                </a:lnTo>
                <a:lnTo>
                  <a:pt x="310769" y="14732"/>
                </a:lnTo>
                <a:lnTo>
                  <a:pt x="323977" y="9779"/>
                </a:lnTo>
                <a:lnTo>
                  <a:pt x="326136" y="0"/>
                </a:lnTo>
                <a:close/>
              </a:path>
              <a:path w="513079" h="416560">
                <a:moveTo>
                  <a:pt x="389128" y="212852"/>
                </a:moveTo>
                <a:lnTo>
                  <a:pt x="379222" y="212852"/>
                </a:lnTo>
                <a:lnTo>
                  <a:pt x="340614" y="214503"/>
                </a:lnTo>
                <a:lnTo>
                  <a:pt x="338455" y="224282"/>
                </a:lnTo>
                <a:lnTo>
                  <a:pt x="344805" y="224409"/>
                </a:lnTo>
                <a:lnTo>
                  <a:pt x="349377" y="225298"/>
                </a:lnTo>
                <a:lnTo>
                  <a:pt x="351917" y="226949"/>
                </a:lnTo>
                <a:lnTo>
                  <a:pt x="354457" y="228473"/>
                </a:lnTo>
                <a:lnTo>
                  <a:pt x="355727" y="231013"/>
                </a:lnTo>
                <a:lnTo>
                  <a:pt x="355727" y="236093"/>
                </a:lnTo>
                <a:lnTo>
                  <a:pt x="355473" y="238633"/>
                </a:lnTo>
                <a:lnTo>
                  <a:pt x="355219" y="240792"/>
                </a:lnTo>
                <a:lnTo>
                  <a:pt x="354584" y="243713"/>
                </a:lnTo>
                <a:lnTo>
                  <a:pt x="354076" y="246761"/>
                </a:lnTo>
                <a:lnTo>
                  <a:pt x="353314" y="250952"/>
                </a:lnTo>
                <a:lnTo>
                  <a:pt x="351028" y="261874"/>
                </a:lnTo>
                <a:lnTo>
                  <a:pt x="349377" y="269240"/>
                </a:lnTo>
                <a:lnTo>
                  <a:pt x="347472" y="278511"/>
                </a:lnTo>
                <a:lnTo>
                  <a:pt x="337527" y="323189"/>
                </a:lnTo>
                <a:lnTo>
                  <a:pt x="330200" y="356616"/>
                </a:lnTo>
                <a:lnTo>
                  <a:pt x="328168" y="365506"/>
                </a:lnTo>
                <a:lnTo>
                  <a:pt x="326009" y="372872"/>
                </a:lnTo>
                <a:lnTo>
                  <a:pt x="323596" y="378587"/>
                </a:lnTo>
                <a:lnTo>
                  <a:pt x="321310" y="384302"/>
                </a:lnTo>
                <a:lnTo>
                  <a:pt x="318643" y="388874"/>
                </a:lnTo>
                <a:lnTo>
                  <a:pt x="315722" y="392049"/>
                </a:lnTo>
                <a:lnTo>
                  <a:pt x="312801" y="395351"/>
                </a:lnTo>
                <a:lnTo>
                  <a:pt x="309499" y="397637"/>
                </a:lnTo>
                <a:lnTo>
                  <a:pt x="302133" y="400177"/>
                </a:lnTo>
                <a:lnTo>
                  <a:pt x="297815" y="400685"/>
                </a:lnTo>
                <a:lnTo>
                  <a:pt x="288417" y="400685"/>
                </a:lnTo>
                <a:lnTo>
                  <a:pt x="284607" y="400431"/>
                </a:lnTo>
                <a:lnTo>
                  <a:pt x="283083" y="400050"/>
                </a:lnTo>
                <a:lnTo>
                  <a:pt x="281940" y="399542"/>
                </a:lnTo>
                <a:lnTo>
                  <a:pt x="278257" y="414782"/>
                </a:lnTo>
                <a:lnTo>
                  <a:pt x="282194" y="415544"/>
                </a:lnTo>
                <a:lnTo>
                  <a:pt x="286766" y="416052"/>
                </a:lnTo>
                <a:lnTo>
                  <a:pt x="289179" y="416179"/>
                </a:lnTo>
                <a:lnTo>
                  <a:pt x="301117" y="416179"/>
                </a:lnTo>
                <a:lnTo>
                  <a:pt x="309499" y="415036"/>
                </a:lnTo>
                <a:lnTo>
                  <a:pt x="316738" y="412623"/>
                </a:lnTo>
                <a:lnTo>
                  <a:pt x="324104" y="410337"/>
                </a:lnTo>
                <a:lnTo>
                  <a:pt x="330454" y="406654"/>
                </a:lnTo>
                <a:lnTo>
                  <a:pt x="335915" y="401574"/>
                </a:lnTo>
                <a:lnTo>
                  <a:pt x="336905" y="400685"/>
                </a:lnTo>
                <a:lnTo>
                  <a:pt x="357212" y="362115"/>
                </a:lnTo>
                <a:lnTo>
                  <a:pt x="359156" y="354203"/>
                </a:lnTo>
                <a:lnTo>
                  <a:pt x="389128" y="212852"/>
                </a:lnTo>
                <a:close/>
              </a:path>
              <a:path w="513079" h="416560">
                <a:moveTo>
                  <a:pt x="402844" y="154813"/>
                </a:moveTo>
                <a:lnTo>
                  <a:pt x="373888" y="154813"/>
                </a:lnTo>
                <a:lnTo>
                  <a:pt x="366776" y="185801"/>
                </a:lnTo>
                <a:lnTo>
                  <a:pt x="395859" y="185801"/>
                </a:lnTo>
                <a:lnTo>
                  <a:pt x="402844" y="154813"/>
                </a:lnTo>
                <a:close/>
              </a:path>
              <a:path w="513079" h="416560">
                <a:moveTo>
                  <a:pt x="507238" y="154813"/>
                </a:moveTo>
                <a:lnTo>
                  <a:pt x="478409" y="154813"/>
                </a:lnTo>
                <a:lnTo>
                  <a:pt x="471678" y="185801"/>
                </a:lnTo>
                <a:lnTo>
                  <a:pt x="500253" y="185801"/>
                </a:lnTo>
                <a:lnTo>
                  <a:pt x="507238" y="154813"/>
                </a:lnTo>
                <a:close/>
              </a:path>
              <a:path w="513079" h="416560">
                <a:moveTo>
                  <a:pt x="512699" y="333502"/>
                </a:moveTo>
                <a:lnTo>
                  <a:pt x="502920" y="324104"/>
                </a:lnTo>
                <a:lnTo>
                  <a:pt x="499999" y="327279"/>
                </a:lnTo>
                <a:lnTo>
                  <a:pt x="497459" y="329946"/>
                </a:lnTo>
                <a:lnTo>
                  <a:pt x="492760" y="334391"/>
                </a:lnTo>
                <a:lnTo>
                  <a:pt x="490601" y="336296"/>
                </a:lnTo>
                <a:lnTo>
                  <a:pt x="488569" y="337693"/>
                </a:lnTo>
                <a:lnTo>
                  <a:pt x="486664" y="339217"/>
                </a:lnTo>
                <a:lnTo>
                  <a:pt x="484759" y="340233"/>
                </a:lnTo>
                <a:lnTo>
                  <a:pt x="482981" y="340868"/>
                </a:lnTo>
                <a:lnTo>
                  <a:pt x="481330" y="341630"/>
                </a:lnTo>
                <a:lnTo>
                  <a:pt x="479552" y="341884"/>
                </a:lnTo>
                <a:lnTo>
                  <a:pt x="474853" y="341884"/>
                </a:lnTo>
                <a:lnTo>
                  <a:pt x="472567" y="341122"/>
                </a:lnTo>
                <a:lnTo>
                  <a:pt x="471170" y="339471"/>
                </a:lnTo>
                <a:lnTo>
                  <a:pt x="469646" y="337820"/>
                </a:lnTo>
                <a:lnTo>
                  <a:pt x="468884" y="335153"/>
                </a:lnTo>
                <a:lnTo>
                  <a:pt x="468884" y="328803"/>
                </a:lnTo>
                <a:lnTo>
                  <a:pt x="469138" y="325882"/>
                </a:lnTo>
                <a:lnTo>
                  <a:pt x="469646" y="322453"/>
                </a:lnTo>
                <a:lnTo>
                  <a:pt x="471170" y="314579"/>
                </a:lnTo>
                <a:lnTo>
                  <a:pt x="472567" y="308864"/>
                </a:lnTo>
                <a:lnTo>
                  <a:pt x="493903" y="212852"/>
                </a:lnTo>
                <a:lnTo>
                  <a:pt x="486791" y="212852"/>
                </a:lnTo>
                <a:lnTo>
                  <a:pt x="445008" y="214503"/>
                </a:lnTo>
                <a:lnTo>
                  <a:pt x="443230" y="224282"/>
                </a:lnTo>
                <a:lnTo>
                  <a:pt x="449453" y="224409"/>
                </a:lnTo>
                <a:lnTo>
                  <a:pt x="453898" y="225425"/>
                </a:lnTo>
                <a:lnTo>
                  <a:pt x="456311" y="227203"/>
                </a:lnTo>
                <a:lnTo>
                  <a:pt x="458724" y="228854"/>
                </a:lnTo>
                <a:lnTo>
                  <a:pt x="460121" y="231648"/>
                </a:lnTo>
                <a:lnTo>
                  <a:pt x="460248" y="237998"/>
                </a:lnTo>
                <a:lnTo>
                  <a:pt x="459994" y="239522"/>
                </a:lnTo>
                <a:lnTo>
                  <a:pt x="459486" y="244094"/>
                </a:lnTo>
                <a:lnTo>
                  <a:pt x="458724" y="249047"/>
                </a:lnTo>
                <a:lnTo>
                  <a:pt x="457581" y="254635"/>
                </a:lnTo>
                <a:lnTo>
                  <a:pt x="456438" y="260096"/>
                </a:lnTo>
                <a:lnTo>
                  <a:pt x="455168" y="265938"/>
                </a:lnTo>
                <a:lnTo>
                  <a:pt x="453898" y="271907"/>
                </a:lnTo>
                <a:lnTo>
                  <a:pt x="452501" y="277876"/>
                </a:lnTo>
                <a:lnTo>
                  <a:pt x="450977" y="283845"/>
                </a:lnTo>
                <a:lnTo>
                  <a:pt x="449580" y="289814"/>
                </a:lnTo>
                <a:lnTo>
                  <a:pt x="448183" y="295910"/>
                </a:lnTo>
                <a:lnTo>
                  <a:pt x="446786" y="301752"/>
                </a:lnTo>
                <a:lnTo>
                  <a:pt x="445643" y="307213"/>
                </a:lnTo>
                <a:lnTo>
                  <a:pt x="444373" y="312801"/>
                </a:lnTo>
                <a:lnTo>
                  <a:pt x="443484" y="317881"/>
                </a:lnTo>
                <a:lnTo>
                  <a:pt x="442722" y="322580"/>
                </a:lnTo>
                <a:lnTo>
                  <a:pt x="441833" y="327279"/>
                </a:lnTo>
                <a:lnTo>
                  <a:pt x="441566" y="329946"/>
                </a:lnTo>
                <a:lnTo>
                  <a:pt x="441515" y="338709"/>
                </a:lnTo>
                <a:lnTo>
                  <a:pt x="442087" y="342011"/>
                </a:lnTo>
                <a:lnTo>
                  <a:pt x="443230" y="345186"/>
                </a:lnTo>
                <a:lnTo>
                  <a:pt x="444373" y="348488"/>
                </a:lnTo>
                <a:lnTo>
                  <a:pt x="461899" y="361188"/>
                </a:lnTo>
                <a:lnTo>
                  <a:pt x="469519" y="361188"/>
                </a:lnTo>
                <a:lnTo>
                  <a:pt x="473202" y="360807"/>
                </a:lnTo>
                <a:lnTo>
                  <a:pt x="476758" y="359791"/>
                </a:lnTo>
                <a:lnTo>
                  <a:pt x="480314" y="358902"/>
                </a:lnTo>
                <a:lnTo>
                  <a:pt x="504278" y="341884"/>
                </a:lnTo>
                <a:lnTo>
                  <a:pt x="507746" y="338709"/>
                </a:lnTo>
                <a:lnTo>
                  <a:pt x="512699" y="333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75659" y="2913379"/>
            <a:ext cx="246379" cy="256540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287" y="11430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287" y="256540"/>
                </a:lnTo>
                <a:lnTo>
                  <a:pt x="137287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8608" y="3017139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4">
                <a:moveTo>
                  <a:pt x="30099" y="0"/>
                </a:moveTo>
                <a:lnTo>
                  <a:pt x="23240" y="0"/>
                </a:lnTo>
                <a:lnTo>
                  <a:pt x="16509" y="0"/>
                </a:lnTo>
                <a:lnTo>
                  <a:pt x="10921" y="2286"/>
                </a:lnTo>
                <a:lnTo>
                  <a:pt x="2158" y="11302"/>
                </a:lnTo>
                <a:lnTo>
                  <a:pt x="0" y="17145"/>
                </a:lnTo>
                <a:lnTo>
                  <a:pt x="0" y="31496"/>
                </a:lnTo>
                <a:lnTo>
                  <a:pt x="2158" y="37464"/>
                </a:lnTo>
                <a:lnTo>
                  <a:pt x="6603" y="41910"/>
                </a:lnTo>
                <a:lnTo>
                  <a:pt x="10921" y="46482"/>
                </a:lnTo>
                <a:lnTo>
                  <a:pt x="16509" y="48768"/>
                </a:lnTo>
                <a:lnTo>
                  <a:pt x="30099" y="48768"/>
                </a:lnTo>
                <a:lnTo>
                  <a:pt x="35559" y="46482"/>
                </a:lnTo>
                <a:lnTo>
                  <a:pt x="44322" y="37464"/>
                </a:lnTo>
                <a:lnTo>
                  <a:pt x="46481" y="31496"/>
                </a:lnTo>
                <a:lnTo>
                  <a:pt x="46481" y="17145"/>
                </a:lnTo>
                <a:lnTo>
                  <a:pt x="44322" y="11302"/>
                </a:lnTo>
                <a:lnTo>
                  <a:pt x="40004" y="6731"/>
                </a:lnTo>
                <a:lnTo>
                  <a:pt x="35559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88660" y="2963926"/>
            <a:ext cx="233425" cy="282828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1551558" y="3793616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1558" y="3710559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936495" y="3533521"/>
            <a:ext cx="494665" cy="454025"/>
            <a:chOff x="1936495" y="3533521"/>
            <a:chExt cx="494665" cy="454025"/>
          </a:xfrm>
        </p:grpSpPr>
        <p:sp>
          <p:nvSpPr>
            <p:cNvPr id="50" name="object 50"/>
            <p:cNvSpPr/>
            <p:nvPr/>
          </p:nvSpPr>
          <p:spPr>
            <a:xfrm>
              <a:off x="1936495" y="3577209"/>
              <a:ext cx="259715" cy="372110"/>
            </a:xfrm>
            <a:custGeom>
              <a:avLst/>
              <a:gdLst/>
              <a:ahLst/>
              <a:cxnLst/>
              <a:rect l="l" t="t" r="r" b="b"/>
              <a:pathLst>
                <a:path w="259714" h="372110">
                  <a:moveTo>
                    <a:pt x="254635" y="0"/>
                  </a:moveTo>
                  <a:lnTo>
                    <a:pt x="7620" y="0"/>
                  </a:lnTo>
                  <a:lnTo>
                    <a:pt x="7620" y="11302"/>
                  </a:lnTo>
                  <a:lnTo>
                    <a:pt x="123571" y="191134"/>
                  </a:lnTo>
                  <a:lnTo>
                    <a:pt x="0" y="360933"/>
                  </a:lnTo>
                  <a:lnTo>
                    <a:pt x="0" y="372109"/>
                  </a:lnTo>
                  <a:lnTo>
                    <a:pt x="253619" y="372109"/>
                  </a:lnTo>
                  <a:lnTo>
                    <a:pt x="259334" y="274573"/>
                  </a:lnTo>
                  <a:lnTo>
                    <a:pt x="235966" y="274573"/>
                  </a:lnTo>
                  <a:lnTo>
                    <a:pt x="234438" y="282553"/>
                  </a:lnTo>
                  <a:lnTo>
                    <a:pt x="231286" y="296130"/>
                  </a:lnTo>
                  <a:lnTo>
                    <a:pt x="211328" y="329438"/>
                  </a:lnTo>
                  <a:lnTo>
                    <a:pt x="193040" y="333755"/>
                  </a:lnTo>
                  <a:lnTo>
                    <a:pt x="53212" y="333755"/>
                  </a:lnTo>
                  <a:lnTo>
                    <a:pt x="162433" y="183768"/>
                  </a:lnTo>
                  <a:lnTo>
                    <a:pt x="162433" y="168528"/>
                  </a:lnTo>
                  <a:lnTo>
                    <a:pt x="65024" y="20700"/>
                  </a:lnTo>
                  <a:lnTo>
                    <a:pt x="183387" y="20700"/>
                  </a:lnTo>
                  <a:lnTo>
                    <a:pt x="217424" y="43560"/>
                  </a:lnTo>
                  <a:lnTo>
                    <a:pt x="232918" y="88899"/>
                  </a:lnTo>
                  <a:lnTo>
                    <a:pt x="254635" y="88899"/>
                  </a:lnTo>
                  <a:lnTo>
                    <a:pt x="2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32405" y="3783330"/>
              <a:ext cx="65531" cy="2038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6309" y="3533521"/>
              <a:ext cx="204850" cy="186943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2346198" y="3860419"/>
            <a:ext cx="166370" cy="85090"/>
          </a:xfrm>
          <a:custGeom>
            <a:avLst/>
            <a:gdLst/>
            <a:ahLst/>
            <a:cxnLst/>
            <a:rect l="l" t="t" r="r" b="b"/>
            <a:pathLst>
              <a:path w="166369" h="85089">
                <a:moveTo>
                  <a:pt x="166116" y="62738"/>
                </a:moveTo>
                <a:lnTo>
                  <a:pt x="0" y="62738"/>
                </a:lnTo>
                <a:lnTo>
                  <a:pt x="0" y="84836"/>
                </a:lnTo>
                <a:lnTo>
                  <a:pt x="166116" y="84836"/>
                </a:lnTo>
                <a:lnTo>
                  <a:pt x="166116" y="62738"/>
                </a:lnTo>
                <a:close/>
              </a:path>
              <a:path w="166369" h="85089">
                <a:moveTo>
                  <a:pt x="166116" y="0"/>
                </a:moveTo>
                <a:lnTo>
                  <a:pt x="0" y="0"/>
                </a:lnTo>
                <a:lnTo>
                  <a:pt x="0" y="22098"/>
                </a:lnTo>
                <a:lnTo>
                  <a:pt x="166116" y="22098"/>
                </a:lnTo>
                <a:lnTo>
                  <a:pt x="166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7304" y="3801490"/>
            <a:ext cx="122174" cy="185673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2782061" y="3596259"/>
            <a:ext cx="227329" cy="372110"/>
          </a:xfrm>
          <a:custGeom>
            <a:avLst/>
            <a:gdLst/>
            <a:ahLst/>
            <a:cxnLst/>
            <a:rect l="l" t="t" r="r" b="b"/>
            <a:pathLst>
              <a:path w="227330" h="372110">
                <a:moveTo>
                  <a:pt x="162687" y="0"/>
                </a:moveTo>
                <a:lnTo>
                  <a:pt x="114807" y="12699"/>
                </a:lnTo>
                <a:lnTo>
                  <a:pt x="80771" y="48767"/>
                </a:lnTo>
                <a:lnTo>
                  <a:pt x="63519" y="90666"/>
                </a:lnTo>
                <a:lnTo>
                  <a:pt x="0" y="372109"/>
                </a:lnTo>
                <a:lnTo>
                  <a:pt x="32512" y="372109"/>
                </a:lnTo>
                <a:lnTo>
                  <a:pt x="53975" y="277367"/>
                </a:lnTo>
                <a:lnTo>
                  <a:pt x="156972" y="277367"/>
                </a:lnTo>
                <a:lnTo>
                  <a:pt x="157225" y="277240"/>
                </a:lnTo>
                <a:lnTo>
                  <a:pt x="162566" y="273557"/>
                </a:lnTo>
                <a:lnTo>
                  <a:pt x="96900" y="273557"/>
                </a:lnTo>
                <a:lnTo>
                  <a:pt x="90296" y="272668"/>
                </a:lnTo>
                <a:lnTo>
                  <a:pt x="62638" y="251444"/>
                </a:lnTo>
                <a:lnTo>
                  <a:pt x="62719" y="244474"/>
                </a:lnTo>
                <a:lnTo>
                  <a:pt x="90606" y="114331"/>
                </a:lnTo>
                <a:lnTo>
                  <a:pt x="102933" y="71024"/>
                </a:lnTo>
                <a:lnTo>
                  <a:pt x="127367" y="29517"/>
                </a:lnTo>
                <a:lnTo>
                  <a:pt x="160781" y="15747"/>
                </a:lnTo>
                <a:lnTo>
                  <a:pt x="212402" y="15747"/>
                </a:lnTo>
                <a:lnTo>
                  <a:pt x="210312" y="13588"/>
                </a:lnTo>
                <a:lnTo>
                  <a:pt x="201048" y="7661"/>
                </a:lnTo>
                <a:lnTo>
                  <a:pt x="190023" y="3413"/>
                </a:lnTo>
                <a:lnTo>
                  <a:pt x="177236" y="855"/>
                </a:lnTo>
                <a:lnTo>
                  <a:pt x="162687" y="0"/>
                </a:lnTo>
                <a:close/>
              </a:path>
              <a:path w="227330" h="372110">
                <a:moveTo>
                  <a:pt x="156972" y="277367"/>
                </a:moveTo>
                <a:lnTo>
                  <a:pt x="53975" y="277367"/>
                </a:lnTo>
                <a:lnTo>
                  <a:pt x="60785" y="280388"/>
                </a:lnTo>
                <a:lnTo>
                  <a:pt x="102272" y="289139"/>
                </a:lnTo>
                <a:lnTo>
                  <a:pt x="110489" y="289305"/>
                </a:lnTo>
                <a:lnTo>
                  <a:pt x="123346" y="288545"/>
                </a:lnTo>
                <a:lnTo>
                  <a:pt x="135429" y="286273"/>
                </a:lnTo>
                <a:lnTo>
                  <a:pt x="146726" y="282501"/>
                </a:lnTo>
                <a:lnTo>
                  <a:pt x="156972" y="277367"/>
                </a:lnTo>
                <a:close/>
              </a:path>
              <a:path w="227330" h="372110">
                <a:moveTo>
                  <a:pt x="212402" y="15747"/>
                </a:moveTo>
                <a:lnTo>
                  <a:pt x="160781" y="15747"/>
                </a:lnTo>
                <a:lnTo>
                  <a:pt x="168471" y="16295"/>
                </a:lnTo>
                <a:lnTo>
                  <a:pt x="175148" y="17938"/>
                </a:lnTo>
                <a:lnTo>
                  <a:pt x="193801" y="49910"/>
                </a:lnTo>
                <a:lnTo>
                  <a:pt x="193182" y="60100"/>
                </a:lnTo>
                <a:lnTo>
                  <a:pt x="178468" y="96601"/>
                </a:lnTo>
                <a:lnTo>
                  <a:pt x="147587" y="121368"/>
                </a:lnTo>
                <a:lnTo>
                  <a:pt x="117601" y="128904"/>
                </a:lnTo>
                <a:lnTo>
                  <a:pt x="114807" y="143128"/>
                </a:lnTo>
                <a:lnTo>
                  <a:pt x="150494" y="157733"/>
                </a:lnTo>
                <a:lnTo>
                  <a:pt x="162940" y="193166"/>
                </a:lnTo>
                <a:lnTo>
                  <a:pt x="162464" y="204644"/>
                </a:lnTo>
                <a:lnTo>
                  <a:pt x="151155" y="243790"/>
                </a:lnTo>
                <a:lnTo>
                  <a:pt x="120411" y="271065"/>
                </a:lnTo>
                <a:lnTo>
                  <a:pt x="104901" y="273557"/>
                </a:lnTo>
                <a:lnTo>
                  <a:pt x="162566" y="273557"/>
                </a:lnTo>
                <a:lnTo>
                  <a:pt x="188087" y="244474"/>
                </a:lnTo>
                <a:lnTo>
                  <a:pt x="198500" y="200278"/>
                </a:lnTo>
                <a:lnTo>
                  <a:pt x="195526" y="179228"/>
                </a:lnTo>
                <a:lnTo>
                  <a:pt x="186610" y="161798"/>
                </a:lnTo>
                <a:lnTo>
                  <a:pt x="171765" y="147986"/>
                </a:lnTo>
                <a:lnTo>
                  <a:pt x="151002" y="137794"/>
                </a:lnTo>
                <a:lnTo>
                  <a:pt x="151383" y="136143"/>
                </a:lnTo>
                <a:lnTo>
                  <a:pt x="188849" y="119379"/>
                </a:lnTo>
                <a:lnTo>
                  <a:pt x="216656" y="92285"/>
                </a:lnTo>
                <a:lnTo>
                  <a:pt x="227075" y="52577"/>
                </a:lnTo>
                <a:lnTo>
                  <a:pt x="226028" y="40645"/>
                </a:lnTo>
                <a:lnTo>
                  <a:pt x="222884" y="30178"/>
                </a:lnTo>
                <a:lnTo>
                  <a:pt x="217646" y="21163"/>
                </a:lnTo>
                <a:lnTo>
                  <a:pt x="212402" y="15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32963" y="3609466"/>
            <a:ext cx="513080" cy="416559"/>
          </a:xfrm>
          <a:custGeom>
            <a:avLst/>
            <a:gdLst/>
            <a:ahLst/>
            <a:cxnLst/>
            <a:rect l="l" t="t" r="r" b="b"/>
            <a:pathLst>
              <a:path w="513079" h="416560">
                <a:moveTo>
                  <a:pt x="326136" y="0"/>
                </a:moveTo>
                <a:lnTo>
                  <a:pt x="263144" y="0"/>
                </a:lnTo>
                <a:lnTo>
                  <a:pt x="146558" y="193929"/>
                </a:lnTo>
                <a:lnTo>
                  <a:pt x="123698" y="0"/>
                </a:lnTo>
                <a:lnTo>
                  <a:pt x="52324" y="0"/>
                </a:lnTo>
                <a:lnTo>
                  <a:pt x="50165" y="9779"/>
                </a:lnTo>
                <a:lnTo>
                  <a:pt x="56896" y="10160"/>
                </a:lnTo>
                <a:lnTo>
                  <a:pt x="61976" y="11557"/>
                </a:lnTo>
                <a:lnTo>
                  <a:pt x="68199" y="16510"/>
                </a:lnTo>
                <a:lnTo>
                  <a:pt x="69723" y="20828"/>
                </a:lnTo>
                <a:lnTo>
                  <a:pt x="69723" y="32512"/>
                </a:lnTo>
                <a:lnTo>
                  <a:pt x="29298" y="222465"/>
                </a:lnTo>
                <a:lnTo>
                  <a:pt x="11049" y="260985"/>
                </a:lnTo>
                <a:lnTo>
                  <a:pt x="2159" y="263144"/>
                </a:lnTo>
                <a:lnTo>
                  <a:pt x="0" y="272923"/>
                </a:lnTo>
                <a:lnTo>
                  <a:pt x="69977" y="272923"/>
                </a:lnTo>
                <a:lnTo>
                  <a:pt x="72136" y="263144"/>
                </a:lnTo>
                <a:lnTo>
                  <a:pt x="65024" y="262636"/>
                </a:lnTo>
                <a:lnTo>
                  <a:pt x="60071" y="261112"/>
                </a:lnTo>
                <a:lnTo>
                  <a:pt x="54102" y="256159"/>
                </a:lnTo>
                <a:lnTo>
                  <a:pt x="52578" y="251968"/>
                </a:lnTo>
                <a:lnTo>
                  <a:pt x="52832" y="239356"/>
                </a:lnTo>
                <a:lnTo>
                  <a:pt x="53619" y="231990"/>
                </a:lnTo>
                <a:lnTo>
                  <a:pt x="54927" y="223786"/>
                </a:lnTo>
                <a:lnTo>
                  <a:pt x="81229" y="102831"/>
                </a:lnTo>
                <a:lnTo>
                  <a:pt x="85128" y="82511"/>
                </a:lnTo>
                <a:lnTo>
                  <a:pt x="88811" y="61353"/>
                </a:lnTo>
                <a:lnTo>
                  <a:pt x="92329" y="39370"/>
                </a:lnTo>
                <a:lnTo>
                  <a:pt x="96393" y="39370"/>
                </a:lnTo>
                <a:lnTo>
                  <a:pt x="98526" y="61163"/>
                </a:lnTo>
                <a:lnTo>
                  <a:pt x="102527" y="97739"/>
                </a:lnTo>
                <a:lnTo>
                  <a:pt x="120891" y="241173"/>
                </a:lnTo>
                <a:lnTo>
                  <a:pt x="142748" y="241173"/>
                </a:lnTo>
                <a:lnTo>
                  <a:pt x="233680" y="90932"/>
                </a:lnTo>
                <a:lnTo>
                  <a:pt x="251612" y="60833"/>
                </a:lnTo>
                <a:lnTo>
                  <a:pt x="261747" y="42926"/>
                </a:lnTo>
                <a:lnTo>
                  <a:pt x="264541" y="42926"/>
                </a:lnTo>
                <a:lnTo>
                  <a:pt x="257733" y="67779"/>
                </a:lnTo>
                <a:lnTo>
                  <a:pt x="251714" y="92710"/>
                </a:lnTo>
                <a:lnTo>
                  <a:pt x="223100" y="222465"/>
                </a:lnTo>
                <a:lnTo>
                  <a:pt x="218567" y="240030"/>
                </a:lnTo>
                <a:lnTo>
                  <a:pt x="195961" y="263144"/>
                </a:lnTo>
                <a:lnTo>
                  <a:pt x="193802" y="272923"/>
                </a:lnTo>
                <a:lnTo>
                  <a:pt x="273685" y="272923"/>
                </a:lnTo>
                <a:lnTo>
                  <a:pt x="275971" y="263144"/>
                </a:lnTo>
                <a:lnTo>
                  <a:pt x="268859" y="262636"/>
                </a:lnTo>
                <a:lnTo>
                  <a:pt x="263779" y="261112"/>
                </a:lnTo>
                <a:lnTo>
                  <a:pt x="257810" y="256159"/>
                </a:lnTo>
                <a:lnTo>
                  <a:pt x="256286" y="251968"/>
                </a:lnTo>
                <a:lnTo>
                  <a:pt x="256540" y="237998"/>
                </a:lnTo>
                <a:lnTo>
                  <a:pt x="296760" y="50622"/>
                </a:lnTo>
                <a:lnTo>
                  <a:pt x="310769" y="14732"/>
                </a:lnTo>
                <a:lnTo>
                  <a:pt x="323977" y="9779"/>
                </a:lnTo>
                <a:lnTo>
                  <a:pt x="326136" y="0"/>
                </a:lnTo>
                <a:close/>
              </a:path>
              <a:path w="513079" h="416560">
                <a:moveTo>
                  <a:pt x="389128" y="212852"/>
                </a:moveTo>
                <a:lnTo>
                  <a:pt x="379222" y="212852"/>
                </a:lnTo>
                <a:lnTo>
                  <a:pt x="340614" y="214503"/>
                </a:lnTo>
                <a:lnTo>
                  <a:pt x="338455" y="224282"/>
                </a:lnTo>
                <a:lnTo>
                  <a:pt x="344805" y="224409"/>
                </a:lnTo>
                <a:lnTo>
                  <a:pt x="349377" y="225298"/>
                </a:lnTo>
                <a:lnTo>
                  <a:pt x="351917" y="226949"/>
                </a:lnTo>
                <a:lnTo>
                  <a:pt x="354457" y="228473"/>
                </a:lnTo>
                <a:lnTo>
                  <a:pt x="355727" y="231013"/>
                </a:lnTo>
                <a:lnTo>
                  <a:pt x="355727" y="236093"/>
                </a:lnTo>
                <a:lnTo>
                  <a:pt x="355473" y="238633"/>
                </a:lnTo>
                <a:lnTo>
                  <a:pt x="355219" y="240792"/>
                </a:lnTo>
                <a:lnTo>
                  <a:pt x="354584" y="243713"/>
                </a:lnTo>
                <a:lnTo>
                  <a:pt x="354076" y="246761"/>
                </a:lnTo>
                <a:lnTo>
                  <a:pt x="353314" y="250952"/>
                </a:lnTo>
                <a:lnTo>
                  <a:pt x="351028" y="261874"/>
                </a:lnTo>
                <a:lnTo>
                  <a:pt x="349377" y="269240"/>
                </a:lnTo>
                <a:lnTo>
                  <a:pt x="347472" y="278511"/>
                </a:lnTo>
                <a:lnTo>
                  <a:pt x="337527" y="323189"/>
                </a:lnTo>
                <a:lnTo>
                  <a:pt x="330200" y="356616"/>
                </a:lnTo>
                <a:lnTo>
                  <a:pt x="328168" y="365506"/>
                </a:lnTo>
                <a:lnTo>
                  <a:pt x="326009" y="372872"/>
                </a:lnTo>
                <a:lnTo>
                  <a:pt x="323596" y="378587"/>
                </a:lnTo>
                <a:lnTo>
                  <a:pt x="321310" y="384302"/>
                </a:lnTo>
                <a:lnTo>
                  <a:pt x="318643" y="388874"/>
                </a:lnTo>
                <a:lnTo>
                  <a:pt x="315722" y="392049"/>
                </a:lnTo>
                <a:lnTo>
                  <a:pt x="312801" y="395351"/>
                </a:lnTo>
                <a:lnTo>
                  <a:pt x="309499" y="397637"/>
                </a:lnTo>
                <a:lnTo>
                  <a:pt x="302133" y="400177"/>
                </a:lnTo>
                <a:lnTo>
                  <a:pt x="297815" y="400685"/>
                </a:lnTo>
                <a:lnTo>
                  <a:pt x="288417" y="400685"/>
                </a:lnTo>
                <a:lnTo>
                  <a:pt x="284607" y="400431"/>
                </a:lnTo>
                <a:lnTo>
                  <a:pt x="283083" y="400050"/>
                </a:lnTo>
                <a:lnTo>
                  <a:pt x="281940" y="399542"/>
                </a:lnTo>
                <a:lnTo>
                  <a:pt x="278257" y="414782"/>
                </a:lnTo>
                <a:lnTo>
                  <a:pt x="282194" y="415544"/>
                </a:lnTo>
                <a:lnTo>
                  <a:pt x="286766" y="416052"/>
                </a:lnTo>
                <a:lnTo>
                  <a:pt x="289179" y="416179"/>
                </a:lnTo>
                <a:lnTo>
                  <a:pt x="301117" y="416179"/>
                </a:lnTo>
                <a:lnTo>
                  <a:pt x="309499" y="415036"/>
                </a:lnTo>
                <a:lnTo>
                  <a:pt x="316738" y="412623"/>
                </a:lnTo>
                <a:lnTo>
                  <a:pt x="324104" y="410337"/>
                </a:lnTo>
                <a:lnTo>
                  <a:pt x="330454" y="406654"/>
                </a:lnTo>
                <a:lnTo>
                  <a:pt x="335915" y="401574"/>
                </a:lnTo>
                <a:lnTo>
                  <a:pt x="336905" y="400685"/>
                </a:lnTo>
                <a:lnTo>
                  <a:pt x="357212" y="362115"/>
                </a:lnTo>
                <a:lnTo>
                  <a:pt x="359156" y="354203"/>
                </a:lnTo>
                <a:lnTo>
                  <a:pt x="389128" y="212852"/>
                </a:lnTo>
                <a:close/>
              </a:path>
              <a:path w="513079" h="416560">
                <a:moveTo>
                  <a:pt x="402844" y="154813"/>
                </a:moveTo>
                <a:lnTo>
                  <a:pt x="373888" y="154813"/>
                </a:lnTo>
                <a:lnTo>
                  <a:pt x="366776" y="185801"/>
                </a:lnTo>
                <a:lnTo>
                  <a:pt x="395859" y="185801"/>
                </a:lnTo>
                <a:lnTo>
                  <a:pt x="402844" y="154813"/>
                </a:lnTo>
                <a:close/>
              </a:path>
              <a:path w="513079" h="416560">
                <a:moveTo>
                  <a:pt x="507238" y="154813"/>
                </a:moveTo>
                <a:lnTo>
                  <a:pt x="478409" y="154813"/>
                </a:lnTo>
                <a:lnTo>
                  <a:pt x="471678" y="185801"/>
                </a:lnTo>
                <a:lnTo>
                  <a:pt x="500253" y="185801"/>
                </a:lnTo>
                <a:lnTo>
                  <a:pt x="507238" y="154813"/>
                </a:lnTo>
                <a:close/>
              </a:path>
              <a:path w="513079" h="416560">
                <a:moveTo>
                  <a:pt x="512699" y="333502"/>
                </a:moveTo>
                <a:lnTo>
                  <a:pt x="502920" y="324104"/>
                </a:lnTo>
                <a:lnTo>
                  <a:pt x="499999" y="327279"/>
                </a:lnTo>
                <a:lnTo>
                  <a:pt x="497459" y="329946"/>
                </a:lnTo>
                <a:lnTo>
                  <a:pt x="492760" y="334391"/>
                </a:lnTo>
                <a:lnTo>
                  <a:pt x="490601" y="336296"/>
                </a:lnTo>
                <a:lnTo>
                  <a:pt x="488569" y="337693"/>
                </a:lnTo>
                <a:lnTo>
                  <a:pt x="486664" y="339217"/>
                </a:lnTo>
                <a:lnTo>
                  <a:pt x="484759" y="340233"/>
                </a:lnTo>
                <a:lnTo>
                  <a:pt x="482981" y="340868"/>
                </a:lnTo>
                <a:lnTo>
                  <a:pt x="481330" y="341630"/>
                </a:lnTo>
                <a:lnTo>
                  <a:pt x="479552" y="341884"/>
                </a:lnTo>
                <a:lnTo>
                  <a:pt x="474853" y="341884"/>
                </a:lnTo>
                <a:lnTo>
                  <a:pt x="472567" y="341122"/>
                </a:lnTo>
                <a:lnTo>
                  <a:pt x="471170" y="339471"/>
                </a:lnTo>
                <a:lnTo>
                  <a:pt x="469646" y="337820"/>
                </a:lnTo>
                <a:lnTo>
                  <a:pt x="468884" y="335153"/>
                </a:lnTo>
                <a:lnTo>
                  <a:pt x="468884" y="328803"/>
                </a:lnTo>
                <a:lnTo>
                  <a:pt x="469138" y="325882"/>
                </a:lnTo>
                <a:lnTo>
                  <a:pt x="469646" y="322453"/>
                </a:lnTo>
                <a:lnTo>
                  <a:pt x="471170" y="314579"/>
                </a:lnTo>
                <a:lnTo>
                  <a:pt x="472567" y="308864"/>
                </a:lnTo>
                <a:lnTo>
                  <a:pt x="493903" y="212852"/>
                </a:lnTo>
                <a:lnTo>
                  <a:pt x="486791" y="212852"/>
                </a:lnTo>
                <a:lnTo>
                  <a:pt x="445008" y="214503"/>
                </a:lnTo>
                <a:lnTo>
                  <a:pt x="443230" y="224282"/>
                </a:lnTo>
                <a:lnTo>
                  <a:pt x="449453" y="224409"/>
                </a:lnTo>
                <a:lnTo>
                  <a:pt x="453898" y="225425"/>
                </a:lnTo>
                <a:lnTo>
                  <a:pt x="456311" y="227203"/>
                </a:lnTo>
                <a:lnTo>
                  <a:pt x="458724" y="228854"/>
                </a:lnTo>
                <a:lnTo>
                  <a:pt x="460121" y="231648"/>
                </a:lnTo>
                <a:lnTo>
                  <a:pt x="460248" y="237998"/>
                </a:lnTo>
                <a:lnTo>
                  <a:pt x="459994" y="239522"/>
                </a:lnTo>
                <a:lnTo>
                  <a:pt x="459486" y="244094"/>
                </a:lnTo>
                <a:lnTo>
                  <a:pt x="458724" y="249047"/>
                </a:lnTo>
                <a:lnTo>
                  <a:pt x="457581" y="254635"/>
                </a:lnTo>
                <a:lnTo>
                  <a:pt x="456438" y="260096"/>
                </a:lnTo>
                <a:lnTo>
                  <a:pt x="455168" y="265938"/>
                </a:lnTo>
                <a:lnTo>
                  <a:pt x="453898" y="271907"/>
                </a:lnTo>
                <a:lnTo>
                  <a:pt x="452501" y="277749"/>
                </a:lnTo>
                <a:lnTo>
                  <a:pt x="450977" y="283845"/>
                </a:lnTo>
                <a:lnTo>
                  <a:pt x="449580" y="289814"/>
                </a:lnTo>
                <a:lnTo>
                  <a:pt x="448183" y="295910"/>
                </a:lnTo>
                <a:lnTo>
                  <a:pt x="446786" y="301752"/>
                </a:lnTo>
                <a:lnTo>
                  <a:pt x="445643" y="307213"/>
                </a:lnTo>
                <a:lnTo>
                  <a:pt x="444373" y="312801"/>
                </a:lnTo>
                <a:lnTo>
                  <a:pt x="443484" y="317881"/>
                </a:lnTo>
                <a:lnTo>
                  <a:pt x="442722" y="322580"/>
                </a:lnTo>
                <a:lnTo>
                  <a:pt x="441833" y="327279"/>
                </a:lnTo>
                <a:lnTo>
                  <a:pt x="441566" y="329946"/>
                </a:lnTo>
                <a:lnTo>
                  <a:pt x="441515" y="338709"/>
                </a:lnTo>
                <a:lnTo>
                  <a:pt x="442087" y="342011"/>
                </a:lnTo>
                <a:lnTo>
                  <a:pt x="443230" y="345186"/>
                </a:lnTo>
                <a:lnTo>
                  <a:pt x="444373" y="348488"/>
                </a:lnTo>
                <a:lnTo>
                  <a:pt x="461899" y="361188"/>
                </a:lnTo>
                <a:lnTo>
                  <a:pt x="469519" y="361188"/>
                </a:lnTo>
                <a:lnTo>
                  <a:pt x="473202" y="360807"/>
                </a:lnTo>
                <a:lnTo>
                  <a:pt x="476758" y="359791"/>
                </a:lnTo>
                <a:lnTo>
                  <a:pt x="480314" y="358902"/>
                </a:lnTo>
                <a:lnTo>
                  <a:pt x="504278" y="341884"/>
                </a:lnTo>
                <a:lnTo>
                  <a:pt x="507746" y="338709"/>
                </a:lnTo>
                <a:lnTo>
                  <a:pt x="512699" y="333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04158" y="3741039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30099" y="0"/>
                </a:moveTo>
                <a:lnTo>
                  <a:pt x="23240" y="0"/>
                </a:lnTo>
                <a:lnTo>
                  <a:pt x="16509" y="0"/>
                </a:lnTo>
                <a:lnTo>
                  <a:pt x="10921" y="2286"/>
                </a:lnTo>
                <a:lnTo>
                  <a:pt x="2158" y="11303"/>
                </a:lnTo>
                <a:lnTo>
                  <a:pt x="0" y="17144"/>
                </a:lnTo>
                <a:lnTo>
                  <a:pt x="0" y="31496"/>
                </a:lnTo>
                <a:lnTo>
                  <a:pt x="2158" y="37465"/>
                </a:lnTo>
                <a:lnTo>
                  <a:pt x="6603" y="41910"/>
                </a:lnTo>
                <a:lnTo>
                  <a:pt x="10921" y="46481"/>
                </a:lnTo>
                <a:lnTo>
                  <a:pt x="16509" y="48768"/>
                </a:lnTo>
                <a:lnTo>
                  <a:pt x="30099" y="48768"/>
                </a:lnTo>
                <a:lnTo>
                  <a:pt x="35559" y="46481"/>
                </a:lnTo>
                <a:lnTo>
                  <a:pt x="44322" y="37465"/>
                </a:lnTo>
                <a:lnTo>
                  <a:pt x="46481" y="31496"/>
                </a:lnTo>
                <a:lnTo>
                  <a:pt x="46481" y="17144"/>
                </a:lnTo>
                <a:lnTo>
                  <a:pt x="44322" y="11303"/>
                </a:lnTo>
                <a:lnTo>
                  <a:pt x="40004" y="6731"/>
                </a:lnTo>
                <a:lnTo>
                  <a:pt x="35559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74210" y="3687826"/>
            <a:ext cx="233425" cy="282829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4370959" y="3637279"/>
            <a:ext cx="246379" cy="256540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287" y="11430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287" y="256540"/>
                </a:lnTo>
                <a:lnTo>
                  <a:pt x="137287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41164" y="3433317"/>
            <a:ext cx="600075" cy="344805"/>
          </a:xfrm>
          <a:custGeom>
            <a:avLst/>
            <a:gdLst/>
            <a:ahLst/>
            <a:cxnLst/>
            <a:rect l="l" t="t" r="r" b="b"/>
            <a:pathLst>
              <a:path w="600075" h="344804">
                <a:moveTo>
                  <a:pt x="361924" y="115493"/>
                </a:moveTo>
                <a:lnTo>
                  <a:pt x="195834" y="115493"/>
                </a:lnTo>
                <a:lnTo>
                  <a:pt x="195834" y="137553"/>
                </a:lnTo>
                <a:lnTo>
                  <a:pt x="361924" y="137553"/>
                </a:lnTo>
                <a:lnTo>
                  <a:pt x="361924" y="115493"/>
                </a:lnTo>
                <a:close/>
              </a:path>
              <a:path w="600075" h="344804">
                <a:moveTo>
                  <a:pt x="577469" y="34798"/>
                </a:moveTo>
                <a:lnTo>
                  <a:pt x="567715" y="14097"/>
                </a:lnTo>
                <a:lnTo>
                  <a:pt x="559308" y="7366"/>
                </a:lnTo>
                <a:lnTo>
                  <a:pt x="553847" y="4699"/>
                </a:lnTo>
                <a:lnTo>
                  <a:pt x="549757" y="3479"/>
                </a:lnTo>
                <a:lnTo>
                  <a:pt x="549757" y="47498"/>
                </a:lnTo>
                <a:lnTo>
                  <a:pt x="548386" y="54356"/>
                </a:lnTo>
                <a:lnTo>
                  <a:pt x="522478" y="86106"/>
                </a:lnTo>
                <a:lnTo>
                  <a:pt x="491363" y="94488"/>
                </a:lnTo>
                <a:lnTo>
                  <a:pt x="488950" y="106934"/>
                </a:lnTo>
                <a:lnTo>
                  <a:pt x="524573" y="129019"/>
                </a:lnTo>
                <a:lnTo>
                  <a:pt x="527050" y="143776"/>
                </a:lnTo>
                <a:lnTo>
                  <a:pt x="527050" y="152400"/>
                </a:lnTo>
                <a:lnTo>
                  <a:pt x="515112" y="184404"/>
                </a:lnTo>
                <a:lnTo>
                  <a:pt x="511429" y="189103"/>
                </a:lnTo>
                <a:lnTo>
                  <a:pt x="506730" y="192786"/>
                </a:lnTo>
                <a:lnTo>
                  <a:pt x="501396" y="195199"/>
                </a:lnTo>
                <a:lnTo>
                  <a:pt x="496062" y="197739"/>
                </a:lnTo>
                <a:lnTo>
                  <a:pt x="490093" y="199009"/>
                </a:lnTo>
                <a:lnTo>
                  <a:pt x="472694" y="199009"/>
                </a:lnTo>
                <a:lnTo>
                  <a:pt x="464439" y="197231"/>
                </a:lnTo>
                <a:lnTo>
                  <a:pt x="453517" y="190373"/>
                </a:lnTo>
                <a:lnTo>
                  <a:pt x="450850" y="186055"/>
                </a:lnTo>
                <a:lnTo>
                  <a:pt x="450850" y="179197"/>
                </a:lnTo>
                <a:lnTo>
                  <a:pt x="451104" y="176657"/>
                </a:lnTo>
                <a:lnTo>
                  <a:pt x="451485" y="175260"/>
                </a:lnTo>
                <a:lnTo>
                  <a:pt x="451993" y="173609"/>
                </a:lnTo>
                <a:lnTo>
                  <a:pt x="471678" y="83312"/>
                </a:lnTo>
                <a:lnTo>
                  <a:pt x="485863" y="41186"/>
                </a:lnTo>
                <a:lnTo>
                  <a:pt x="515213" y="15201"/>
                </a:lnTo>
                <a:lnTo>
                  <a:pt x="524764" y="14097"/>
                </a:lnTo>
                <a:lnTo>
                  <a:pt x="532892" y="14097"/>
                </a:lnTo>
                <a:lnTo>
                  <a:pt x="539115" y="16383"/>
                </a:lnTo>
                <a:lnTo>
                  <a:pt x="547751" y="25019"/>
                </a:lnTo>
                <a:lnTo>
                  <a:pt x="549630" y="31026"/>
                </a:lnTo>
                <a:lnTo>
                  <a:pt x="549757" y="47498"/>
                </a:lnTo>
                <a:lnTo>
                  <a:pt x="549757" y="3479"/>
                </a:lnTo>
                <a:lnTo>
                  <a:pt x="547497" y="2794"/>
                </a:lnTo>
                <a:lnTo>
                  <a:pt x="541020" y="1016"/>
                </a:lnTo>
                <a:lnTo>
                  <a:pt x="533781" y="0"/>
                </a:lnTo>
                <a:lnTo>
                  <a:pt x="525653" y="0"/>
                </a:lnTo>
                <a:lnTo>
                  <a:pt x="485432" y="11150"/>
                </a:lnTo>
                <a:lnTo>
                  <a:pt x="456971" y="45008"/>
                </a:lnTo>
                <a:lnTo>
                  <a:pt x="444881" y="81153"/>
                </a:lnTo>
                <a:lnTo>
                  <a:pt x="401955" y="272669"/>
                </a:lnTo>
                <a:lnTo>
                  <a:pt x="429260" y="272669"/>
                </a:lnTo>
                <a:lnTo>
                  <a:pt x="444627" y="204724"/>
                </a:lnTo>
                <a:lnTo>
                  <a:pt x="451612" y="207772"/>
                </a:lnTo>
                <a:lnTo>
                  <a:pt x="458470" y="210058"/>
                </a:lnTo>
                <a:lnTo>
                  <a:pt x="472186" y="212598"/>
                </a:lnTo>
                <a:lnTo>
                  <a:pt x="479806" y="213233"/>
                </a:lnTo>
                <a:lnTo>
                  <a:pt x="488188" y="213233"/>
                </a:lnTo>
                <a:lnTo>
                  <a:pt x="523621" y="204724"/>
                </a:lnTo>
                <a:lnTo>
                  <a:pt x="527507" y="202526"/>
                </a:lnTo>
                <a:lnTo>
                  <a:pt x="532460" y="199009"/>
                </a:lnTo>
                <a:lnTo>
                  <a:pt x="532638" y="198894"/>
                </a:lnTo>
                <a:lnTo>
                  <a:pt x="537337" y="194818"/>
                </a:lnTo>
                <a:lnTo>
                  <a:pt x="555688" y="155486"/>
                </a:lnTo>
                <a:lnTo>
                  <a:pt x="556006" y="148717"/>
                </a:lnTo>
                <a:lnTo>
                  <a:pt x="555472" y="141249"/>
                </a:lnTo>
                <a:lnTo>
                  <a:pt x="529196" y="107010"/>
                </a:lnTo>
                <a:lnTo>
                  <a:pt x="520827" y="103124"/>
                </a:lnTo>
                <a:lnTo>
                  <a:pt x="521208" y="101219"/>
                </a:lnTo>
                <a:lnTo>
                  <a:pt x="560324" y="81153"/>
                </a:lnTo>
                <a:lnTo>
                  <a:pt x="564769" y="75946"/>
                </a:lnTo>
                <a:lnTo>
                  <a:pt x="569214" y="70866"/>
                </a:lnTo>
                <a:lnTo>
                  <a:pt x="572516" y="65278"/>
                </a:lnTo>
                <a:lnTo>
                  <a:pt x="574548" y="59436"/>
                </a:lnTo>
                <a:lnTo>
                  <a:pt x="576453" y="53594"/>
                </a:lnTo>
                <a:lnTo>
                  <a:pt x="577469" y="47498"/>
                </a:lnTo>
                <a:lnTo>
                  <a:pt x="577469" y="34798"/>
                </a:lnTo>
                <a:close/>
              </a:path>
              <a:path w="600075" h="344804">
                <a:moveTo>
                  <a:pt x="600075" y="315722"/>
                </a:moveTo>
                <a:lnTo>
                  <a:pt x="0" y="315722"/>
                </a:lnTo>
                <a:lnTo>
                  <a:pt x="0" y="344297"/>
                </a:lnTo>
                <a:lnTo>
                  <a:pt x="600075" y="344297"/>
                </a:lnTo>
                <a:lnTo>
                  <a:pt x="600075" y="315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67579" y="3458590"/>
            <a:ext cx="122174" cy="185674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31409" y="3904996"/>
            <a:ext cx="204850" cy="186944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5413121" y="3533521"/>
            <a:ext cx="566420" cy="454025"/>
            <a:chOff x="5413121" y="3533521"/>
            <a:chExt cx="566420" cy="454025"/>
          </a:xfrm>
        </p:grpSpPr>
        <p:sp>
          <p:nvSpPr>
            <p:cNvPr id="64" name="object 64"/>
            <p:cNvSpPr/>
            <p:nvPr/>
          </p:nvSpPr>
          <p:spPr>
            <a:xfrm>
              <a:off x="5413121" y="3577209"/>
              <a:ext cx="259715" cy="372110"/>
            </a:xfrm>
            <a:custGeom>
              <a:avLst/>
              <a:gdLst/>
              <a:ahLst/>
              <a:cxnLst/>
              <a:rect l="l" t="t" r="r" b="b"/>
              <a:pathLst>
                <a:path w="259714" h="372110">
                  <a:moveTo>
                    <a:pt x="254634" y="0"/>
                  </a:moveTo>
                  <a:lnTo>
                    <a:pt x="7619" y="0"/>
                  </a:lnTo>
                  <a:lnTo>
                    <a:pt x="7619" y="11302"/>
                  </a:lnTo>
                  <a:lnTo>
                    <a:pt x="123570" y="191134"/>
                  </a:lnTo>
                  <a:lnTo>
                    <a:pt x="0" y="360933"/>
                  </a:lnTo>
                  <a:lnTo>
                    <a:pt x="0" y="372109"/>
                  </a:lnTo>
                  <a:lnTo>
                    <a:pt x="253618" y="372109"/>
                  </a:lnTo>
                  <a:lnTo>
                    <a:pt x="259333" y="274573"/>
                  </a:lnTo>
                  <a:lnTo>
                    <a:pt x="235965" y="274573"/>
                  </a:lnTo>
                  <a:lnTo>
                    <a:pt x="234438" y="282553"/>
                  </a:lnTo>
                  <a:lnTo>
                    <a:pt x="231286" y="296130"/>
                  </a:lnTo>
                  <a:lnTo>
                    <a:pt x="211327" y="329438"/>
                  </a:lnTo>
                  <a:lnTo>
                    <a:pt x="193039" y="333755"/>
                  </a:lnTo>
                  <a:lnTo>
                    <a:pt x="53212" y="333755"/>
                  </a:lnTo>
                  <a:lnTo>
                    <a:pt x="162432" y="183768"/>
                  </a:lnTo>
                  <a:lnTo>
                    <a:pt x="162432" y="168528"/>
                  </a:lnTo>
                  <a:lnTo>
                    <a:pt x="65024" y="20700"/>
                  </a:lnTo>
                  <a:lnTo>
                    <a:pt x="183387" y="20700"/>
                  </a:lnTo>
                  <a:lnTo>
                    <a:pt x="217424" y="43560"/>
                  </a:lnTo>
                  <a:lnTo>
                    <a:pt x="232917" y="88899"/>
                  </a:lnTo>
                  <a:lnTo>
                    <a:pt x="254634" y="88899"/>
                  </a:lnTo>
                  <a:lnTo>
                    <a:pt x="2546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09031" y="3783330"/>
              <a:ext cx="65532" cy="20383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813298" y="3860418"/>
              <a:ext cx="166370" cy="85090"/>
            </a:xfrm>
            <a:custGeom>
              <a:avLst/>
              <a:gdLst/>
              <a:ahLst/>
              <a:cxnLst/>
              <a:rect l="l" t="t" r="r" b="b"/>
              <a:pathLst>
                <a:path w="166370" h="85089">
                  <a:moveTo>
                    <a:pt x="166116" y="62738"/>
                  </a:moveTo>
                  <a:lnTo>
                    <a:pt x="0" y="62738"/>
                  </a:lnTo>
                  <a:lnTo>
                    <a:pt x="0" y="84836"/>
                  </a:lnTo>
                  <a:lnTo>
                    <a:pt x="166116" y="84836"/>
                  </a:lnTo>
                  <a:lnTo>
                    <a:pt x="166116" y="62738"/>
                  </a:lnTo>
                  <a:close/>
                </a:path>
                <a:path w="166370" h="85089">
                  <a:moveTo>
                    <a:pt x="166116" y="0"/>
                  </a:moveTo>
                  <a:lnTo>
                    <a:pt x="0" y="0"/>
                  </a:lnTo>
                  <a:lnTo>
                    <a:pt x="0" y="22098"/>
                  </a:lnTo>
                  <a:lnTo>
                    <a:pt x="166116" y="22098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02935" y="3533521"/>
              <a:ext cx="204850" cy="186943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34404" y="3801490"/>
            <a:ext cx="122174" cy="18567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50685" y="3687826"/>
            <a:ext cx="233425" cy="282829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551558" y="4507991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542"/>
                </a:lnTo>
                <a:lnTo>
                  <a:pt x="246379" y="26542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51558" y="4424934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70">
                <a:moveTo>
                  <a:pt x="246379" y="0"/>
                </a:moveTo>
                <a:lnTo>
                  <a:pt x="0" y="0"/>
                </a:lnTo>
                <a:lnTo>
                  <a:pt x="0" y="26670"/>
                </a:lnTo>
                <a:lnTo>
                  <a:pt x="246379" y="26670"/>
                </a:lnTo>
                <a:lnTo>
                  <a:pt x="246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" name="object 72"/>
          <p:cNvGrpSpPr/>
          <p:nvPr/>
        </p:nvGrpSpPr>
        <p:grpSpPr>
          <a:xfrm>
            <a:off x="1936495" y="4247896"/>
            <a:ext cx="494665" cy="454025"/>
            <a:chOff x="1936495" y="4247896"/>
            <a:chExt cx="494665" cy="454025"/>
          </a:xfrm>
        </p:grpSpPr>
        <p:sp>
          <p:nvSpPr>
            <p:cNvPr id="73" name="object 73"/>
            <p:cNvSpPr/>
            <p:nvPr/>
          </p:nvSpPr>
          <p:spPr>
            <a:xfrm>
              <a:off x="1936495" y="4291584"/>
              <a:ext cx="259715" cy="372110"/>
            </a:xfrm>
            <a:custGeom>
              <a:avLst/>
              <a:gdLst/>
              <a:ahLst/>
              <a:cxnLst/>
              <a:rect l="l" t="t" r="r" b="b"/>
              <a:pathLst>
                <a:path w="259714" h="372110">
                  <a:moveTo>
                    <a:pt x="254635" y="0"/>
                  </a:moveTo>
                  <a:lnTo>
                    <a:pt x="7620" y="0"/>
                  </a:lnTo>
                  <a:lnTo>
                    <a:pt x="7620" y="11303"/>
                  </a:lnTo>
                  <a:lnTo>
                    <a:pt x="123571" y="191135"/>
                  </a:lnTo>
                  <a:lnTo>
                    <a:pt x="0" y="360934"/>
                  </a:lnTo>
                  <a:lnTo>
                    <a:pt x="0" y="372110"/>
                  </a:lnTo>
                  <a:lnTo>
                    <a:pt x="253619" y="372110"/>
                  </a:lnTo>
                  <a:lnTo>
                    <a:pt x="259334" y="274574"/>
                  </a:lnTo>
                  <a:lnTo>
                    <a:pt x="235966" y="274574"/>
                  </a:lnTo>
                  <a:lnTo>
                    <a:pt x="234438" y="282553"/>
                  </a:lnTo>
                  <a:lnTo>
                    <a:pt x="231286" y="296130"/>
                  </a:lnTo>
                  <a:lnTo>
                    <a:pt x="211328" y="329438"/>
                  </a:lnTo>
                  <a:lnTo>
                    <a:pt x="193040" y="333756"/>
                  </a:lnTo>
                  <a:lnTo>
                    <a:pt x="53212" y="333756"/>
                  </a:lnTo>
                  <a:lnTo>
                    <a:pt x="162433" y="183769"/>
                  </a:lnTo>
                  <a:lnTo>
                    <a:pt x="162433" y="168529"/>
                  </a:lnTo>
                  <a:lnTo>
                    <a:pt x="65024" y="20701"/>
                  </a:lnTo>
                  <a:lnTo>
                    <a:pt x="183387" y="20701"/>
                  </a:lnTo>
                  <a:lnTo>
                    <a:pt x="217424" y="43561"/>
                  </a:lnTo>
                  <a:lnTo>
                    <a:pt x="232918" y="88900"/>
                  </a:lnTo>
                  <a:lnTo>
                    <a:pt x="254635" y="88900"/>
                  </a:lnTo>
                  <a:lnTo>
                    <a:pt x="2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32405" y="4497705"/>
              <a:ext cx="65531" cy="20383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6309" y="4247896"/>
              <a:ext cx="204850" cy="186944"/>
            </a:xfrm>
            <a:prstGeom prst="rect">
              <a:avLst/>
            </a:prstGeom>
          </p:spPr>
        </p:pic>
      </p:grpSp>
      <p:sp>
        <p:nvSpPr>
          <p:cNvPr id="76" name="object 76"/>
          <p:cNvSpPr/>
          <p:nvPr/>
        </p:nvSpPr>
        <p:spPr>
          <a:xfrm>
            <a:off x="2346198" y="4574794"/>
            <a:ext cx="166370" cy="85090"/>
          </a:xfrm>
          <a:custGeom>
            <a:avLst/>
            <a:gdLst/>
            <a:ahLst/>
            <a:cxnLst/>
            <a:rect l="l" t="t" r="r" b="b"/>
            <a:pathLst>
              <a:path w="166369" h="85089">
                <a:moveTo>
                  <a:pt x="166116" y="62738"/>
                </a:moveTo>
                <a:lnTo>
                  <a:pt x="0" y="62738"/>
                </a:lnTo>
                <a:lnTo>
                  <a:pt x="0" y="84836"/>
                </a:lnTo>
                <a:lnTo>
                  <a:pt x="166116" y="84836"/>
                </a:lnTo>
                <a:lnTo>
                  <a:pt x="166116" y="62738"/>
                </a:lnTo>
                <a:close/>
              </a:path>
              <a:path w="166369" h="85089">
                <a:moveTo>
                  <a:pt x="166116" y="0"/>
                </a:moveTo>
                <a:lnTo>
                  <a:pt x="0" y="0"/>
                </a:lnTo>
                <a:lnTo>
                  <a:pt x="0" y="22098"/>
                </a:lnTo>
                <a:lnTo>
                  <a:pt x="166116" y="22098"/>
                </a:lnTo>
                <a:lnTo>
                  <a:pt x="166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object 7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7304" y="4515865"/>
            <a:ext cx="122174" cy="185673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2782061" y="4310634"/>
            <a:ext cx="227329" cy="372110"/>
          </a:xfrm>
          <a:custGeom>
            <a:avLst/>
            <a:gdLst/>
            <a:ahLst/>
            <a:cxnLst/>
            <a:rect l="l" t="t" r="r" b="b"/>
            <a:pathLst>
              <a:path w="227330" h="372110">
                <a:moveTo>
                  <a:pt x="162687" y="0"/>
                </a:moveTo>
                <a:lnTo>
                  <a:pt x="114807" y="12700"/>
                </a:lnTo>
                <a:lnTo>
                  <a:pt x="80771" y="48768"/>
                </a:lnTo>
                <a:lnTo>
                  <a:pt x="63519" y="90666"/>
                </a:lnTo>
                <a:lnTo>
                  <a:pt x="0" y="372110"/>
                </a:lnTo>
                <a:lnTo>
                  <a:pt x="32512" y="372110"/>
                </a:lnTo>
                <a:lnTo>
                  <a:pt x="53975" y="277368"/>
                </a:lnTo>
                <a:lnTo>
                  <a:pt x="156972" y="277368"/>
                </a:lnTo>
                <a:lnTo>
                  <a:pt x="157225" y="277241"/>
                </a:lnTo>
                <a:lnTo>
                  <a:pt x="162566" y="273558"/>
                </a:lnTo>
                <a:lnTo>
                  <a:pt x="96900" y="273558"/>
                </a:lnTo>
                <a:lnTo>
                  <a:pt x="90296" y="272669"/>
                </a:lnTo>
                <a:lnTo>
                  <a:pt x="62638" y="251444"/>
                </a:lnTo>
                <a:lnTo>
                  <a:pt x="62719" y="244475"/>
                </a:lnTo>
                <a:lnTo>
                  <a:pt x="90606" y="114331"/>
                </a:lnTo>
                <a:lnTo>
                  <a:pt x="102933" y="71024"/>
                </a:lnTo>
                <a:lnTo>
                  <a:pt x="127367" y="29517"/>
                </a:lnTo>
                <a:lnTo>
                  <a:pt x="160781" y="15748"/>
                </a:lnTo>
                <a:lnTo>
                  <a:pt x="212402" y="15748"/>
                </a:lnTo>
                <a:lnTo>
                  <a:pt x="210312" y="13589"/>
                </a:lnTo>
                <a:lnTo>
                  <a:pt x="201048" y="7661"/>
                </a:lnTo>
                <a:lnTo>
                  <a:pt x="190023" y="3413"/>
                </a:lnTo>
                <a:lnTo>
                  <a:pt x="177236" y="855"/>
                </a:lnTo>
                <a:lnTo>
                  <a:pt x="162687" y="0"/>
                </a:lnTo>
                <a:close/>
              </a:path>
              <a:path w="227330" h="372110">
                <a:moveTo>
                  <a:pt x="156972" y="277368"/>
                </a:moveTo>
                <a:lnTo>
                  <a:pt x="53975" y="277368"/>
                </a:lnTo>
                <a:lnTo>
                  <a:pt x="60785" y="280388"/>
                </a:lnTo>
                <a:lnTo>
                  <a:pt x="102272" y="289139"/>
                </a:lnTo>
                <a:lnTo>
                  <a:pt x="110489" y="289306"/>
                </a:lnTo>
                <a:lnTo>
                  <a:pt x="123346" y="288545"/>
                </a:lnTo>
                <a:lnTo>
                  <a:pt x="135429" y="286273"/>
                </a:lnTo>
                <a:lnTo>
                  <a:pt x="146726" y="282501"/>
                </a:lnTo>
                <a:lnTo>
                  <a:pt x="156972" y="277368"/>
                </a:lnTo>
                <a:close/>
              </a:path>
              <a:path w="227330" h="372110">
                <a:moveTo>
                  <a:pt x="212402" y="15748"/>
                </a:moveTo>
                <a:lnTo>
                  <a:pt x="160781" y="15748"/>
                </a:lnTo>
                <a:lnTo>
                  <a:pt x="168471" y="16295"/>
                </a:lnTo>
                <a:lnTo>
                  <a:pt x="175148" y="17938"/>
                </a:lnTo>
                <a:lnTo>
                  <a:pt x="193801" y="49911"/>
                </a:lnTo>
                <a:lnTo>
                  <a:pt x="193182" y="60100"/>
                </a:lnTo>
                <a:lnTo>
                  <a:pt x="178468" y="96601"/>
                </a:lnTo>
                <a:lnTo>
                  <a:pt x="147587" y="121368"/>
                </a:lnTo>
                <a:lnTo>
                  <a:pt x="117601" y="128905"/>
                </a:lnTo>
                <a:lnTo>
                  <a:pt x="114807" y="143129"/>
                </a:lnTo>
                <a:lnTo>
                  <a:pt x="150494" y="157734"/>
                </a:lnTo>
                <a:lnTo>
                  <a:pt x="162940" y="193167"/>
                </a:lnTo>
                <a:lnTo>
                  <a:pt x="162464" y="204644"/>
                </a:lnTo>
                <a:lnTo>
                  <a:pt x="151155" y="243790"/>
                </a:lnTo>
                <a:lnTo>
                  <a:pt x="120411" y="271065"/>
                </a:lnTo>
                <a:lnTo>
                  <a:pt x="104901" y="273558"/>
                </a:lnTo>
                <a:lnTo>
                  <a:pt x="162566" y="273558"/>
                </a:lnTo>
                <a:lnTo>
                  <a:pt x="188087" y="244475"/>
                </a:lnTo>
                <a:lnTo>
                  <a:pt x="198500" y="200279"/>
                </a:lnTo>
                <a:lnTo>
                  <a:pt x="195526" y="179228"/>
                </a:lnTo>
                <a:lnTo>
                  <a:pt x="186610" y="161798"/>
                </a:lnTo>
                <a:lnTo>
                  <a:pt x="171765" y="147986"/>
                </a:lnTo>
                <a:lnTo>
                  <a:pt x="151002" y="137795"/>
                </a:lnTo>
                <a:lnTo>
                  <a:pt x="151383" y="136144"/>
                </a:lnTo>
                <a:lnTo>
                  <a:pt x="188849" y="119380"/>
                </a:lnTo>
                <a:lnTo>
                  <a:pt x="216656" y="92285"/>
                </a:lnTo>
                <a:lnTo>
                  <a:pt x="227075" y="52578"/>
                </a:lnTo>
                <a:lnTo>
                  <a:pt x="226028" y="40645"/>
                </a:lnTo>
                <a:lnTo>
                  <a:pt x="222884" y="30178"/>
                </a:lnTo>
                <a:lnTo>
                  <a:pt x="217646" y="21163"/>
                </a:lnTo>
                <a:lnTo>
                  <a:pt x="212402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3132963" y="4323841"/>
            <a:ext cx="513080" cy="416559"/>
            <a:chOff x="3132963" y="4323841"/>
            <a:chExt cx="513080" cy="416559"/>
          </a:xfrm>
        </p:grpSpPr>
        <p:sp>
          <p:nvSpPr>
            <p:cNvPr id="80" name="object 80"/>
            <p:cNvSpPr/>
            <p:nvPr/>
          </p:nvSpPr>
          <p:spPr>
            <a:xfrm>
              <a:off x="3132963" y="4323841"/>
              <a:ext cx="403225" cy="416559"/>
            </a:xfrm>
            <a:custGeom>
              <a:avLst/>
              <a:gdLst/>
              <a:ahLst/>
              <a:cxnLst/>
              <a:rect l="l" t="t" r="r" b="b"/>
              <a:pathLst>
                <a:path w="403225" h="416560">
                  <a:moveTo>
                    <a:pt x="326136" y="0"/>
                  </a:moveTo>
                  <a:lnTo>
                    <a:pt x="263144" y="0"/>
                  </a:lnTo>
                  <a:lnTo>
                    <a:pt x="146558" y="193929"/>
                  </a:lnTo>
                  <a:lnTo>
                    <a:pt x="123698" y="0"/>
                  </a:lnTo>
                  <a:lnTo>
                    <a:pt x="52324" y="0"/>
                  </a:lnTo>
                  <a:lnTo>
                    <a:pt x="50165" y="9779"/>
                  </a:lnTo>
                  <a:lnTo>
                    <a:pt x="56896" y="10160"/>
                  </a:lnTo>
                  <a:lnTo>
                    <a:pt x="61976" y="11557"/>
                  </a:lnTo>
                  <a:lnTo>
                    <a:pt x="68199" y="16510"/>
                  </a:lnTo>
                  <a:lnTo>
                    <a:pt x="69723" y="20828"/>
                  </a:lnTo>
                  <a:lnTo>
                    <a:pt x="69723" y="32512"/>
                  </a:lnTo>
                  <a:lnTo>
                    <a:pt x="29298" y="222465"/>
                  </a:lnTo>
                  <a:lnTo>
                    <a:pt x="11049" y="260985"/>
                  </a:lnTo>
                  <a:lnTo>
                    <a:pt x="2159" y="263144"/>
                  </a:lnTo>
                  <a:lnTo>
                    <a:pt x="0" y="272923"/>
                  </a:lnTo>
                  <a:lnTo>
                    <a:pt x="69977" y="272923"/>
                  </a:lnTo>
                  <a:lnTo>
                    <a:pt x="72136" y="263144"/>
                  </a:lnTo>
                  <a:lnTo>
                    <a:pt x="65024" y="262636"/>
                  </a:lnTo>
                  <a:lnTo>
                    <a:pt x="60071" y="261112"/>
                  </a:lnTo>
                  <a:lnTo>
                    <a:pt x="54102" y="256159"/>
                  </a:lnTo>
                  <a:lnTo>
                    <a:pt x="52578" y="251968"/>
                  </a:lnTo>
                  <a:lnTo>
                    <a:pt x="52832" y="239356"/>
                  </a:lnTo>
                  <a:lnTo>
                    <a:pt x="53619" y="231990"/>
                  </a:lnTo>
                  <a:lnTo>
                    <a:pt x="54927" y="223786"/>
                  </a:lnTo>
                  <a:lnTo>
                    <a:pt x="81229" y="102831"/>
                  </a:lnTo>
                  <a:lnTo>
                    <a:pt x="85128" y="82511"/>
                  </a:lnTo>
                  <a:lnTo>
                    <a:pt x="88811" y="61353"/>
                  </a:lnTo>
                  <a:lnTo>
                    <a:pt x="92329" y="39370"/>
                  </a:lnTo>
                  <a:lnTo>
                    <a:pt x="96393" y="39370"/>
                  </a:lnTo>
                  <a:lnTo>
                    <a:pt x="98526" y="61163"/>
                  </a:lnTo>
                  <a:lnTo>
                    <a:pt x="102527" y="97739"/>
                  </a:lnTo>
                  <a:lnTo>
                    <a:pt x="120891" y="241173"/>
                  </a:lnTo>
                  <a:lnTo>
                    <a:pt x="142748" y="241173"/>
                  </a:lnTo>
                  <a:lnTo>
                    <a:pt x="233680" y="90932"/>
                  </a:lnTo>
                  <a:lnTo>
                    <a:pt x="251612" y="60833"/>
                  </a:lnTo>
                  <a:lnTo>
                    <a:pt x="261747" y="42926"/>
                  </a:lnTo>
                  <a:lnTo>
                    <a:pt x="264541" y="42926"/>
                  </a:lnTo>
                  <a:lnTo>
                    <a:pt x="257733" y="67779"/>
                  </a:lnTo>
                  <a:lnTo>
                    <a:pt x="251714" y="92710"/>
                  </a:lnTo>
                  <a:lnTo>
                    <a:pt x="223100" y="222465"/>
                  </a:lnTo>
                  <a:lnTo>
                    <a:pt x="218567" y="240030"/>
                  </a:lnTo>
                  <a:lnTo>
                    <a:pt x="195961" y="263144"/>
                  </a:lnTo>
                  <a:lnTo>
                    <a:pt x="193802" y="272923"/>
                  </a:lnTo>
                  <a:lnTo>
                    <a:pt x="273685" y="272923"/>
                  </a:lnTo>
                  <a:lnTo>
                    <a:pt x="275971" y="263144"/>
                  </a:lnTo>
                  <a:lnTo>
                    <a:pt x="268859" y="262636"/>
                  </a:lnTo>
                  <a:lnTo>
                    <a:pt x="263779" y="261112"/>
                  </a:lnTo>
                  <a:lnTo>
                    <a:pt x="257810" y="256159"/>
                  </a:lnTo>
                  <a:lnTo>
                    <a:pt x="256286" y="251968"/>
                  </a:lnTo>
                  <a:lnTo>
                    <a:pt x="256540" y="237998"/>
                  </a:lnTo>
                  <a:lnTo>
                    <a:pt x="296760" y="50622"/>
                  </a:lnTo>
                  <a:lnTo>
                    <a:pt x="310769" y="14732"/>
                  </a:lnTo>
                  <a:lnTo>
                    <a:pt x="323977" y="9779"/>
                  </a:lnTo>
                  <a:lnTo>
                    <a:pt x="326136" y="0"/>
                  </a:lnTo>
                  <a:close/>
                </a:path>
                <a:path w="403225" h="416560">
                  <a:moveTo>
                    <a:pt x="389128" y="212852"/>
                  </a:moveTo>
                  <a:lnTo>
                    <a:pt x="379222" y="212852"/>
                  </a:lnTo>
                  <a:lnTo>
                    <a:pt x="340614" y="214503"/>
                  </a:lnTo>
                  <a:lnTo>
                    <a:pt x="338455" y="224282"/>
                  </a:lnTo>
                  <a:lnTo>
                    <a:pt x="344805" y="224409"/>
                  </a:lnTo>
                  <a:lnTo>
                    <a:pt x="349377" y="225298"/>
                  </a:lnTo>
                  <a:lnTo>
                    <a:pt x="351917" y="226949"/>
                  </a:lnTo>
                  <a:lnTo>
                    <a:pt x="354457" y="228473"/>
                  </a:lnTo>
                  <a:lnTo>
                    <a:pt x="355727" y="231013"/>
                  </a:lnTo>
                  <a:lnTo>
                    <a:pt x="355727" y="236093"/>
                  </a:lnTo>
                  <a:lnTo>
                    <a:pt x="355473" y="238633"/>
                  </a:lnTo>
                  <a:lnTo>
                    <a:pt x="355219" y="240792"/>
                  </a:lnTo>
                  <a:lnTo>
                    <a:pt x="354584" y="243713"/>
                  </a:lnTo>
                  <a:lnTo>
                    <a:pt x="354076" y="246761"/>
                  </a:lnTo>
                  <a:lnTo>
                    <a:pt x="353314" y="250952"/>
                  </a:lnTo>
                  <a:lnTo>
                    <a:pt x="351028" y="261874"/>
                  </a:lnTo>
                  <a:lnTo>
                    <a:pt x="349377" y="269240"/>
                  </a:lnTo>
                  <a:lnTo>
                    <a:pt x="347472" y="278511"/>
                  </a:lnTo>
                  <a:lnTo>
                    <a:pt x="337527" y="323189"/>
                  </a:lnTo>
                  <a:lnTo>
                    <a:pt x="330200" y="356616"/>
                  </a:lnTo>
                  <a:lnTo>
                    <a:pt x="328168" y="365506"/>
                  </a:lnTo>
                  <a:lnTo>
                    <a:pt x="326009" y="372872"/>
                  </a:lnTo>
                  <a:lnTo>
                    <a:pt x="323596" y="378587"/>
                  </a:lnTo>
                  <a:lnTo>
                    <a:pt x="321310" y="384302"/>
                  </a:lnTo>
                  <a:lnTo>
                    <a:pt x="318643" y="388874"/>
                  </a:lnTo>
                  <a:lnTo>
                    <a:pt x="315722" y="392049"/>
                  </a:lnTo>
                  <a:lnTo>
                    <a:pt x="312801" y="395351"/>
                  </a:lnTo>
                  <a:lnTo>
                    <a:pt x="309499" y="397637"/>
                  </a:lnTo>
                  <a:lnTo>
                    <a:pt x="302133" y="400177"/>
                  </a:lnTo>
                  <a:lnTo>
                    <a:pt x="297815" y="400685"/>
                  </a:lnTo>
                  <a:lnTo>
                    <a:pt x="288417" y="400685"/>
                  </a:lnTo>
                  <a:lnTo>
                    <a:pt x="284607" y="400431"/>
                  </a:lnTo>
                  <a:lnTo>
                    <a:pt x="283083" y="400050"/>
                  </a:lnTo>
                  <a:lnTo>
                    <a:pt x="281940" y="399542"/>
                  </a:lnTo>
                  <a:lnTo>
                    <a:pt x="278257" y="414782"/>
                  </a:lnTo>
                  <a:lnTo>
                    <a:pt x="282194" y="415544"/>
                  </a:lnTo>
                  <a:lnTo>
                    <a:pt x="286766" y="416052"/>
                  </a:lnTo>
                  <a:lnTo>
                    <a:pt x="289179" y="416179"/>
                  </a:lnTo>
                  <a:lnTo>
                    <a:pt x="301117" y="416179"/>
                  </a:lnTo>
                  <a:lnTo>
                    <a:pt x="309499" y="415036"/>
                  </a:lnTo>
                  <a:lnTo>
                    <a:pt x="316738" y="412623"/>
                  </a:lnTo>
                  <a:lnTo>
                    <a:pt x="324104" y="410337"/>
                  </a:lnTo>
                  <a:lnTo>
                    <a:pt x="330454" y="406654"/>
                  </a:lnTo>
                  <a:lnTo>
                    <a:pt x="335915" y="401574"/>
                  </a:lnTo>
                  <a:lnTo>
                    <a:pt x="336905" y="400685"/>
                  </a:lnTo>
                  <a:lnTo>
                    <a:pt x="357212" y="362115"/>
                  </a:lnTo>
                  <a:lnTo>
                    <a:pt x="359156" y="354203"/>
                  </a:lnTo>
                  <a:lnTo>
                    <a:pt x="389128" y="212852"/>
                  </a:lnTo>
                  <a:close/>
                </a:path>
                <a:path w="403225" h="416560">
                  <a:moveTo>
                    <a:pt x="402844" y="154813"/>
                  </a:moveTo>
                  <a:lnTo>
                    <a:pt x="373888" y="154813"/>
                  </a:lnTo>
                  <a:lnTo>
                    <a:pt x="366776" y="185801"/>
                  </a:lnTo>
                  <a:lnTo>
                    <a:pt x="395859" y="185801"/>
                  </a:lnTo>
                  <a:lnTo>
                    <a:pt x="402844" y="154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74480" y="4478654"/>
              <a:ext cx="71181" cy="206375"/>
            </a:xfrm>
            <a:prstGeom prst="rect">
              <a:avLst/>
            </a:prstGeom>
          </p:spPr>
        </p:pic>
      </p:grpSp>
      <p:sp>
        <p:nvSpPr>
          <p:cNvPr id="82" name="object 82"/>
          <p:cNvSpPr/>
          <p:nvPr/>
        </p:nvSpPr>
        <p:spPr>
          <a:xfrm>
            <a:off x="3804158" y="4455414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30099" y="0"/>
                </a:moveTo>
                <a:lnTo>
                  <a:pt x="23240" y="0"/>
                </a:lnTo>
                <a:lnTo>
                  <a:pt x="16509" y="0"/>
                </a:lnTo>
                <a:lnTo>
                  <a:pt x="10921" y="2286"/>
                </a:lnTo>
                <a:lnTo>
                  <a:pt x="2158" y="11303"/>
                </a:lnTo>
                <a:lnTo>
                  <a:pt x="0" y="17144"/>
                </a:lnTo>
                <a:lnTo>
                  <a:pt x="0" y="31496"/>
                </a:lnTo>
                <a:lnTo>
                  <a:pt x="2158" y="37465"/>
                </a:lnTo>
                <a:lnTo>
                  <a:pt x="6603" y="41910"/>
                </a:lnTo>
                <a:lnTo>
                  <a:pt x="10921" y="46481"/>
                </a:lnTo>
                <a:lnTo>
                  <a:pt x="16509" y="48768"/>
                </a:lnTo>
                <a:lnTo>
                  <a:pt x="30099" y="48768"/>
                </a:lnTo>
                <a:lnTo>
                  <a:pt x="35559" y="46481"/>
                </a:lnTo>
                <a:lnTo>
                  <a:pt x="44322" y="37465"/>
                </a:lnTo>
                <a:lnTo>
                  <a:pt x="46481" y="31496"/>
                </a:lnTo>
                <a:lnTo>
                  <a:pt x="46481" y="17144"/>
                </a:lnTo>
                <a:lnTo>
                  <a:pt x="44322" y="11303"/>
                </a:lnTo>
                <a:lnTo>
                  <a:pt x="40004" y="6731"/>
                </a:lnTo>
                <a:lnTo>
                  <a:pt x="35559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8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74210" y="4402201"/>
            <a:ext cx="233425" cy="282829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4370959" y="4351019"/>
            <a:ext cx="246379" cy="257810"/>
          </a:xfrm>
          <a:custGeom>
            <a:avLst/>
            <a:gdLst/>
            <a:ahLst/>
            <a:cxnLst/>
            <a:rect l="l" t="t" r="r" b="b"/>
            <a:pathLst>
              <a:path w="246379" h="257810">
                <a:moveTo>
                  <a:pt x="246380" y="115570"/>
                </a:moveTo>
                <a:lnTo>
                  <a:pt x="137287" y="11557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5570"/>
                </a:lnTo>
                <a:lnTo>
                  <a:pt x="0" y="115570"/>
                </a:lnTo>
                <a:lnTo>
                  <a:pt x="0" y="142240"/>
                </a:lnTo>
                <a:lnTo>
                  <a:pt x="108966" y="142240"/>
                </a:lnTo>
                <a:lnTo>
                  <a:pt x="108966" y="257810"/>
                </a:lnTo>
                <a:lnTo>
                  <a:pt x="137287" y="257810"/>
                </a:lnTo>
                <a:lnTo>
                  <a:pt x="137287" y="142240"/>
                </a:lnTo>
                <a:lnTo>
                  <a:pt x="246380" y="142240"/>
                </a:lnTo>
                <a:lnTo>
                  <a:pt x="246380" y="115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41164" y="4147692"/>
            <a:ext cx="600075" cy="344805"/>
          </a:xfrm>
          <a:custGeom>
            <a:avLst/>
            <a:gdLst/>
            <a:ahLst/>
            <a:cxnLst/>
            <a:rect l="l" t="t" r="r" b="b"/>
            <a:pathLst>
              <a:path w="600075" h="344804">
                <a:moveTo>
                  <a:pt x="361924" y="115493"/>
                </a:moveTo>
                <a:lnTo>
                  <a:pt x="195834" y="115493"/>
                </a:lnTo>
                <a:lnTo>
                  <a:pt x="195834" y="137541"/>
                </a:lnTo>
                <a:lnTo>
                  <a:pt x="361924" y="137541"/>
                </a:lnTo>
                <a:lnTo>
                  <a:pt x="361924" y="115493"/>
                </a:lnTo>
                <a:close/>
              </a:path>
              <a:path w="600075" h="344804">
                <a:moveTo>
                  <a:pt x="577469" y="34798"/>
                </a:moveTo>
                <a:lnTo>
                  <a:pt x="567715" y="14097"/>
                </a:lnTo>
                <a:lnTo>
                  <a:pt x="559308" y="7366"/>
                </a:lnTo>
                <a:lnTo>
                  <a:pt x="553847" y="4699"/>
                </a:lnTo>
                <a:lnTo>
                  <a:pt x="549757" y="3479"/>
                </a:lnTo>
                <a:lnTo>
                  <a:pt x="549757" y="47498"/>
                </a:lnTo>
                <a:lnTo>
                  <a:pt x="548386" y="54356"/>
                </a:lnTo>
                <a:lnTo>
                  <a:pt x="522478" y="86106"/>
                </a:lnTo>
                <a:lnTo>
                  <a:pt x="491363" y="94488"/>
                </a:lnTo>
                <a:lnTo>
                  <a:pt x="488950" y="106934"/>
                </a:lnTo>
                <a:lnTo>
                  <a:pt x="524573" y="129019"/>
                </a:lnTo>
                <a:lnTo>
                  <a:pt x="527050" y="143764"/>
                </a:lnTo>
                <a:lnTo>
                  <a:pt x="527050" y="152400"/>
                </a:lnTo>
                <a:lnTo>
                  <a:pt x="515112" y="184404"/>
                </a:lnTo>
                <a:lnTo>
                  <a:pt x="511429" y="189103"/>
                </a:lnTo>
                <a:lnTo>
                  <a:pt x="506730" y="192786"/>
                </a:lnTo>
                <a:lnTo>
                  <a:pt x="501396" y="195199"/>
                </a:lnTo>
                <a:lnTo>
                  <a:pt x="496062" y="197739"/>
                </a:lnTo>
                <a:lnTo>
                  <a:pt x="490093" y="199009"/>
                </a:lnTo>
                <a:lnTo>
                  <a:pt x="472694" y="199009"/>
                </a:lnTo>
                <a:lnTo>
                  <a:pt x="464439" y="197231"/>
                </a:lnTo>
                <a:lnTo>
                  <a:pt x="453517" y="190373"/>
                </a:lnTo>
                <a:lnTo>
                  <a:pt x="450850" y="186055"/>
                </a:lnTo>
                <a:lnTo>
                  <a:pt x="450850" y="179197"/>
                </a:lnTo>
                <a:lnTo>
                  <a:pt x="451104" y="176657"/>
                </a:lnTo>
                <a:lnTo>
                  <a:pt x="451485" y="175260"/>
                </a:lnTo>
                <a:lnTo>
                  <a:pt x="451993" y="173609"/>
                </a:lnTo>
                <a:lnTo>
                  <a:pt x="471678" y="83312"/>
                </a:lnTo>
                <a:lnTo>
                  <a:pt x="485863" y="41186"/>
                </a:lnTo>
                <a:lnTo>
                  <a:pt x="515213" y="15201"/>
                </a:lnTo>
                <a:lnTo>
                  <a:pt x="524764" y="14097"/>
                </a:lnTo>
                <a:lnTo>
                  <a:pt x="532892" y="14097"/>
                </a:lnTo>
                <a:lnTo>
                  <a:pt x="539115" y="16383"/>
                </a:lnTo>
                <a:lnTo>
                  <a:pt x="547751" y="25019"/>
                </a:lnTo>
                <a:lnTo>
                  <a:pt x="549630" y="31026"/>
                </a:lnTo>
                <a:lnTo>
                  <a:pt x="549757" y="47498"/>
                </a:lnTo>
                <a:lnTo>
                  <a:pt x="549757" y="3479"/>
                </a:lnTo>
                <a:lnTo>
                  <a:pt x="547497" y="2794"/>
                </a:lnTo>
                <a:lnTo>
                  <a:pt x="541020" y="1016"/>
                </a:lnTo>
                <a:lnTo>
                  <a:pt x="533781" y="0"/>
                </a:lnTo>
                <a:lnTo>
                  <a:pt x="525653" y="0"/>
                </a:lnTo>
                <a:lnTo>
                  <a:pt x="485432" y="11150"/>
                </a:lnTo>
                <a:lnTo>
                  <a:pt x="456971" y="45008"/>
                </a:lnTo>
                <a:lnTo>
                  <a:pt x="444881" y="81153"/>
                </a:lnTo>
                <a:lnTo>
                  <a:pt x="401955" y="272669"/>
                </a:lnTo>
                <a:lnTo>
                  <a:pt x="429260" y="272669"/>
                </a:lnTo>
                <a:lnTo>
                  <a:pt x="444627" y="204724"/>
                </a:lnTo>
                <a:lnTo>
                  <a:pt x="451612" y="207772"/>
                </a:lnTo>
                <a:lnTo>
                  <a:pt x="458470" y="210058"/>
                </a:lnTo>
                <a:lnTo>
                  <a:pt x="472186" y="212598"/>
                </a:lnTo>
                <a:lnTo>
                  <a:pt x="479806" y="213233"/>
                </a:lnTo>
                <a:lnTo>
                  <a:pt x="488188" y="213233"/>
                </a:lnTo>
                <a:lnTo>
                  <a:pt x="523621" y="204724"/>
                </a:lnTo>
                <a:lnTo>
                  <a:pt x="527507" y="202526"/>
                </a:lnTo>
                <a:lnTo>
                  <a:pt x="532460" y="199009"/>
                </a:lnTo>
                <a:lnTo>
                  <a:pt x="532638" y="198894"/>
                </a:lnTo>
                <a:lnTo>
                  <a:pt x="537337" y="194818"/>
                </a:lnTo>
                <a:lnTo>
                  <a:pt x="555688" y="155486"/>
                </a:lnTo>
                <a:lnTo>
                  <a:pt x="556006" y="148717"/>
                </a:lnTo>
                <a:lnTo>
                  <a:pt x="555472" y="141249"/>
                </a:lnTo>
                <a:lnTo>
                  <a:pt x="529196" y="107010"/>
                </a:lnTo>
                <a:lnTo>
                  <a:pt x="520827" y="103124"/>
                </a:lnTo>
                <a:lnTo>
                  <a:pt x="521208" y="101219"/>
                </a:lnTo>
                <a:lnTo>
                  <a:pt x="560324" y="81153"/>
                </a:lnTo>
                <a:lnTo>
                  <a:pt x="564769" y="75946"/>
                </a:lnTo>
                <a:lnTo>
                  <a:pt x="569214" y="70866"/>
                </a:lnTo>
                <a:lnTo>
                  <a:pt x="572516" y="65278"/>
                </a:lnTo>
                <a:lnTo>
                  <a:pt x="574548" y="59436"/>
                </a:lnTo>
                <a:lnTo>
                  <a:pt x="576453" y="53594"/>
                </a:lnTo>
                <a:lnTo>
                  <a:pt x="577469" y="47498"/>
                </a:lnTo>
                <a:lnTo>
                  <a:pt x="577469" y="34798"/>
                </a:lnTo>
                <a:close/>
              </a:path>
              <a:path w="600075" h="344804">
                <a:moveTo>
                  <a:pt x="600075" y="315722"/>
                </a:moveTo>
                <a:lnTo>
                  <a:pt x="0" y="315722"/>
                </a:lnTo>
                <a:lnTo>
                  <a:pt x="0" y="344297"/>
                </a:lnTo>
                <a:lnTo>
                  <a:pt x="600075" y="344297"/>
                </a:lnTo>
                <a:lnTo>
                  <a:pt x="600075" y="315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67579" y="4172965"/>
            <a:ext cx="122174" cy="185673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31409" y="4619371"/>
            <a:ext cx="204850" cy="186944"/>
          </a:xfrm>
          <a:prstGeom prst="rect">
            <a:avLst/>
          </a:prstGeom>
        </p:spPr>
      </p:pic>
      <p:sp>
        <p:nvSpPr>
          <p:cNvPr id="88" name="object 88"/>
          <p:cNvSpPr txBox="1"/>
          <p:nvPr/>
        </p:nvSpPr>
        <p:spPr>
          <a:xfrm>
            <a:off x="6440170" y="4237354"/>
            <a:ext cx="7442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35" dirty="0">
                <a:solidFill>
                  <a:srgbClr val="008000"/>
                </a:solidFill>
                <a:latin typeface="Calibri"/>
                <a:cs typeface="Calibri"/>
              </a:rPr>
              <a:t>si</a:t>
            </a:r>
            <a:r>
              <a:rPr sz="2750" spc="-2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750" spc="30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2750" spc="1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260208" y="4350511"/>
            <a:ext cx="469265" cy="325120"/>
            <a:chOff x="7260208" y="4350511"/>
            <a:chExt cx="469265" cy="325120"/>
          </a:xfrm>
        </p:grpSpPr>
        <p:sp>
          <p:nvSpPr>
            <p:cNvPr id="90" name="object 90"/>
            <p:cNvSpPr/>
            <p:nvPr/>
          </p:nvSpPr>
          <p:spPr>
            <a:xfrm>
              <a:off x="7260208" y="4350511"/>
              <a:ext cx="223520" cy="320675"/>
            </a:xfrm>
            <a:custGeom>
              <a:avLst/>
              <a:gdLst/>
              <a:ahLst/>
              <a:cxnLst/>
              <a:rect l="l" t="t" r="r" b="b"/>
              <a:pathLst>
                <a:path w="223520" h="320675">
                  <a:moveTo>
                    <a:pt x="219075" y="0"/>
                  </a:moveTo>
                  <a:lnTo>
                    <a:pt x="6604" y="0"/>
                  </a:lnTo>
                  <a:lnTo>
                    <a:pt x="6604" y="9779"/>
                  </a:lnTo>
                  <a:lnTo>
                    <a:pt x="106425" y="164464"/>
                  </a:lnTo>
                  <a:lnTo>
                    <a:pt x="0" y="310642"/>
                  </a:lnTo>
                  <a:lnTo>
                    <a:pt x="0" y="320294"/>
                  </a:lnTo>
                  <a:lnTo>
                    <a:pt x="218186" y="320294"/>
                  </a:lnTo>
                  <a:lnTo>
                    <a:pt x="223266" y="236219"/>
                  </a:lnTo>
                  <a:lnTo>
                    <a:pt x="203073" y="236219"/>
                  </a:lnTo>
                  <a:lnTo>
                    <a:pt x="201422" y="245871"/>
                  </a:lnTo>
                  <a:lnTo>
                    <a:pt x="199517" y="253745"/>
                  </a:lnTo>
                  <a:lnTo>
                    <a:pt x="171450" y="286765"/>
                  </a:lnTo>
                  <a:lnTo>
                    <a:pt x="166116" y="287146"/>
                  </a:lnTo>
                  <a:lnTo>
                    <a:pt x="45847" y="287146"/>
                  </a:lnTo>
                  <a:lnTo>
                    <a:pt x="139700" y="158114"/>
                  </a:lnTo>
                  <a:lnTo>
                    <a:pt x="139700" y="145033"/>
                  </a:lnTo>
                  <a:lnTo>
                    <a:pt x="56007" y="17906"/>
                  </a:lnTo>
                  <a:lnTo>
                    <a:pt x="157861" y="17906"/>
                  </a:lnTo>
                  <a:lnTo>
                    <a:pt x="189738" y="43052"/>
                  </a:lnTo>
                  <a:lnTo>
                    <a:pt x="200533" y="76581"/>
                  </a:lnTo>
                  <a:lnTo>
                    <a:pt x="219075" y="76581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6875" y="4429378"/>
              <a:ext cx="212344" cy="245871"/>
            </a:xfrm>
            <a:prstGeom prst="rect">
              <a:avLst/>
            </a:prstGeom>
          </p:spPr>
        </p:pic>
      </p:grpSp>
      <p:sp>
        <p:nvSpPr>
          <p:cNvPr id="92" name="object 92"/>
          <p:cNvSpPr/>
          <p:nvPr/>
        </p:nvSpPr>
        <p:spPr>
          <a:xfrm>
            <a:off x="7881493" y="4520310"/>
            <a:ext cx="212090" cy="23495"/>
          </a:xfrm>
          <a:custGeom>
            <a:avLst/>
            <a:gdLst/>
            <a:ahLst/>
            <a:cxnLst/>
            <a:rect l="l" t="t" r="r" b="b"/>
            <a:pathLst>
              <a:path w="212090" h="23495">
                <a:moveTo>
                  <a:pt x="211962" y="0"/>
                </a:moveTo>
                <a:lnTo>
                  <a:pt x="0" y="0"/>
                </a:lnTo>
                <a:lnTo>
                  <a:pt x="0" y="22987"/>
                </a:lnTo>
                <a:lnTo>
                  <a:pt x="211962" y="22987"/>
                </a:lnTo>
                <a:lnTo>
                  <a:pt x="21196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81493" y="4448936"/>
            <a:ext cx="212090" cy="22860"/>
          </a:xfrm>
          <a:custGeom>
            <a:avLst/>
            <a:gdLst/>
            <a:ahLst/>
            <a:cxnLst/>
            <a:rect l="l" t="t" r="r" b="b"/>
            <a:pathLst>
              <a:path w="212090" h="22860">
                <a:moveTo>
                  <a:pt x="211962" y="0"/>
                </a:moveTo>
                <a:lnTo>
                  <a:pt x="0" y="0"/>
                </a:lnTo>
                <a:lnTo>
                  <a:pt x="0" y="22860"/>
                </a:lnTo>
                <a:lnTo>
                  <a:pt x="211962" y="22860"/>
                </a:lnTo>
                <a:lnTo>
                  <a:pt x="211962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4" name="object 9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48395" y="4359147"/>
            <a:ext cx="137032" cy="237616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062" y="5013325"/>
            <a:ext cx="323850" cy="400684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938530" y="4895469"/>
            <a:ext cx="17773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0000FF"/>
                </a:solidFill>
                <a:latin typeface="Calibri"/>
                <a:cs typeface="Calibri"/>
              </a:rPr>
              <a:t>So 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3200" b="1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00FF"/>
                </a:solidFill>
                <a:latin typeface="Calibri"/>
                <a:cs typeface="Calibri"/>
              </a:rPr>
              <a:t>get: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93110" y="5109590"/>
            <a:ext cx="208025" cy="201548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3151758" y="5222366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80" y="0"/>
                </a:moveTo>
                <a:lnTo>
                  <a:pt x="0" y="0"/>
                </a:lnTo>
                <a:lnTo>
                  <a:pt x="0" y="26542"/>
                </a:lnTo>
                <a:lnTo>
                  <a:pt x="246380" y="26542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51758" y="5139309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79" h="26670">
                <a:moveTo>
                  <a:pt x="246380" y="0"/>
                </a:moveTo>
                <a:lnTo>
                  <a:pt x="0" y="0"/>
                </a:lnTo>
                <a:lnTo>
                  <a:pt x="0" y="26670"/>
                </a:lnTo>
                <a:lnTo>
                  <a:pt x="246380" y="26670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534536" y="5025009"/>
            <a:ext cx="256540" cy="372745"/>
          </a:xfrm>
          <a:custGeom>
            <a:avLst/>
            <a:gdLst/>
            <a:ahLst/>
            <a:cxnLst/>
            <a:rect l="l" t="t" r="r" b="b"/>
            <a:pathLst>
              <a:path w="256539" h="372745">
                <a:moveTo>
                  <a:pt x="179324" y="0"/>
                </a:moveTo>
                <a:lnTo>
                  <a:pt x="131335" y="8197"/>
                </a:lnTo>
                <a:lnTo>
                  <a:pt x="95948" y="32131"/>
                </a:lnTo>
                <a:lnTo>
                  <a:pt x="71564" y="69899"/>
                </a:lnTo>
                <a:lnTo>
                  <a:pt x="54990" y="122174"/>
                </a:lnTo>
                <a:lnTo>
                  <a:pt x="0" y="372491"/>
                </a:lnTo>
                <a:lnTo>
                  <a:pt x="56768" y="372491"/>
                </a:lnTo>
                <a:lnTo>
                  <a:pt x="76962" y="279781"/>
                </a:lnTo>
                <a:lnTo>
                  <a:pt x="175733" y="279781"/>
                </a:lnTo>
                <a:lnTo>
                  <a:pt x="180086" y="278003"/>
                </a:lnTo>
                <a:lnTo>
                  <a:pt x="191013" y="271815"/>
                </a:lnTo>
                <a:lnTo>
                  <a:pt x="195369" y="268478"/>
                </a:lnTo>
                <a:lnTo>
                  <a:pt x="109600" y="268478"/>
                </a:lnTo>
                <a:lnTo>
                  <a:pt x="101853" y="266319"/>
                </a:lnTo>
                <a:lnTo>
                  <a:pt x="95885" y="261747"/>
                </a:lnTo>
                <a:lnTo>
                  <a:pt x="89788" y="257175"/>
                </a:lnTo>
                <a:lnTo>
                  <a:pt x="86740" y="251206"/>
                </a:lnTo>
                <a:lnTo>
                  <a:pt x="86740" y="238760"/>
                </a:lnTo>
                <a:lnTo>
                  <a:pt x="87249" y="234188"/>
                </a:lnTo>
                <a:lnTo>
                  <a:pt x="115188" y="108204"/>
                </a:lnTo>
                <a:lnTo>
                  <a:pt x="126396" y="69627"/>
                </a:lnTo>
                <a:lnTo>
                  <a:pt x="147937" y="32863"/>
                </a:lnTo>
                <a:lnTo>
                  <a:pt x="175387" y="20701"/>
                </a:lnTo>
                <a:lnTo>
                  <a:pt x="244721" y="20701"/>
                </a:lnTo>
                <a:lnTo>
                  <a:pt x="236600" y="13589"/>
                </a:lnTo>
                <a:lnTo>
                  <a:pt x="225579" y="7608"/>
                </a:lnTo>
                <a:lnTo>
                  <a:pt x="212343" y="3365"/>
                </a:lnTo>
                <a:lnTo>
                  <a:pt x="196917" y="837"/>
                </a:lnTo>
                <a:lnTo>
                  <a:pt x="179324" y="0"/>
                </a:lnTo>
                <a:close/>
              </a:path>
              <a:path w="256539" h="372745">
                <a:moveTo>
                  <a:pt x="175733" y="279781"/>
                </a:moveTo>
                <a:lnTo>
                  <a:pt x="76962" y="279781"/>
                </a:lnTo>
                <a:lnTo>
                  <a:pt x="82296" y="282575"/>
                </a:lnTo>
                <a:lnTo>
                  <a:pt x="125602" y="289306"/>
                </a:lnTo>
                <a:lnTo>
                  <a:pt x="140652" y="288611"/>
                </a:lnTo>
                <a:lnTo>
                  <a:pt x="154749" y="286512"/>
                </a:lnTo>
                <a:lnTo>
                  <a:pt x="167893" y="282983"/>
                </a:lnTo>
                <a:lnTo>
                  <a:pt x="175733" y="279781"/>
                </a:lnTo>
                <a:close/>
              </a:path>
              <a:path w="256539" h="372745">
                <a:moveTo>
                  <a:pt x="244721" y="20701"/>
                </a:moveTo>
                <a:lnTo>
                  <a:pt x="182499" y="20701"/>
                </a:lnTo>
                <a:lnTo>
                  <a:pt x="188213" y="23241"/>
                </a:lnTo>
                <a:lnTo>
                  <a:pt x="192404" y="28194"/>
                </a:lnTo>
                <a:lnTo>
                  <a:pt x="196596" y="33274"/>
                </a:lnTo>
                <a:lnTo>
                  <a:pt x="198754" y="40767"/>
                </a:lnTo>
                <a:lnTo>
                  <a:pt x="198754" y="50800"/>
                </a:lnTo>
                <a:lnTo>
                  <a:pt x="189057" y="90608"/>
                </a:lnTo>
                <a:lnTo>
                  <a:pt x="161305" y="117538"/>
                </a:lnTo>
                <a:lnTo>
                  <a:pt x="135127" y="125730"/>
                </a:lnTo>
                <a:lnTo>
                  <a:pt x="130555" y="146177"/>
                </a:lnTo>
                <a:lnTo>
                  <a:pt x="163331" y="166927"/>
                </a:lnTo>
                <a:lnTo>
                  <a:pt x="168528" y="192913"/>
                </a:lnTo>
                <a:lnTo>
                  <a:pt x="168126" y="203009"/>
                </a:lnTo>
                <a:lnTo>
                  <a:pt x="154463" y="246649"/>
                </a:lnTo>
                <a:lnTo>
                  <a:pt x="118745" y="268478"/>
                </a:lnTo>
                <a:lnTo>
                  <a:pt x="195369" y="268478"/>
                </a:lnTo>
                <a:lnTo>
                  <a:pt x="220725" y="236202"/>
                </a:lnTo>
                <a:lnTo>
                  <a:pt x="227584" y="200787"/>
                </a:lnTo>
                <a:lnTo>
                  <a:pt x="226822" y="189880"/>
                </a:lnTo>
                <a:lnTo>
                  <a:pt x="208535" y="154898"/>
                </a:lnTo>
                <a:lnTo>
                  <a:pt x="178942" y="138557"/>
                </a:lnTo>
                <a:lnTo>
                  <a:pt x="179324" y="135763"/>
                </a:lnTo>
                <a:lnTo>
                  <a:pt x="225972" y="112849"/>
                </a:lnTo>
                <a:lnTo>
                  <a:pt x="251428" y="79819"/>
                </a:lnTo>
                <a:lnTo>
                  <a:pt x="256286" y="52959"/>
                </a:lnTo>
                <a:lnTo>
                  <a:pt x="255042" y="40767"/>
                </a:lnTo>
                <a:lnTo>
                  <a:pt x="251348" y="30178"/>
                </a:lnTo>
                <a:lnTo>
                  <a:pt x="245195" y="21115"/>
                </a:lnTo>
                <a:lnTo>
                  <a:pt x="244721" y="20701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04488" y="5038216"/>
            <a:ext cx="351790" cy="273050"/>
          </a:xfrm>
          <a:custGeom>
            <a:avLst/>
            <a:gdLst/>
            <a:ahLst/>
            <a:cxnLst/>
            <a:rect l="l" t="t" r="r" b="b"/>
            <a:pathLst>
              <a:path w="351789" h="273050">
                <a:moveTo>
                  <a:pt x="351536" y="0"/>
                </a:moveTo>
                <a:lnTo>
                  <a:pt x="258572" y="0"/>
                </a:lnTo>
                <a:lnTo>
                  <a:pt x="163702" y="166877"/>
                </a:lnTo>
                <a:lnTo>
                  <a:pt x="148082" y="0"/>
                </a:lnTo>
                <a:lnTo>
                  <a:pt x="54990" y="0"/>
                </a:lnTo>
                <a:lnTo>
                  <a:pt x="52197" y="13080"/>
                </a:lnTo>
                <a:lnTo>
                  <a:pt x="58038" y="13969"/>
                </a:lnTo>
                <a:lnTo>
                  <a:pt x="62229" y="15620"/>
                </a:lnTo>
                <a:lnTo>
                  <a:pt x="67437" y="20827"/>
                </a:lnTo>
                <a:lnTo>
                  <a:pt x="68707" y="24891"/>
                </a:lnTo>
                <a:lnTo>
                  <a:pt x="68707" y="38226"/>
                </a:lnTo>
                <a:lnTo>
                  <a:pt x="29717" y="218947"/>
                </a:lnTo>
                <a:lnTo>
                  <a:pt x="10287" y="257555"/>
                </a:lnTo>
                <a:lnTo>
                  <a:pt x="2794" y="259714"/>
                </a:lnTo>
                <a:lnTo>
                  <a:pt x="0" y="272922"/>
                </a:lnTo>
                <a:lnTo>
                  <a:pt x="73406" y="272922"/>
                </a:lnTo>
                <a:lnTo>
                  <a:pt x="76200" y="259714"/>
                </a:lnTo>
                <a:lnTo>
                  <a:pt x="70231" y="258952"/>
                </a:lnTo>
                <a:lnTo>
                  <a:pt x="66039" y="257174"/>
                </a:lnTo>
                <a:lnTo>
                  <a:pt x="60833" y="251967"/>
                </a:lnTo>
                <a:lnTo>
                  <a:pt x="59562" y="247903"/>
                </a:lnTo>
                <a:lnTo>
                  <a:pt x="59689" y="233171"/>
                </a:lnTo>
                <a:lnTo>
                  <a:pt x="61213" y="223138"/>
                </a:lnTo>
                <a:lnTo>
                  <a:pt x="81534" y="131190"/>
                </a:lnTo>
                <a:lnTo>
                  <a:pt x="85201" y="113782"/>
                </a:lnTo>
                <a:lnTo>
                  <a:pt x="88963" y="94313"/>
                </a:lnTo>
                <a:lnTo>
                  <a:pt x="92821" y="72772"/>
                </a:lnTo>
                <a:lnTo>
                  <a:pt x="96774" y="49148"/>
                </a:lnTo>
                <a:lnTo>
                  <a:pt x="99949" y="49148"/>
                </a:lnTo>
                <a:lnTo>
                  <a:pt x="100828" y="65226"/>
                </a:lnTo>
                <a:lnTo>
                  <a:pt x="102123" y="82803"/>
                </a:lnTo>
                <a:lnTo>
                  <a:pt x="105917" y="122554"/>
                </a:lnTo>
                <a:lnTo>
                  <a:pt x="119125" y="242696"/>
                </a:lnTo>
                <a:lnTo>
                  <a:pt x="151511" y="242696"/>
                </a:lnTo>
                <a:lnTo>
                  <a:pt x="241553" y="86994"/>
                </a:lnTo>
                <a:lnTo>
                  <a:pt x="261747" y="51180"/>
                </a:lnTo>
                <a:lnTo>
                  <a:pt x="265684" y="51180"/>
                </a:lnTo>
                <a:lnTo>
                  <a:pt x="254126" y="93170"/>
                </a:lnTo>
                <a:lnTo>
                  <a:pt x="244094" y="134873"/>
                </a:lnTo>
                <a:lnTo>
                  <a:pt x="225678" y="218947"/>
                </a:lnTo>
                <a:lnTo>
                  <a:pt x="223252" y="228875"/>
                </a:lnTo>
                <a:lnTo>
                  <a:pt x="198754" y="259714"/>
                </a:lnTo>
                <a:lnTo>
                  <a:pt x="195961" y="272922"/>
                </a:lnTo>
                <a:lnTo>
                  <a:pt x="296545" y="272922"/>
                </a:lnTo>
                <a:lnTo>
                  <a:pt x="299338" y="259714"/>
                </a:lnTo>
                <a:lnTo>
                  <a:pt x="293497" y="258952"/>
                </a:lnTo>
                <a:lnTo>
                  <a:pt x="289178" y="257174"/>
                </a:lnTo>
                <a:lnTo>
                  <a:pt x="283972" y="251967"/>
                </a:lnTo>
                <a:lnTo>
                  <a:pt x="282701" y="247903"/>
                </a:lnTo>
                <a:lnTo>
                  <a:pt x="282701" y="237235"/>
                </a:lnTo>
                <a:lnTo>
                  <a:pt x="321690" y="53974"/>
                </a:lnTo>
                <a:lnTo>
                  <a:pt x="341122" y="15239"/>
                </a:lnTo>
                <a:lnTo>
                  <a:pt x="348741" y="13080"/>
                </a:lnTo>
                <a:lnTo>
                  <a:pt x="35153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94708" y="5169789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5">
                <a:moveTo>
                  <a:pt x="30099" y="0"/>
                </a:moveTo>
                <a:lnTo>
                  <a:pt x="23240" y="0"/>
                </a:lnTo>
                <a:lnTo>
                  <a:pt x="16509" y="0"/>
                </a:lnTo>
                <a:lnTo>
                  <a:pt x="10921" y="2286"/>
                </a:lnTo>
                <a:lnTo>
                  <a:pt x="2158" y="11303"/>
                </a:lnTo>
                <a:lnTo>
                  <a:pt x="0" y="17144"/>
                </a:lnTo>
                <a:lnTo>
                  <a:pt x="0" y="31496"/>
                </a:lnTo>
                <a:lnTo>
                  <a:pt x="2158" y="37465"/>
                </a:lnTo>
                <a:lnTo>
                  <a:pt x="6603" y="41910"/>
                </a:lnTo>
                <a:lnTo>
                  <a:pt x="10921" y="46481"/>
                </a:lnTo>
                <a:lnTo>
                  <a:pt x="16509" y="48768"/>
                </a:lnTo>
                <a:lnTo>
                  <a:pt x="30099" y="48768"/>
                </a:lnTo>
                <a:lnTo>
                  <a:pt x="35559" y="46481"/>
                </a:lnTo>
                <a:lnTo>
                  <a:pt x="44322" y="37465"/>
                </a:lnTo>
                <a:lnTo>
                  <a:pt x="46481" y="31496"/>
                </a:lnTo>
                <a:lnTo>
                  <a:pt x="46481" y="17144"/>
                </a:lnTo>
                <a:lnTo>
                  <a:pt x="44322" y="11303"/>
                </a:lnTo>
                <a:lnTo>
                  <a:pt x="40004" y="6731"/>
                </a:lnTo>
                <a:lnTo>
                  <a:pt x="35559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64760" y="5109590"/>
            <a:ext cx="208025" cy="201548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4904359" y="5066029"/>
            <a:ext cx="246379" cy="256540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287" y="11430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287" y="256540"/>
                </a:lnTo>
                <a:lnTo>
                  <a:pt x="137287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5310378" y="4857750"/>
            <a:ext cx="811530" cy="671830"/>
            <a:chOff x="5310378" y="4857750"/>
            <a:chExt cx="811530" cy="671830"/>
          </a:xfrm>
        </p:grpSpPr>
        <p:sp>
          <p:nvSpPr>
            <p:cNvPr id="106" name="object 106"/>
            <p:cNvSpPr/>
            <p:nvPr/>
          </p:nvSpPr>
          <p:spPr>
            <a:xfrm>
              <a:off x="5310378" y="4857749"/>
              <a:ext cx="811530" cy="671830"/>
            </a:xfrm>
            <a:custGeom>
              <a:avLst/>
              <a:gdLst/>
              <a:ahLst/>
              <a:cxnLst/>
              <a:rect l="l" t="t" r="r" b="b"/>
              <a:pathLst>
                <a:path w="811529" h="671829">
                  <a:moveTo>
                    <a:pt x="95250" y="0"/>
                  </a:moveTo>
                  <a:lnTo>
                    <a:pt x="0" y="0"/>
                  </a:lnTo>
                  <a:lnTo>
                    <a:pt x="0" y="17780"/>
                  </a:lnTo>
                  <a:lnTo>
                    <a:pt x="0" y="655320"/>
                  </a:lnTo>
                  <a:lnTo>
                    <a:pt x="0" y="671830"/>
                  </a:lnTo>
                  <a:lnTo>
                    <a:pt x="95250" y="671830"/>
                  </a:lnTo>
                  <a:lnTo>
                    <a:pt x="95250" y="655320"/>
                  </a:lnTo>
                  <a:lnTo>
                    <a:pt x="37084" y="655320"/>
                  </a:lnTo>
                  <a:lnTo>
                    <a:pt x="37084" y="17780"/>
                  </a:lnTo>
                  <a:lnTo>
                    <a:pt x="95250" y="17780"/>
                  </a:lnTo>
                  <a:lnTo>
                    <a:pt x="95250" y="0"/>
                  </a:lnTo>
                  <a:close/>
                </a:path>
                <a:path w="811529" h="671829">
                  <a:moveTo>
                    <a:pt x="707136" y="320040"/>
                  </a:moveTo>
                  <a:lnTo>
                    <a:pt x="107061" y="320040"/>
                  </a:lnTo>
                  <a:lnTo>
                    <a:pt x="107061" y="348615"/>
                  </a:lnTo>
                  <a:lnTo>
                    <a:pt x="707136" y="348615"/>
                  </a:lnTo>
                  <a:lnTo>
                    <a:pt x="707136" y="320040"/>
                  </a:lnTo>
                  <a:close/>
                </a:path>
                <a:path w="811529" h="671829">
                  <a:moveTo>
                    <a:pt x="811276" y="0"/>
                  </a:moveTo>
                  <a:lnTo>
                    <a:pt x="716153" y="0"/>
                  </a:lnTo>
                  <a:lnTo>
                    <a:pt x="716153" y="17780"/>
                  </a:lnTo>
                  <a:lnTo>
                    <a:pt x="774319" y="17780"/>
                  </a:lnTo>
                  <a:lnTo>
                    <a:pt x="774319" y="655320"/>
                  </a:lnTo>
                  <a:lnTo>
                    <a:pt x="716153" y="655320"/>
                  </a:lnTo>
                  <a:lnTo>
                    <a:pt x="716153" y="671830"/>
                  </a:lnTo>
                  <a:lnTo>
                    <a:pt x="811276" y="671830"/>
                  </a:lnTo>
                  <a:lnTo>
                    <a:pt x="811276" y="655320"/>
                  </a:lnTo>
                  <a:lnTo>
                    <a:pt x="811276" y="17780"/>
                  </a:lnTo>
                  <a:lnTo>
                    <a:pt x="8112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41061" y="4873878"/>
              <a:ext cx="133096" cy="199135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5622798" y="4866639"/>
              <a:ext cx="381635" cy="268605"/>
            </a:xfrm>
            <a:custGeom>
              <a:avLst/>
              <a:gdLst/>
              <a:ahLst/>
              <a:cxnLst/>
              <a:rect l="l" t="t" r="r" b="b"/>
              <a:pathLst>
                <a:path w="381635" h="268604">
                  <a:moveTo>
                    <a:pt x="166090" y="110921"/>
                  </a:moveTo>
                  <a:lnTo>
                    <a:pt x="0" y="110921"/>
                  </a:lnTo>
                  <a:lnTo>
                    <a:pt x="0" y="132969"/>
                  </a:lnTo>
                  <a:lnTo>
                    <a:pt x="166090" y="132969"/>
                  </a:lnTo>
                  <a:lnTo>
                    <a:pt x="166090" y="110921"/>
                  </a:lnTo>
                  <a:close/>
                </a:path>
                <a:path w="381635" h="268604">
                  <a:moveTo>
                    <a:pt x="381635" y="38227"/>
                  </a:moveTo>
                  <a:lnTo>
                    <a:pt x="359473" y="5575"/>
                  </a:lnTo>
                  <a:lnTo>
                    <a:pt x="340106" y="838"/>
                  </a:lnTo>
                  <a:lnTo>
                    <a:pt x="340106" y="29464"/>
                  </a:lnTo>
                  <a:lnTo>
                    <a:pt x="339991" y="38227"/>
                  </a:lnTo>
                  <a:lnTo>
                    <a:pt x="321043" y="79705"/>
                  </a:lnTo>
                  <a:lnTo>
                    <a:pt x="294259" y="90805"/>
                  </a:lnTo>
                  <a:lnTo>
                    <a:pt x="290957" y="105410"/>
                  </a:lnTo>
                  <a:lnTo>
                    <a:pt x="300355" y="107315"/>
                  </a:lnTo>
                  <a:lnTo>
                    <a:pt x="307213" y="110871"/>
                  </a:lnTo>
                  <a:lnTo>
                    <a:pt x="316103" y="121285"/>
                  </a:lnTo>
                  <a:lnTo>
                    <a:pt x="318389" y="129032"/>
                  </a:lnTo>
                  <a:lnTo>
                    <a:pt x="318389" y="139192"/>
                  </a:lnTo>
                  <a:lnTo>
                    <a:pt x="306451" y="181610"/>
                  </a:lnTo>
                  <a:lnTo>
                    <a:pt x="300863" y="186436"/>
                  </a:lnTo>
                  <a:lnTo>
                    <a:pt x="295402" y="191262"/>
                  </a:lnTo>
                  <a:lnTo>
                    <a:pt x="289179" y="193675"/>
                  </a:lnTo>
                  <a:lnTo>
                    <a:pt x="275844" y="193675"/>
                  </a:lnTo>
                  <a:lnTo>
                    <a:pt x="270383" y="192024"/>
                  </a:lnTo>
                  <a:lnTo>
                    <a:pt x="261620" y="185547"/>
                  </a:lnTo>
                  <a:lnTo>
                    <a:pt x="259461" y="181229"/>
                  </a:lnTo>
                  <a:lnTo>
                    <a:pt x="259461" y="172212"/>
                  </a:lnTo>
                  <a:lnTo>
                    <a:pt x="259715" y="168910"/>
                  </a:lnTo>
                  <a:lnTo>
                    <a:pt x="260477" y="165862"/>
                  </a:lnTo>
                  <a:lnTo>
                    <a:pt x="279908" y="78105"/>
                  </a:lnTo>
                  <a:lnTo>
                    <a:pt x="292747" y="39433"/>
                  </a:lnTo>
                  <a:lnTo>
                    <a:pt x="323342" y="15113"/>
                  </a:lnTo>
                  <a:lnTo>
                    <a:pt x="328549" y="15113"/>
                  </a:lnTo>
                  <a:lnTo>
                    <a:pt x="332613" y="16891"/>
                  </a:lnTo>
                  <a:lnTo>
                    <a:pt x="338709" y="24003"/>
                  </a:lnTo>
                  <a:lnTo>
                    <a:pt x="340106" y="29464"/>
                  </a:lnTo>
                  <a:lnTo>
                    <a:pt x="340106" y="838"/>
                  </a:lnTo>
                  <a:lnTo>
                    <a:pt x="338848" y="622"/>
                  </a:lnTo>
                  <a:lnTo>
                    <a:pt x="326136" y="0"/>
                  </a:lnTo>
                  <a:lnTo>
                    <a:pt x="313588" y="673"/>
                  </a:lnTo>
                  <a:lnTo>
                    <a:pt x="273685" y="16408"/>
                  </a:lnTo>
                  <a:lnTo>
                    <a:pt x="248488" y="50457"/>
                  </a:lnTo>
                  <a:lnTo>
                    <a:pt x="236474" y="88138"/>
                  </a:lnTo>
                  <a:lnTo>
                    <a:pt x="196850" y="268605"/>
                  </a:lnTo>
                  <a:lnTo>
                    <a:pt x="237744" y="268605"/>
                  </a:lnTo>
                  <a:lnTo>
                    <a:pt x="252349" y="201803"/>
                  </a:lnTo>
                  <a:lnTo>
                    <a:pt x="256159" y="203835"/>
                  </a:lnTo>
                  <a:lnTo>
                    <a:pt x="261366" y="205486"/>
                  </a:lnTo>
                  <a:lnTo>
                    <a:pt x="274066" y="208026"/>
                  </a:lnTo>
                  <a:lnTo>
                    <a:pt x="280670" y="208661"/>
                  </a:lnTo>
                  <a:lnTo>
                    <a:pt x="287401" y="208661"/>
                  </a:lnTo>
                  <a:lnTo>
                    <a:pt x="298272" y="208165"/>
                  </a:lnTo>
                  <a:lnTo>
                    <a:pt x="308444" y="206654"/>
                  </a:lnTo>
                  <a:lnTo>
                    <a:pt x="317893" y="204114"/>
                  </a:lnTo>
                  <a:lnTo>
                    <a:pt x="323532" y="201803"/>
                  </a:lnTo>
                  <a:lnTo>
                    <a:pt x="326644" y="200533"/>
                  </a:lnTo>
                  <a:lnTo>
                    <a:pt x="334518" y="196062"/>
                  </a:lnTo>
                  <a:lnTo>
                    <a:pt x="337642" y="193675"/>
                  </a:lnTo>
                  <a:lnTo>
                    <a:pt x="341401" y="190804"/>
                  </a:lnTo>
                  <a:lnTo>
                    <a:pt x="360375" y="153860"/>
                  </a:lnTo>
                  <a:lnTo>
                    <a:pt x="360934" y="144780"/>
                  </a:lnTo>
                  <a:lnTo>
                    <a:pt x="360375" y="136982"/>
                  </a:lnTo>
                  <a:lnTo>
                    <a:pt x="334086" y="103174"/>
                  </a:lnTo>
                  <a:lnTo>
                    <a:pt x="325882" y="99949"/>
                  </a:lnTo>
                  <a:lnTo>
                    <a:pt x="326136" y="97917"/>
                  </a:lnTo>
                  <a:lnTo>
                    <a:pt x="367665" y="74295"/>
                  </a:lnTo>
                  <a:lnTo>
                    <a:pt x="380771" y="48285"/>
                  </a:lnTo>
                  <a:lnTo>
                    <a:pt x="381635" y="3822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06288" y="5323840"/>
              <a:ext cx="208279" cy="196850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77788" y="5400040"/>
            <a:ext cx="208279" cy="196850"/>
          </a:xfrm>
          <a:prstGeom prst="rect">
            <a:avLst/>
          </a:prstGeom>
        </p:spPr>
      </p:pic>
      <p:sp>
        <p:nvSpPr>
          <p:cNvPr id="111" name="object 111"/>
          <p:cNvSpPr txBox="1"/>
          <p:nvPr/>
        </p:nvSpPr>
        <p:spPr>
          <a:xfrm>
            <a:off x="4817745" y="6306820"/>
            <a:ext cx="1289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08000"/>
                </a:solidFill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579239" y="6182995"/>
            <a:ext cx="4124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1800" i="1" spc="-15" dirty="0">
                <a:solidFill>
                  <a:srgbClr val="008000"/>
                </a:solidFill>
                <a:latin typeface="Corbel"/>
                <a:cs typeface="Corbel"/>
              </a:rPr>
              <a:t>[x]	</a:t>
            </a:r>
            <a:r>
              <a:rPr sz="1800" dirty="0">
                <a:solidFill>
                  <a:srgbClr val="008000"/>
                </a:solidFill>
                <a:latin typeface="Corbel"/>
                <a:cs typeface="Corbel"/>
              </a:rPr>
              <a:t>… a vector </a:t>
            </a:r>
            <a:r>
              <a:rPr sz="1800" spc="5" dirty="0">
                <a:solidFill>
                  <a:srgbClr val="008000"/>
                </a:solidFill>
                <a:latin typeface="Corbel"/>
                <a:cs typeface="Corbel"/>
              </a:rPr>
              <a:t>of length </a:t>
            </a:r>
            <a:r>
              <a:rPr sz="1800" i="1" dirty="0">
                <a:solidFill>
                  <a:srgbClr val="008000"/>
                </a:solidFill>
                <a:latin typeface="Corbel"/>
                <a:cs typeface="Corbel"/>
              </a:rPr>
              <a:t>N </a:t>
            </a:r>
            <a:r>
              <a:rPr sz="1800" spc="-5" dirty="0">
                <a:solidFill>
                  <a:srgbClr val="008000"/>
                </a:solidFill>
                <a:latin typeface="Corbel"/>
                <a:cs typeface="Corbel"/>
              </a:rPr>
              <a:t>with </a:t>
            </a:r>
            <a:r>
              <a:rPr sz="1800" spc="15" dirty="0">
                <a:solidFill>
                  <a:srgbClr val="008000"/>
                </a:solidFill>
                <a:latin typeface="Corbel"/>
                <a:cs typeface="Corbel"/>
              </a:rPr>
              <a:t>all </a:t>
            </a:r>
            <a:r>
              <a:rPr sz="1800" spc="5" dirty="0">
                <a:solidFill>
                  <a:srgbClr val="008000"/>
                </a:solidFill>
                <a:latin typeface="Corbel"/>
                <a:cs typeface="Corbel"/>
              </a:rPr>
              <a:t>entries</a:t>
            </a:r>
            <a:r>
              <a:rPr sz="1800" spc="-250" dirty="0">
                <a:solidFill>
                  <a:srgbClr val="008000"/>
                </a:solidFill>
                <a:latin typeface="Corbel"/>
                <a:cs typeface="Corbel"/>
              </a:rPr>
              <a:t> </a:t>
            </a:r>
            <a:r>
              <a:rPr sz="1800" i="1" dirty="0">
                <a:solidFill>
                  <a:srgbClr val="008000"/>
                </a:solidFill>
                <a:latin typeface="Corbel"/>
                <a:cs typeface="Corbel"/>
              </a:rPr>
              <a:t>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5257" y="6094095"/>
            <a:ext cx="2347595" cy="504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008000"/>
                </a:solidFill>
                <a:latin typeface="Arial"/>
                <a:cs typeface="Arial"/>
              </a:rPr>
              <a:t>Note: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Here </a:t>
            </a:r>
            <a:r>
              <a:rPr sz="1550" spc="5" dirty="0">
                <a:solidFill>
                  <a:srgbClr val="008000"/>
                </a:solidFill>
                <a:latin typeface="Arial"/>
                <a:cs typeface="Arial"/>
              </a:rPr>
              <a:t>we </a:t>
            </a: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assume</a:t>
            </a:r>
            <a:r>
              <a:rPr sz="155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solidFill>
                  <a:srgbClr val="008000"/>
                </a:solidFill>
                <a:latin typeface="Arial"/>
                <a:cs typeface="Arial"/>
              </a:rPr>
              <a:t>has </a:t>
            </a:r>
            <a:r>
              <a:rPr sz="1550" spc="-1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1550" spc="1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550" spc="-5" dirty="0">
                <a:solidFill>
                  <a:srgbClr val="008000"/>
                </a:solidFill>
                <a:latin typeface="Arial"/>
                <a:cs typeface="Arial"/>
              </a:rPr>
              <a:t>dead-ends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654850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17637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00162"/>
            <a:ext cx="71913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We </a:t>
            </a:r>
            <a:r>
              <a:rPr spc="10" dirty="0"/>
              <a:t>just </a:t>
            </a:r>
            <a:r>
              <a:rPr spc="-5" dirty="0"/>
              <a:t>rearranged </a:t>
            </a:r>
            <a:r>
              <a:rPr spc="5" dirty="0"/>
              <a:t>the </a:t>
            </a:r>
            <a:r>
              <a:rPr b="1" spc="-5" dirty="0">
                <a:solidFill>
                  <a:srgbClr val="0000FF"/>
                </a:solidFill>
                <a:latin typeface="Calibri"/>
                <a:cs typeface="Calibri"/>
              </a:rPr>
              <a:t>PageRank</a:t>
            </a:r>
            <a:r>
              <a:rPr b="1" spc="-2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equation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6410" y="2309241"/>
            <a:ext cx="208025" cy="2015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85058" y="2422017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80" y="0"/>
                </a:moveTo>
                <a:lnTo>
                  <a:pt x="0" y="0"/>
                </a:lnTo>
                <a:lnTo>
                  <a:pt x="0" y="26543"/>
                </a:lnTo>
                <a:lnTo>
                  <a:pt x="246380" y="26543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5058" y="2338958"/>
            <a:ext cx="246379" cy="26670"/>
          </a:xfrm>
          <a:custGeom>
            <a:avLst/>
            <a:gdLst/>
            <a:ahLst/>
            <a:cxnLst/>
            <a:rect l="l" t="t" r="r" b="b"/>
            <a:pathLst>
              <a:path w="246380" h="26669">
                <a:moveTo>
                  <a:pt x="246380" y="0"/>
                </a:moveTo>
                <a:lnTo>
                  <a:pt x="0" y="0"/>
                </a:lnTo>
                <a:lnTo>
                  <a:pt x="0" y="26669"/>
                </a:lnTo>
                <a:lnTo>
                  <a:pt x="246380" y="26669"/>
                </a:lnTo>
                <a:lnTo>
                  <a:pt x="24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67836" y="2224658"/>
            <a:ext cx="636270" cy="372745"/>
          </a:xfrm>
          <a:custGeom>
            <a:avLst/>
            <a:gdLst/>
            <a:ahLst/>
            <a:cxnLst/>
            <a:rect l="l" t="t" r="r" b="b"/>
            <a:pathLst>
              <a:path w="636270" h="372744">
                <a:moveTo>
                  <a:pt x="179324" y="0"/>
                </a:moveTo>
                <a:lnTo>
                  <a:pt x="131335" y="8197"/>
                </a:lnTo>
                <a:lnTo>
                  <a:pt x="95948" y="32130"/>
                </a:lnTo>
                <a:lnTo>
                  <a:pt x="71564" y="69899"/>
                </a:lnTo>
                <a:lnTo>
                  <a:pt x="54990" y="122174"/>
                </a:lnTo>
                <a:lnTo>
                  <a:pt x="0" y="372490"/>
                </a:lnTo>
                <a:lnTo>
                  <a:pt x="56768" y="372490"/>
                </a:lnTo>
                <a:lnTo>
                  <a:pt x="76962" y="279780"/>
                </a:lnTo>
                <a:lnTo>
                  <a:pt x="175733" y="279780"/>
                </a:lnTo>
                <a:lnTo>
                  <a:pt x="180086" y="278002"/>
                </a:lnTo>
                <a:lnTo>
                  <a:pt x="191013" y="271833"/>
                </a:lnTo>
                <a:lnTo>
                  <a:pt x="195410" y="268477"/>
                </a:lnTo>
                <a:lnTo>
                  <a:pt x="109600" y="268477"/>
                </a:lnTo>
                <a:lnTo>
                  <a:pt x="101853" y="266318"/>
                </a:lnTo>
                <a:lnTo>
                  <a:pt x="95885" y="261746"/>
                </a:lnTo>
                <a:lnTo>
                  <a:pt x="89788" y="257175"/>
                </a:lnTo>
                <a:lnTo>
                  <a:pt x="86740" y="251205"/>
                </a:lnTo>
                <a:lnTo>
                  <a:pt x="86740" y="238760"/>
                </a:lnTo>
                <a:lnTo>
                  <a:pt x="87249" y="234187"/>
                </a:lnTo>
                <a:lnTo>
                  <a:pt x="115188" y="108203"/>
                </a:lnTo>
                <a:lnTo>
                  <a:pt x="126396" y="69627"/>
                </a:lnTo>
                <a:lnTo>
                  <a:pt x="147937" y="32863"/>
                </a:lnTo>
                <a:lnTo>
                  <a:pt x="175387" y="20700"/>
                </a:lnTo>
                <a:lnTo>
                  <a:pt x="244721" y="20700"/>
                </a:lnTo>
                <a:lnTo>
                  <a:pt x="236600" y="13588"/>
                </a:lnTo>
                <a:lnTo>
                  <a:pt x="225579" y="7608"/>
                </a:lnTo>
                <a:lnTo>
                  <a:pt x="212343" y="3365"/>
                </a:lnTo>
                <a:lnTo>
                  <a:pt x="196917" y="837"/>
                </a:lnTo>
                <a:lnTo>
                  <a:pt x="179324" y="0"/>
                </a:lnTo>
                <a:close/>
              </a:path>
              <a:path w="636270" h="372744">
                <a:moveTo>
                  <a:pt x="175733" y="279780"/>
                </a:moveTo>
                <a:lnTo>
                  <a:pt x="76962" y="279780"/>
                </a:lnTo>
                <a:lnTo>
                  <a:pt x="82296" y="282575"/>
                </a:lnTo>
                <a:lnTo>
                  <a:pt x="125602" y="289305"/>
                </a:lnTo>
                <a:lnTo>
                  <a:pt x="140652" y="288611"/>
                </a:lnTo>
                <a:lnTo>
                  <a:pt x="154749" y="286512"/>
                </a:lnTo>
                <a:lnTo>
                  <a:pt x="167893" y="282983"/>
                </a:lnTo>
                <a:lnTo>
                  <a:pt x="175733" y="279780"/>
                </a:lnTo>
                <a:close/>
              </a:path>
              <a:path w="636270" h="372744">
                <a:moveTo>
                  <a:pt x="244721" y="20700"/>
                </a:moveTo>
                <a:lnTo>
                  <a:pt x="182499" y="20700"/>
                </a:lnTo>
                <a:lnTo>
                  <a:pt x="188213" y="23240"/>
                </a:lnTo>
                <a:lnTo>
                  <a:pt x="192404" y="28193"/>
                </a:lnTo>
                <a:lnTo>
                  <a:pt x="196596" y="33274"/>
                </a:lnTo>
                <a:lnTo>
                  <a:pt x="198754" y="40766"/>
                </a:lnTo>
                <a:lnTo>
                  <a:pt x="198754" y="50800"/>
                </a:lnTo>
                <a:lnTo>
                  <a:pt x="189057" y="90608"/>
                </a:lnTo>
                <a:lnTo>
                  <a:pt x="161305" y="117538"/>
                </a:lnTo>
                <a:lnTo>
                  <a:pt x="135127" y="125729"/>
                </a:lnTo>
                <a:lnTo>
                  <a:pt x="130555" y="146176"/>
                </a:lnTo>
                <a:lnTo>
                  <a:pt x="163331" y="166927"/>
                </a:lnTo>
                <a:lnTo>
                  <a:pt x="168528" y="192912"/>
                </a:lnTo>
                <a:lnTo>
                  <a:pt x="168126" y="203009"/>
                </a:lnTo>
                <a:lnTo>
                  <a:pt x="154463" y="246649"/>
                </a:lnTo>
                <a:lnTo>
                  <a:pt x="118745" y="268477"/>
                </a:lnTo>
                <a:lnTo>
                  <a:pt x="195410" y="268477"/>
                </a:lnTo>
                <a:lnTo>
                  <a:pt x="220725" y="236202"/>
                </a:lnTo>
                <a:lnTo>
                  <a:pt x="227584" y="200787"/>
                </a:lnTo>
                <a:lnTo>
                  <a:pt x="226822" y="189880"/>
                </a:lnTo>
                <a:lnTo>
                  <a:pt x="208535" y="154898"/>
                </a:lnTo>
                <a:lnTo>
                  <a:pt x="178942" y="138556"/>
                </a:lnTo>
                <a:lnTo>
                  <a:pt x="179324" y="135762"/>
                </a:lnTo>
                <a:lnTo>
                  <a:pt x="225972" y="112849"/>
                </a:lnTo>
                <a:lnTo>
                  <a:pt x="251428" y="79819"/>
                </a:lnTo>
                <a:lnTo>
                  <a:pt x="256286" y="52958"/>
                </a:lnTo>
                <a:lnTo>
                  <a:pt x="255042" y="40766"/>
                </a:lnTo>
                <a:lnTo>
                  <a:pt x="251348" y="30178"/>
                </a:lnTo>
                <a:lnTo>
                  <a:pt x="245195" y="21115"/>
                </a:lnTo>
                <a:lnTo>
                  <a:pt x="244721" y="20700"/>
                </a:lnTo>
                <a:close/>
              </a:path>
              <a:path w="636270" h="372744">
                <a:moveTo>
                  <a:pt x="432308" y="13207"/>
                </a:moveTo>
                <a:lnTo>
                  <a:pt x="339216" y="13207"/>
                </a:lnTo>
                <a:lnTo>
                  <a:pt x="336423" y="26288"/>
                </a:lnTo>
                <a:lnTo>
                  <a:pt x="342264" y="27177"/>
                </a:lnTo>
                <a:lnTo>
                  <a:pt x="346455" y="28828"/>
                </a:lnTo>
                <a:lnTo>
                  <a:pt x="351663" y="34036"/>
                </a:lnTo>
                <a:lnTo>
                  <a:pt x="352933" y="38100"/>
                </a:lnTo>
                <a:lnTo>
                  <a:pt x="352933" y="51435"/>
                </a:lnTo>
                <a:lnTo>
                  <a:pt x="313943" y="232155"/>
                </a:lnTo>
                <a:lnTo>
                  <a:pt x="294513" y="270763"/>
                </a:lnTo>
                <a:lnTo>
                  <a:pt x="287020" y="272923"/>
                </a:lnTo>
                <a:lnTo>
                  <a:pt x="284225" y="286130"/>
                </a:lnTo>
                <a:lnTo>
                  <a:pt x="357632" y="286130"/>
                </a:lnTo>
                <a:lnTo>
                  <a:pt x="360425" y="272923"/>
                </a:lnTo>
                <a:lnTo>
                  <a:pt x="354457" y="272161"/>
                </a:lnTo>
                <a:lnTo>
                  <a:pt x="350265" y="270382"/>
                </a:lnTo>
                <a:lnTo>
                  <a:pt x="345059" y="265175"/>
                </a:lnTo>
                <a:lnTo>
                  <a:pt x="343788" y="261112"/>
                </a:lnTo>
                <a:lnTo>
                  <a:pt x="343915" y="246379"/>
                </a:lnTo>
                <a:lnTo>
                  <a:pt x="344424" y="243204"/>
                </a:lnTo>
                <a:lnTo>
                  <a:pt x="344804" y="240156"/>
                </a:lnTo>
                <a:lnTo>
                  <a:pt x="345439" y="236346"/>
                </a:lnTo>
                <a:lnTo>
                  <a:pt x="346328" y="232155"/>
                </a:lnTo>
                <a:lnTo>
                  <a:pt x="365760" y="144399"/>
                </a:lnTo>
                <a:lnTo>
                  <a:pt x="369427" y="126990"/>
                </a:lnTo>
                <a:lnTo>
                  <a:pt x="373189" y="107521"/>
                </a:lnTo>
                <a:lnTo>
                  <a:pt x="377142" y="85413"/>
                </a:lnTo>
                <a:lnTo>
                  <a:pt x="381000" y="62356"/>
                </a:lnTo>
                <a:lnTo>
                  <a:pt x="436908" y="62356"/>
                </a:lnTo>
                <a:lnTo>
                  <a:pt x="432308" y="13207"/>
                </a:lnTo>
                <a:close/>
              </a:path>
              <a:path w="636270" h="372744">
                <a:moveTo>
                  <a:pt x="606611" y="64388"/>
                </a:moveTo>
                <a:lnTo>
                  <a:pt x="549910" y="64388"/>
                </a:lnTo>
                <a:lnTo>
                  <a:pt x="543929" y="85413"/>
                </a:lnTo>
                <a:lnTo>
                  <a:pt x="538352" y="106378"/>
                </a:lnTo>
                <a:lnTo>
                  <a:pt x="533157" y="127271"/>
                </a:lnTo>
                <a:lnTo>
                  <a:pt x="528320" y="148081"/>
                </a:lnTo>
                <a:lnTo>
                  <a:pt x="509904" y="232155"/>
                </a:lnTo>
                <a:lnTo>
                  <a:pt x="507478" y="242083"/>
                </a:lnTo>
                <a:lnTo>
                  <a:pt x="482980" y="272923"/>
                </a:lnTo>
                <a:lnTo>
                  <a:pt x="480187" y="286130"/>
                </a:lnTo>
                <a:lnTo>
                  <a:pt x="580771" y="286130"/>
                </a:lnTo>
                <a:lnTo>
                  <a:pt x="583564" y="272923"/>
                </a:lnTo>
                <a:lnTo>
                  <a:pt x="577723" y="272161"/>
                </a:lnTo>
                <a:lnTo>
                  <a:pt x="573404" y="270382"/>
                </a:lnTo>
                <a:lnTo>
                  <a:pt x="568198" y="265175"/>
                </a:lnTo>
                <a:lnTo>
                  <a:pt x="566927" y="261112"/>
                </a:lnTo>
                <a:lnTo>
                  <a:pt x="566934" y="250332"/>
                </a:lnTo>
                <a:lnTo>
                  <a:pt x="567182" y="246379"/>
                </a:lnTo>
                <a:lnTo>
                  <a:pt x="567943" y="240156"/>
                </a:lnTo>
                <a:lnTo>
                  <a:pt x="568578" y="236346"/>
                </a:lnTo>
                <a:lnTo>
                  <a:pt x="569595" y="232155"/>
                </a:lnTo>
                <a:lnTo>
                  <a:pt x="605916" y="67182"/>
                </a:lnTo>
                <a:lnTo>
                  <a:pt x="606611" y="64388"/>
                </a:lnTo>
                <a:close/>
              </a:path>
              <a:path w="636270" h="372744">
                <a:moveTo>
                  <a:pt x="436908" y="62356"/>
                </a:moveTo>
                <a:lnTo>
                  <a:pt x="384175" y="62356"/>
                </a:lnTo>
                <a:lnTo>
                  <a:pt x="385054" y="78434"/>
                </a:lnTo>
                <a:lnTo>
                  <a:pt x="386349" y="96011"/>
                </a:lnTo>
                <a:lnTo>
                  <a:pt x="388050" y="115113"/>
                </a:lnTo>
                <a:lnTo>
                  <a:pt x="390143" y="135762"/>
                </a:lnTo>
                <a:lnTo>
                  <a:pt x="403351" y="255904"/>
                </a:lnTo>
                <a:lnTo>
                  <a:pt x="435737" y="255904"/>
                </a:lnTo>
                <a:lnTo>
                  <a:pt x="479579" y="180086"/>
                </a:lnTo>
                <a:lnTo>
                  <a:pt x="447928" y="180086"/>
                </a:lnTo>
                <a:lnTo>
                  <a:pt x="436908" y="62356"/>
                </a:lnTo>
                <a:close/>
              </a:path>
              <a:path w="636270" h="372744">
                <a:moveTo>
                  <a:pt x="635762" y="13207"/>
                </a:moveTo>
                <a:lnTo>
                  <a:pt x="542798" y="13207"/>
                </a:lnTo>
                <a:lnTo>
                  <a:pt x="447928" y="180086"/>
                </a:lnTo>
                <a:lnTo>
                  <a:pt x="479579" y="180086"/>
                </a:lnTo>
                <a:lnTo>
                  <a:pt x="531113" y="90963"/>
                </a:lnTo>
                <a:lnTo>
                  <a:pt x="536257" y="81914"/>
                </a:lnTo>
                <a:lnTo>
                  <a:pt x="541210" y="73056"/>
                </a:lnTo>
                <a:lnTo>
                  <a:pt x="545973" y="64388"/>
                </a:lnTo>
                <a:lnTo>
                  <a:pt x="606611" y="64388"/>
                </a:lnTo>
                <a:lnTo>
                  <a:pt x="625348" y="28448"/>
                </a:lnTo>
                <a:lnTo>
                  <a:pt x="632967" y="26288"/>
                </a:lnTo>
                <a:lnTo>
                  <a:pt x="635762" y="13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42283" y="2369439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89" h="48894">
                <a:moveTo>
                  <a:pt x="30099" y="0"/>
                </a:moveTo>
                <a:lnTo>
                  <a:pt x="23240" y="0"/>
                </a:lnTo>
                <a:lnTo>
                  <a:pt x="16509" y="0"/>
                </a:lnTo>
                <a:lnTo>
                  <a:pt x="10921" y="2286"/>
                </a:lnTo>
                <a:lnTo>
                  <a:pt x="2158" y="11302"/>
                </a:lnTo>
                <a:lnTo>
                  <a:pt x="0" y="17145"/>
                </a:lnTo>
                <a:lnTo>
                  <a:pt x="0" y="31496"/>
                </a:lnTo>
                <a:lnTo>
                  <a:pt x="2158" y="37464"/>
                </a:lnTo>
                <a:lnTo>
                  <a:pt x="6603" y="41910"/>
                </a:lnTo>
                <a:lnTo>
                  <a:pt x="10921" y="46482"/>
                </a:lnTo>
                <a:lnTo>
                  <a:pt x="16509" y="48768"/>
                </a:lnTo>
                <a:lnTo>
                  <a:pt x="30099" y="48768"/>
                </a:lnTo>
                <a:lnTo>
                  <a:pt x="35559" y="46482"/>
                </a:lnTo>
                <a:lnTo>
                  <a:pt x="44322" y="37464"/>
                </a:lnTo>
                <a:lnTo>
                  <a:pt x="46481" y="31496"/>
                </a:lnTo>
                <a:lnTo>
                  <a:pt x="46481" y="17145"/>
                </a:lnTo>
                <a:lnTo>
                  <a:pt x="44322" y="11302"/>
                </a:lnTo>
                <a:lnTo>
                  <a:pt x="40004" y="6731"/>
                </a:lnTo>
                <a:lnTo>
                  <a:pt x="35559" y="2286"/>
                </a:lnTo>
                <a:lnTo>
                  <a:pt x="30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2335" y="2309241"/>
            <a:ext cx="208025" cy="2015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542409" y="2265679"/>
            <a:ext cx="246379" cy="256540"/>
          </a:xfrm>
          <a:custGeom>
            <a:avLst/>
            <a:gdLst/>
            <a:ahLst/>
            <a:cxnLst/>
            <a:rect l="l" t="t" r="r" b="b"/>
            <a:pathLst>
              <a:path w="246379" h="256539">
                <a:moveTo>
                  <a:pt x="246380" y="114300"/>
                </a:moveTo>
                <a:lnTo>
                  <a:pt x="137287" y="114300"/>
                </a:lnTo>
                <a:lnTo>
                  <a:pt x="137287" y="0"/>
                </a:lnTo>
                <a:lnTo>
                  <a:pt x="108966" y="0"/>
                </a:lnTo>
                <a:lnTo>
                  <a:pt x="108966" y="114300"/>
                </a:lnTo>
                <a:lnTo>
                  <a:pt x="0" y="114300"/>
                </a:lnTo>
                <a:lnTo>
                  <a:pt x="0" y="140970"/>
                </a:lnTo>
                <a:lnTo>
                  <a:pt x="108966" y="140970"/>
                </a:lnTo>
                <a:lnTo>
                  <a:pt x="108966" y="256540"/>
                </a:lnTo>
                <a:lnTo>
                  <a:pt x="137287" y="256540"/>
                </a:lnTo>
                <a:lnTo>
                  <a:pt x="137287" y="140970"/>
                </a:lnTo>
                <a:lnTo>
                  <a:pt x="246380" y="140970"/>
                </a:lnTo>
                <a:lnTo>
                  <a:pt x="2463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7953" y="1877059"/>
            <a:ext cx="1228725" cy="1033780"/>
          </a:xfrm>
          <a:custGeom>
            <a:avLst/>
            <a:gdLst/>
            <a:ahLst/>
            <a:cxnLst/>
            <a:rect l="l" t="t" r="r" b="b"/>
            <a:pathLst>
              <a:path w="1228725" h="1033780">
                <a:moveTo>
                  <a:pt x="102870" y="0"/>
                </a:moveTo>
                <a:lnTo>
                  <a:pt x="0" y="0"/>
                </a:lnTo>
                <a:lnTo>
                  <a:pt x="0" y="19050"/>
                </a:lnTo>
                <a:lnTo>
                  <a:pt x="0" y="1014730"/>
                </a:lnTo>
                <a:lnTo>
                  <a:pt x="0" y="1033780"/>
                </a:lnTo>
                <a:lnTo>
                  <a:pt x="102870" y="1033780"/>
                </a:lnTo>
                <a:lnTo>
                  <a:pt x="102870" y="1014730"/>
                </a:lnTo>
                <a:lnTo>
                  <a:pt x="39116" y="1014730"/>
                </a:lnTo>
                <a:lnTo>
                  <a:pt x="39116" y="19050"/>
                </a:lnTo>
                <a:lnTo>
                  <a:pt x="102870" y="19050"/>
                </a:lnTo>
                <a:lnTo>
                  <a:pt x="102870" y="0"/>
                </a:lnTo>
                <a:close/>
              </a:path>
              <a:path w="1228725" h="1033780">
                <a:moveTo>
                  <a:pt x="334010" y="301244"/>
                </a:moveTo>
                <a:lnTo>
                  <a:pt x="289433" y="295148"/>
                </a:lnTo>
                <a:lnTo>
                  <a:pt x="278130" y="271399"/>
                </a:lnTo>
                <a:lnTo>
                  <a:pt x="278130" y="96393"/>
                </a:lnTo>
                <a:lnTo>
                  <a:pt x="278472" y="66128"/>
                </a:lnTo>
                <a:lnTo>
                  <a:pt x="279400" y="43180"/>
                </a:lnTo>
                <a:lnTo>
                  <a:pt x="253746" y="43180"/>
                </a:lnTo>
                <a:lnTo>
                  <a:pt x="149352" y="105791"/>
                </a:lnTo>
                <a:lnTo>
                  <a:pt x="161544" y="127000"/>
                </a:lnTo>
                <a:lnTo>
                  <a:pt x="171208" y="120535"/>
                </a:lnTo>
                <a:lnTo>
                  <a:pt x="186207" y="111112"/>
                </a:lnTo>
                <a:lnTo>
                  <a:pt x="197485" y="105156"/>
                </a:lnTo>
                <a:lnTo>
                  <a:pt x="202311" y="103632"/>
                </a:lnTo>
                <a:lnTo>
                  <a:pt x="209169" y="103632"/>
                </a:lnTo>
                <a:lnTo>
                  <a:pt x="211963" y="104775"/>
                </a:lnTo>
                <a:lnTo>
                  <a:pt x="216154" y="109601"/>
                </a:lnTo>
                <a:lnTo>
                  <a:pt x="217170" y="113538"/>
                </a:lnTo>
                <a:lnTo>
                  <a:pt x="217170" y="272923"/>
                </a:lnTo>
                <a:lnTo>
                  <a:pt x="187490" y="299262"/>
                </a:lnTo>
                <a:lnTo>
                  <a:pt x="161417" y="301244"/>
                </a:lnTo>
                <a:lnTo>
                  <a:pt x="161417" y="319405"/>
                </a:lnTo>
                <a:lnTo>
                  <a:pt x="334010" y="319405"/>
                </a:lnTo>
                <a:lnTo>
                  <a:pt x="334010" y="301244"/>
                </a:lnTo>
                <a:close/>
              </a:path>
              <a:path w="1228725" h="1033780">
                <a:moveTo>
                  <a:pt x="716661" y="189052"/>
                </a:moveTo>
                <a:lnTo>
                  <a:pt x="470281" y="189052"/>
                </a:lnTo>
                <a:lnTo>
                  <a:pt x="470281" y="215646"/>
                </a:lnTo>
                <a:lnTo>
                  <a:pt x="716661" y="215646"/>
                </a:lnTo>
                <a:lnTo>
                  <a:pt x="716661" y="189052"/>
                </a:lnTo>
                <a:close/>
              </a:path>
              <a:path w="1228725" h="1033780">
                <a:moveTo>
                  <a:pt x="759206" y="637032"/>
                </a:moveTo>
                <a:lnTo>
                  <a:pt x="685673" y="637032"/>
                </a:lnTo>
                <a:lnTo>
                  <a:pt x="682879" y="650113"/>
                </a:lnTo>
                <a:lnTo>
                  <a:pt x="688721" y="651002"/>
                </a:lnTo>
                <a:lnTo>
                  <a:pt x="692912" y="652653"/>
                </a:lnTo>
                <a:lnTo>
                  <a:pt x="698119" y="657860"/>
                </a:lnTo>
                <a:lnTo>
                  <a:pt x="699516" y="661924"/>
                </a:lnTo>
                <a:lnTo>
                  <a:pt x="699516" y="675132"/>
                </a:lnTo>
                <a:lnTo>
                  <a:pt x="698627" y="683006"/>
                </a:lnTo>
                <a:lnTo>
                  <a:pt x="682879" y="755142"/>
                </a:lnTo>
                <a:lnTo>
                  <a:pt x="674395" y="795337"/>
                </a:lnTo>
                <a:lnTo>
                  <a:pt x="667639" y="831723"/>
                </a:lnTo>
                <a:lnTo>
                  <a:pt x="665099" y="831723"/>
                </a:lnTo>
                <a:lnTo>
                  <a:pt x="660095" y="813346"/>
                </a:lnTo>
                <a:lnTo>
                  <a:pt x="654253" y="793623"/>
                </a:lnTo>
                <a:lnTo>
                  <a:pt x="647573" y="772579"/>
                </a:lnTo>
                <a:lnTo>
                  <a:pt x="601472" y="637032"/>
                </a:lnTo>
                <a:lnTo>
                  <a:pt x="525526" y="637032"/>
                </a:lnTo>
                <a:lnTo>
                  <a:pt x="522732" y="650113"/>
                </a:lnTo>
                <a:lnTo>
                  <a:pt x="528574" y="651002"/>
                </a:lnTo>
                <a:lnTo>
                  <a:pt x="532765" y="652653"/>
                </a:lnTo>
                <a:lnTo>
                  <a:pt x="537972" y="657860"/>
                </a:lnTo>
                <a:lnTo>
                  <a:pt x="539242" y="661924"/>
                </a:lnTo>
                <a:lnTo>
                  <a:pt x="539242" y="675259"/>
                </a:lnTo>
                <a:lnTo>
                  <a:pt x="500253" y="855980"/>
                </a:lnTo>
                <a:lnTo>
                  <a:pt x="480822" y="894588"/>
                </a:lnTo>
                <a:lnTo>
                  <a:pt x="473329" y="896747"/>
                </a:lnTo>
                <a:lnTo>
                  <a:pt x="470535" y="909955"/>
                </a:lnTo>
                <a:lnTo>
                  <a:pt x="544068" y="909955"/>
                </a:lnTo>
                <a:lnTo>
                  <a:pt x="546862" y="896747"/>
                </a:lnTo>
                <a:lnTo>
                  <a:pt x="541020" y="895985"/>
                </a:lnTo>
                <a:lnTo>
                  <a:pt x="536829" y="894207"/>
                </a:lnTo>
                <a:lnTo>
                  <a:pt x="531622" y="889000"/>
                </a:lnTo>
                <a:lnTo>
                  <a:pt x="530225" y="884936"/>
                </a:lnTo>
                <a:lnTo>
                  <a:pt x="530225" y="874268"/>
                </a:lnTo>
                <a:lnTo>
                  <a:pt x="530479" y="870204"/>
                </a:lnTo>
                <a:lnTo>
                  <a:pt x="531241" y="863981"/>
                </a:lnTo>
                <a:lnTo>
                  <a:pt x="553288" y="763143"/>
                </a:lnTo>
                <a:lnTo>
                  <a:pt x="558114" y="739305"/>
                </a:lnTo>
                <a:lnTo>
                  <a:pt x="561721" y="719239"/>
                </a:lnTo>
                <a:lnTo>
                  <a:pt x="564134" y="702945"/>
                </a:lnTo>
                <a:lnTo>
                  <a:pt x="567055" y="703199"/>
                </a:lnTo>
                <a:lnTo>
                  <a:pt x="582383" y="754303"/>
                </a:lnTo>
                <a:lnTo>
                  <a:pt x="635635" y="909955"/>
                </a:lnTo>
                <a:lnTo>
                  <a:pt x="681228" y="909955"/>
                </a:lnTo>
                <a:lnTo>
                  <a:pt x="729488" y="691007"/>
                </a:lnTo>
                <a:lnTo>
                  <a:pt x="731913" y="681037"/>
                </a:lnTo>
                <a:lnTo>
                  <a:pt x="756412" y="650113"/>
                </a:lnTo>
                <a:lnTo>
                  <a:pt x="759206" y="637032"/>
                </a:lnTo>
                <a:close/>
              </a:path>
              <a:path w="1228725" h="1033780">
                <a:moveTo>
                  <a:pt x="1090295" y="86233"/>
                </a:moveTo>
                <a:lnTo>
                  <a:pt x="1070610" y="46863"/>
                </a:lnTo>
                <a:lnTo>
                  <a:pt x="1032764" y="34417"/>
                </a:lnTo>
                <a:lnTo>
                  <a:pt x="1032764" y="74041"/>
                </a:lnTo>
                <a:lnTo>
                  <a:pt x="1032764" y="84074"/>
                </a:lnTo>
                <a:lnTo>
                  <a:pt x="1023061" y="123888"/>
                </a:lnTo>
                <a:lnTo>
                  <a:pt x="995311" y="150812"/>
                </a:lnTo>
                <a:lnTo>
                  <a:pt x="969137" y="159004"/>
                </a:lnTo>
                <a:lnTo>
                  <a:pt x="964565" y="179451"/>
                </a:lnTo>
                <a:lnTo>
                  <a:pt x="997331" y="200202"/>
                </a:lnTo>
                <a:lnTo>
                  <a:pt x="1002538" y="226187"/>
                </a:lnTo>
                <a:lnTo>
                  <a:pt x="1002131" y="236296"/>
                </a:lnTo>
                <a:lnTo>
                  <a:pt x="988466" y="279933"/>
                </a:lnTo>
                <a:lnTo>
                  <a:pt x="952754" y="301752"/>
                </a:lnTo>
                <a:lnTo>
                  <a:pt x="943610" y="301752"/>
                </a:lnTo>
                <a:lnTo>
                  <a:pt x="935863" y="299593"/>
                </a:lnTo>
                <a:lnTo>
                  <a:pt x="929894" y="295021"/>
                </a:lnTo>
                <a:lnTo>
                  <a:pt x="923798" y="290449"/>
                </a:lnTo>
                <a:lnTo>
                  <a:pt x="920750" y="284480"/>
                </a:lnTo>
                <a:lnTo>
                  <a:pt x="920750" y="272034"/>
                </a:lnTo>
                <a:lnTo>
                  <a:pt x="949198" y="141478"/>
                </a:lnTo>
                <a:lnTo>
                  <a:pt x="960399" y="102908"/>
                </a:lnTo>
                <a:lnTo>
                  <a:pt x="981938" y="66141"/>
                </a:lnTo>
                <a:lnTo>
                  <a:pt x="1009396" y="53975"/>
                </a:lnTo>
                <a:lnTo>
                  <a:pt x="1016508" y="53975"/>
                </a:lnTo>
                <a:lnTo>
                  <a:pt x="1022223" y="56515"/>
                </a:lnTo>
                <a:lnTo>
                  <a:pt x="1026414" y="61468"/>
                </a:lnTo>
                <a:lnTo>
                  <a:pt x="1030605" y="66548"/>
                </a:lnTo>
                <a:lnTo>
                  <a:pt x="1032764" y="74041"/>
                </a:lnTo>
                <a:lnTo>
                  <a:pt x="1032764" y="34417"/>
                </a:lnTo>
                <a:lnTo>
                  <a:pt x="1030922" y="34112"/>
                </a:lnTo>
                <a:lnTo>
                  <a:pt x="1013333" y="33274"/>
                </a:lnTo>
                <a:lnTo>
                  <a:pt x="995870" y="34188"/>
                </a:lnTo>
                <a:lnTo>
                  <a:pt x="952246" y="47879"/>
                </a:lnTo>
                <a:lnTo>
                  <a:pt x="920661" y="76454"/>
                </a:lnTo>
                <a:lnTo>
                  <a:pt x="899287" y="118960"/>
                </a:lnTo>
                <a:lnTo>
                  <a:pt x="834009" y="405765"/>
                </a:lnTo>
                <a:lnTo>
                  <a:pt x="890778" y="405765"/>
                </a:lnTo>
                <a:lnTo>
                  <a:pt x="910971" y="313055"/>
                </a:lnTo>
                <a:lnTo>
                  <a:pt x="916305" y="315849"/>
                </a:lnTo>
                <a:lnTo>
                  <a:pt x="959612" y="322580"/>
                </a:lnTo>
                <a:lnTo>
                  <a:pt x="974648" y="321894"/>
                </a:lnTo>
                <a:lnTo>
                  <a:pt x="988745" y="319786"/>
                </a:lnTo>
                <a:lnTo>
                  <a:pt x="1001903" y="316268"/>
                </a:lnTo>
                <a:lnTo>
                  <a:pt x="1009738" y="313055"/>
                </a:lnTo>
                <a:lnTo>
                  <a:pt x="1014095" y="311277"/>
                </a:lnTo>
                <a:lnTo>
                  <a:pt x="1025017" y="305117"/>
                </a:lnTo>
                <a:lnTo>
                  <a:pt x="1029411" y="301752"/>
                </a:lnTo>
                <a:lnTo>
                  <a:pt x="1034554" y="297840"/>
                </a:lnTo>
                <a:lnTo>
                  <a:pt x="1058545" y="258368"/>
                </a:lnTo>
                <a:lnTo>
                  <a:pt x="1061593" y="234061"/>
                </a:lnTo>
                <a:lnTo>
                  <a:pt x="1060831" y="223164"/>
                </a:lnTo>
                <a:lnTo>
                  <a:pt x="1042543" y="188175"/>
                </a:lnTo>
                <a:lnTo>
                  <a:pt x="1012952" y="171831"/>
                </a:lnTo>
                <a:lnTo>
                  <a:pt x="1013333" y="169037"/>
                </a:lnTo>
                <a:lnTo>
                  <a:pt x="1059980" y="146126"/>
                </a:lnTo>
                <a:lnTo>
                  <a:pt x="1085430" y="113106"/>
                </a:lnTo>
                <a:lnTo>
                  <a:pt x="1089075" y="100139"/>
                </a:lnTo>
                <a:lnTo>
                  <a:pt x="1090295" y="86233"/>
                </a:lnTo>
                <a:close/>
              </a:path>
              <a:path w="1228725" h="1033780">
                <a:moveTo>
                  <a:pt x="1116711" y="500380"/>
                </a:moveTo>
                <a:lnTo>
                  <a:pt x="116586" y="500380"/>
                </a:lnTo>
                <a:lnTo>
                  <a:pt x="116586" y="528955"/>
                </a:lnTo>
                <a:lnTo>
                  <a:pt x="1116711" y="528955"/>
                </a:lnTo>
                <a:lnTo>
                  <a:pt x="1116711" y="500380"/>
                </a:lnTo>
                <a:close/>
              </a:path>
              <a:path w="1228725" h="1033780">
                <a:moveTo>
                  <a:pt x="1228471" y="0"/>
                </a:moveTo>
                <a:lnTo>
                  <a:pt x="1125728" y="0"/>
                </a:lnTo>
                <a:lnTo>
                  <a:pt x="1125728" y="19050"/>
                </a:lnTo>
                <a:lnTo>
                  <a:pt x="1189482" y="19050"/>
                </a:lnTo>
                <a:lnTo>
                  <a:pt x="1189482" y="1014730"/>
                </a:lnTo>
                <a:lnTo>
                  <a:pt x="1125728" y="1014730"/>
                </a:lnTo>
                <a:lnTo>
                  <a:pt x="1125728" y="1033780"/>
                </a:lnTo>
                <a:lnTo>
                  <a:pt x="1228471" y="1033780"/>
                </a:lnTo>
                <a:lnTo>
                  <a:pt x="1228471" y="1014730"/>
                </a:lnTo>
                <a:lnTo>
                  <a:pt x="1228471" y="19050"/>
                </a:lnTo>
                <a:lnTo>
                  <a:pt x="1228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4463" y="2780664"/>
            <a:ext cx="208279" cy="1968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706114"/>
            <a:ext cx="323850" cy="40068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621910"/>
            <a:ext cx="323850" cy="40068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3130" y="2813113"/>
            <a:ext cx="7521575" cy="315150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600710" indent="-229235">
              <a:lnSpc>
                <a:spcPct val="100000"/>
              </a:lnSpc>
              <a:spcBef>
                <a:spcPts val="1480"/>
              </a:spcBef>
              <a:buClr>
                <a:srgbClr val="E66C7C"/>
              </a:buClr>
              <a:buFont typeface="Wingdings"/>
              <a:buChar char=""/>
              <a:tabLst>
                <a:tab pos="600710" algn="l"/>
              </a:tabLst>
            </a:pPr>
            <a:r>
              <a:rPr sz="2400" dirty="0">
                <a:latin typeface="Calibri"/>
                <a:cs typeface="Calibri"/>
              </a:rPr>
              <a:t>where </a:t>
            </a:r>
            <a:r>
              <a:rPr sz="2400" b="1" spc="5" dirty="0">
                <a:latin typeface="Calibri"/>
                <a:cs typeface="Calibri"/>
              </a:rPr>
              <a:t>[(1-</a:t>
            </a:r>
            <a:r>
              <a:rPr sz="2400" b="1" spc="5" dirty="0">
                <a:latin typeface="Symbol"/>
                <a:cs typeface="Symbol"/>
              </a:rPr>
              <a:t></a:t>
            </a:r>
            <a:r>
              <a:rPr sz="2400" b="1" spc="5" dirty="0">
                <a:latin typeface="Calibri"/>
                <a:cs typeface="Calibri"/>
              </a:rPr>
              <a:t>)/N]</a:t>
            </a:r>
            <a:r>
              <a:rPr sz="2325" b="1" spc="7" baseline="-19713" dirty="0">
                <a:latin typeface="Calibri"/>
                <a:cs typeface="Calibri"/>
              </a:rPr>
              <a:t>N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 vector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b="1" i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entries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(1-</a:t>
            </a:r>
            <a:r>
              <a:rPr sz="2400" b="1" spc="15" dirty="0">
                <a:latin typeface="Symbol"/>
                <a:cs typeface="Symbol"/>
              </a:rPr>
              <a:t></a:t>
            </a:r>
            <a:r>
              <a:rPr sz="2400" b="1" spc="15" dirty="0">
                <a:latin typeface="Calibri"/>
                <a:cs typeface="Calibri"/>
              </a:rPr>
              <a:t>)/N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75"/>
              </a:spcBef>
            </a:pPr>
            <a:r>
              <a:rPr sz="3200" b="1" i="1" spc="25" dirty="0">
                <a:latin typeface="Calibri"/>
                <a:cs typeface="Calibri"/>
              </a:rPr>
              <a:t>M </a:t>
            </a:r>
            <a:r>
              <a:rPr sz="3200" spc="5" dirty="0">
                <a:latin typeface="Calibri"/>
                <a:cs typeface="Calibri"/>
              </a:rPr>
              <a:t>is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b="1" spc="-15" dirty="0">
                <a:solidFill>
                  <a:srgbClr val="D50092"/>
                </a:solidFill>
                <a:latin typeface="Calibri"/>
                <a:cs typeface="Calibri"/>
              </a:rPr>
              <a:t>sparse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matrix! </a:t>
            </a:r>
            <a:r>
              <a:rPr sz="2400" dirty="0">
                <a:latin typeface="Calibri"/>
                <a:cs typeface="Calibri"/>
              </a:rPr>
              <a:t>(with </a:t>
            </a:r>
            <a:r>
              <a:rPr sz="2400" spc="5" dirty="0">
                <a:latin typeface="Calibri"/>
                <a:cs typeface="Calibri"/>
              </a:rPr>
              <a:t>no</a:t>
            </a:r>
            <a:r>
              <a:rPr sz="2400" spc="-2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dead-ends)</a:t>
            </a:r>
            <a:endParaRPr sz="2400">
              <a:latin typeface="Calibri"/>
              <a:cs typeface="Calibri"/>
            </a:endParaRPr>
          </a:p>
          <a:p>
            <a:pPr marL="333375" indent="-276860">
              <a:lnSpc>
                <a:spcPts val="3115"/>
              </a:lnSpc>
              <a:spcBef>
                <a:spcPts val="445"/>
              </a:spcBef>
              <a:buClr>
                <a:srgbClr val="5FB5CC"/>
              </a:buClr>
              <a:buFont typeface="Wingdings"/>
              <a:buChar char=""/>
              <a:tabLst>
                <a:tab pos="334010" algn="l"/>
              </a:tabLst>
            </a:pPr>
            <a:r>
              <a:rPr sz="2750" spc="15" dirty="0">
                <a:latin typeface="Calibri"/>
                <a:cs typeface="Calibri"/>
              </a:rPr>
              <a:t>10 </a:t>
            </a:r>
            <a:r>
              <a:rPr sz="2750" spc="-15" dirty="0">
                <a:latin typeface="Calibri"/>
                <a:cs typeface="Calibri"/>
              </a:rPr>
              <a:t>links per </a:t>
            </a:r>
            <a:r>
              <a:rPr sz="2750" spc="-5" dirty="0">
                <a:latin typeface="Calibri"/>
                <a:cs typeface="Calibri"/>
              </a:rPr>
              <a:t>node, </a:t>
            </a:r>
            <a:r>
              <a:rPr sz="2750" spc="-15" dirty="0">
                <a:latin typeface="Calibri"/>
                <a:cs typeface="Calibri"/>
              </a:rPr>
              <a:t>approx </a:t>
            </a:r>
            <a:r>
              <a:rPr sz="2750" spc="40" dirty="0">
                <a:latin typeface="Calibri"/>
                <a:cs typeface="Calibri"/>
              </a:rPr>
              <a:t>10</a:t>
            </a:r>
            <a:r>
              <a:rPr sz="2750" spc="40" dirty="0">
                <a:latin typeface="Cambria Math"/>
                <a:cs typeface="Cambria Math"/>
              </a:rPr>
              <a:t>𝑁</a:t>
            </a:r>
            <a:r>
              <a:rPr sz="2750" spc="670" dirty="0">
                <a:latin typeface="Cambria Math"/>
                <a:cs typeface="Cambria Math"/>
              </a:rPr>
              <a:t> </a:t>
            </a:r>
            <a:r>
              <a:rPr sz="2750" spc="-15" dirty="0">
                <a:latin typeface="Calibri"/>
                <a:cs typeface="Calibri"/>
              </a:rPr>
              <a:t>entries</a:t>
            </a:r>
            <a:endParaRPr sz="2750">
              <a:latin typeface="Calibri"/>
              <a:cs typeface="Calibri"/>
            </a:endParaRPr>
          </a:p>
          <a:p>
            <a:pPr marL="38100">
              <a:lnSpc>
                <a:spcPts val="3654"/>
              </a:lnSpc>
            </a:pPr>
            <a:r>
              <a:rPr sz="3200" spc="15" dirty="0">
                <a:latin typeface="Calibri"/>
                <a:cs typeface="Calibri"/>
              </a:rPr>
              <a:t>So </a:t>
            </a:r>
            <a:r>
              <a:rPr sz="3200" spc="1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each </a:t>
            </a:r>
            <a:r>
              <a:rPr sz="3200" dirty="0">
                <a:latin typeface="Calibri"/>
                <a:cs typeface="Calibri"/>
              </a:rPr>
              <a:t>iteration, </a:t>
            </a:r>
            <a:r>
              <a:rPr sz="3200" spc="2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4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333375" indent="-276860">
              <a:lnSpc>
                <a:spcPct val="100000"/>
              </a:lnSpc>
              <a:spcBef>
                <a:spcPts val="290"/>
              </a:spcBef>
              <a:buClr>
                <a:srgbClr val="5FB5CC"/>
              </a:buClr>
              <a:buFont typeface="Wingdings"/>
              <a:buChar char=""/>
              <a:tabLst>
                <a:tab pos="334010" algn="l"/>
              </a:tabLst>
            </a:pPr>
            <a:r>
              <a:rPr sz="2750" spc="10" dirty="0">
                <a:solidFill>
                  <a:srgbClr val="0000FF"/>
                </a:solidFill>
                <a:latin typeface="Calibri"/>
                <a:cs typeface="Calibri"/>
              </a:rPr>
              <a:t>Compute </a:t>
            </a:r>
            <a:r>
              <a:rPr sz="2750" b="1" i="1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775" baseline="2552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750" spc="10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900" i="1" spc="-7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2900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750" b="1" i="1" spc="20" dirty="0">
                <a:solidFill>
                  <a:srgbClr val="0000FF"/>
                </a:solidFill>
                <a:latin typeface="Calibri"/>
                <a:cs typeface="Calibri"/>
              </a:rPr>
              <a:t>M </a:t>
            </a:r>
            <a:r>
              <a:rPr sz="2750" spc="5" dirty="0">
                <a:solidFill>
                  <a:srgbClr val="0000FF"/>
                </a:solidFill>
                <a:latin typeface="Calibri"/>
                <a:cs typeface="Calibri"/>
              </a:rPr>
              <a:t>∙</a:t>
            </a:r>
            <a:r>
              <a:rPr sz="275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i="1" spc="1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775" spc="15" baseline="25525" dirty="0">
                <a:solidFill>
                  <a:srgbClr val="0000FF"/>
                </a:solidFill>
                <a:latin typeface="Calibri"/>
                <a:cs typeface="Calibri"/>
              </a:rPr>
              <a:t>old</a:t>
            </a:r>
            <a:endParaRPr sz="2775" baseline="25525">
              <a:latin typeface="Calibri"/>
              <a:cs typeface="Calibri"/>
            </a:endParaRPr>
          </a:p>
          <a:p>
            <a:pPr marL="333375" indent="-276860">
              <a:lnSpc>
                <a:spcPct val="100000"/>
              </a:lnSpc>
              <a:spcBef>
                <a:spcPts val="350"/>
              </a:spcBef>
              <a:buClr>
                <a:srgbClr val="5FB5CC"/>
              </a:buClr>
              <a:buFont typeface="Wingdings"/>
              <a:buChar char=""/>
              <a:tabLst>
                <a:tab pos="334010" algn="l"/>
              </a:tabLst>
            </a:pPr>
            <a:r>
              <a:rPr sz="2750" spc="-10" dirty="0">
                <a:latin typeface="Calibri"/>
                <a:cs typeface="Calibri"/>
              </a:rPr>
              <a:t>Add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constant </a:t>
            </a:r>
            <a:r>
              <a:rPr sz="2750" spc="-15" dirty="0">
                <a:latin typeface="Calibri"/>
                <a:cs typeface="Calibri"/>
              </a:rPr>
              <a:t>value </a:t>
            </a:r>
            <a:r>
              <a:rPr sz="2750" b="1" spc="45" dirty="0">
                <a:latin typeface="Calibri"/>
                <a:cs typeface="Calibri"/>
              </a:rPr>
              <a:t>(1-</a:t>
            </a:r>
            <a:r>
              <a:rPr sz="2750" b="1" spc="45" dirty="0">
                <a:latin typeface="Symbol"/>
                <a:cs typeface="Symbol"/>
              </a:rPr>
              <a:t></a:t>
            </a:r>
            <a:r>
              <a:rPr sz="2750" b="1" spc="45" dirty="0">
                <a:latin typeface="Calibri"/>
                <a:cs typeface="Calibri"/>
              </a:rPr>
              <a:t>)/N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each </a:t>
            </a:r>
            <a:r>
              <a:rPr sz="2750" spc="-10" dirty="0">
                <a:latin typeface="Calibri"/>
                <a:cs typeface="Calibri"/>
              </a:rPr>
              <a:t>entry in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new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6886" y="5992177"/>
            <a:ext cx="68567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Clr>
                <a:srgbClr val="E66C7C"/>
              </a:buClr>
              <a:buFont typeface="Wingdings"/>
              <a:buChar char=""/>
              <a:tabLst>
                <a:tab pos="267335" algn="l"/>
              </a:tabLst>
            </a:pP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Note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if M 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contains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dead-ends 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then </a:t>
            </a:r>
            <a:r>
              <a:rPr sz="3600" spc="494" baseline="1157" dirty="0">
                <a:solidFill>
                  <a:srgbClr val="008000"/>
                </a:solidFill>
                <a:latin typeface="Cambria Math"/>
                <a:cs typeface="Cambria Math"/>
              </a:rPr>
              <a:t>σ </a:t>
            </a:r>
            <a:r>
              <a:rPr sz="2400" spc="15" dirty="0">
                <a:solidFill>
                  <a:srgbClr val="008000"/>
                </a:solidFill>
                <a:latin typeface="Cambria Math"/>
                <a:cs typeface="Cambria Math"/>
              </a:rPr>
              <a:t>𝒓</a:t>
            </a:r>
            <a:r>
              <a:rPr sz="2550" spc="22" baseline="31045" dirty="0">
                <a:solidFill>
                  <a:srgbClr val="008000"/>
                </a:solidFill>
                <a:latin typeface="Cambria Math"/>
                <a:cs typeface="Cambria Math"/>
              </a:rPr>
              <a:t>𝒏𝒆𝒘 </a:t>
            </a:r>
            <a:r>
              <a:rPr sz="2400" dirty="0">
                <a:solidFill>
                  <a:srgbClr val="008000"/>
                </a:solidFill>
                <a:latin typeface="Cambria Math"/>
                <a:cs typeface="Cambria Math"/>
              </a:rPr>
              <a:t>&lt; 𝟏</a:t>
            </a:r>
            <a:r>
              <a:rPr sz="2400" spc="43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75739" y="6154737"/>
            <a:ext cx="6649084" cy="592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50035" algn="r">
              <a:lnSpc>
                <a:spcPts val="1795"/>
              </a:lnSpc>
              <a:spcBef>
                <a:spcPts val="125"/>
              </a:spcBef>
              <a:tabLst>
                <a:tab pos="295275" algn="l"/>
              </a:tabLst>
            </a:pPr>
            <a:r>
              <a:rPr sz="1700" spc="10" dirty="0">
                <a:solidFill>
                  <a:srgbClr val="008000"/>
                </a:solidFill>
                <a:latin typeface="Cambria Math"/>
                <a:cs typeface="Cambria Math"/>
              </a:rPr>
              <a:t>𝒋	𝒋</a:t>
            </a:r>
            <a:endParaRPr sz="1700">
              <a:latin typeface="Cambria Math"/>
              <a:cs typeface="Cambria Math"/>
            </a:endParaRPr>
          </a:p>
          <a:p>
            <a:pPr marL="38100">
              <a:lnSpc>
                <a:spcPts val="2635"/>
              </a:lnSpc>
            </a:pP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we </a:t>
            </a:r>
            <a:r>
              <a:rPr sz="2400" b="1" spc="5" dirty="0">
                <a:solidFill>
                  <a:srgbClr val="008000"/>
                </a:solidFill>
                <a:latin typeface="Calibri"/>
                <a:cs typeface="Calibri"/>
              </a:rPr>
              <a:t>also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have to </a:t>
            </a:r>
            <a:r>
              <a:rPr sz="2400" b="1" spc="-15" dirty="0">
                <a:solidFill>
                  <a:srgbClr val="008000"/>
                </a:solidFill>
                <a:latin typeface="Calibri"/>
                <a:cs typeface="Calibri"/>
              </a:rPr>
              <a:t>renormalize </a:t>
            </a:r>
            <a:r>
              <a:rPr sz="2400" b="1" i="1" spc="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325" b="1" spc="7" baseline="26881" dirty="0">
                <a:solidFill>
                  <a:srgbClr val="008000"/>
                </a:solidFill>
                <a:latin typeface="Calibri"/>
                <a:cs typeface="Calibri"/>
              </a:rPr>
              <a:t>new </a:t>
            </a:r>
            <a:r>
              <a:rPr sz="2400" b="1" spc="5" dirty="0">
                <a:solidFill>
                  <a:srgbClr val="008000"/>
                </a:solidFill>
                <a:latin typeface="Calibri"/>
                <a:cs typeface="Calibri"/>
              </a:rPr>
              <a:t>so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that </a:t>
            </a:r>
            <a:r>
              <a:rPr sz="2400" b="1" spc="5" dirty="0">
                <a:solidFill>
                  <a:srgbClr val="008000"/>
                </a:solidFill>
                <a:latin typeface="Calibri"/>
                <a:cs typeface="Calibri"/>
              </a:rPr>
              <a:t>it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sums to</a:t>
            </a:r>
            <a:r>
              <a:rPr sz="2400" b="1" spc="-24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2876550"/>
            <a:ext cx="7277100" cy="3390900"/>
            <a:chOff x="514350" y="2876550"/>
            <a:chExt cx="7277100" cy="3390900"/>
          </a:xfrm>
        </p:grpSpPr>
        <p:sp>
          <p:nvSpPr>
            <p:cNvPr id="3" name="object 3"/>
            <p:cNvSpPr/>
            <p:nvPr/>
          </p:nvSpPr>
          <p:spPr>
            <a:xfrm>
              <a:off x="533400" y="2895600"/>
              <a:ext cx="7239000" cy="3352800"/>
            </a:xfrm>
            <a:custGeom>
              <a:avLst/>
              <a:gdLst/>
              <a:ahLst/>
              <a:cxnLst/>
              <a:rect l="l" t="t" r="r" b="b"/>
              <a:pathLst>
                <a:path w="7239000" h="3352800">
                  <a:moveTo>
                    <a:pt x="7239000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7239000" y="33528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E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2895600"/>
              <a:ext cx="7239000" cy="3352800"/>
            </a:xfrm>
            <a:custGeom>
              <a:avLst/>
              <a:gdLst/>
              <a:ahLst/>
              <a:cxnLst/>
              <a:rect l="l" t="t" r="r" b="b"/>
              <a:pathLst>
                <a:path w="7239000" h="3352800">
                  <a:moveTo>
                    <a:pt x="0" y="3352800"/>
                  </a:moveTo>
                  <a:lnTo>
                    <a:pt x="7239000" y="3352800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52361"/>
            <a:ext cx="7996301" cy="5381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378838"/>
            <a:ext cx="304800" cy="3721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8530" y="1270888"/>
            <a:ext cx="51473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Input:</a:t>
            </a:r>
            <a:r>
              <a:rPr sz="3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spc="-30" dirty="0">
                <a:solidFill>
                  <a:srgbClr val="0000FF"/>
                </a:solidFill>
                <a:latin typeface="Calibri"/>
                <a:cs typeface="Calibri"/>
              </a:rPr>
              <a:t>Graph </a:t>
            </a: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𝑮 </a:t>
            </a:r>
            <a:r>
              <a:rPr sz="3000" b="1" spc="-10" dirty="0">
                <a:solidFill>
                  <a:srgbClr val="0000FF"/>
                </a:solidFill>
                <a:latin typeface="Calibri"/>
                <a:cs typeface="Calibri"/>
              </a:rPr>
              <a:t>and parameter</a:t>
            </a:r>
            <a:r>
              <a:rPr sz="3000" b="1" spc="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mbria Math"/>
                <a:cs typeface="Cambria Math"/>
              </a:rPr>
              <a:t>𝜷</a:t>
            </a:r>
            <a:endParaRPr sz="30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533014"/>
            <a:ext cx="304800" cy="3721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0430" y="1729041"/>
            <a:ext cx="7891145" cy="1179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6075" indent="-276860">
              <a:lnSpc>
                <a:spcPts val="31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600" spc="5" dirty="0">
                <a:latin typeface="Calibri"/>
                <a:cs typeface="Calibri"/>
              </a:rPr>
              <a:t>Directed </a:t>
            </a:r>
            <a:r>
              <a:rPr sz="2600" spc="-20" dirty="0">
                <a:latin typeface="Calibri"/>
                <a:cs typeface="Calibri"/>
              </a:rPr>
              <a:t>graph </a:t>
            </a:r>
            <a:r>
              <a:rPr sz="2600" spc="15" dirty="0">
                <a:latin typeface="Cambria Math"/>
                <a:cs typeface="Cambria Math"/>
              </a:rPr>
              <a:t>𝑮 </a:t>
            </a:r>
            <a:r>
              <a:rPr sz="2600" spc="20" dirty="0">
                <a:latin typeface="Calibri"/>
                <a:cs typeface="Calibri"/>
              </a:rPr>
              <a:t>(can </a:t>
            </a:r>
            <a:r>
              <a:rPr sz="2600" spc="-10" dirty="0">
                <a:latin typeface="Calibri"/>
                <a:cs typeface="Calibri"/>
              </a:rPr>
              <a:t>have </a:t>
            </a:r>
            <a:r>
              <a:rPr sz="2600" b="1" spc="20" dirty="0">
                <a:latin typeface="Calibri"/>
                <a:cs typeface="Calibri"/>
              </a:rPr>
              <a:t>spider</a:t>
            </a:r>
            <a:r>
              <a:rPr sz="2600" b="1" spc="-46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traps </a:t>
            </a:r>
            <a:r>
              <a:rPr sz="2600" spc="5" dirty="0">
                <a:latin typeface="Calibri"/>
                <a:cs typeface="Calibri"/>
              </a:rPr>
              <a:t>and </a:t>
            </a:r>
            <a:r>
              <a:rPr sz="2600" b="1" spc="15" dirty="0">
                <a:latin typeface="Calibri"/>
                <a:cs typeface="Calibri"/>
              </a:rPr>
              <a:t>dead </a:t>
            </a:r>
            <a:r>
              <a:rPr sz="2600" b="1" spc="20" dirty="0">
                <a:latin typeface="Calibri"/>
                <a:cs typeface="Calibri"/>
              </a:rPr>
              <a:t>ends</a:t>
            </a:r>
            <a:r>
              <a:rPr sz="2600" spc="2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46075" indent="-276860">
              <a:lnSpc>
                <a:spcPts val="2730"/>
              </a:lnSpc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600" spc="-15" dirty="0">
                <a:latin typeface="Calibri"/>
                <a:cs typeface="Calibri"/>
              </a:rPr>
              <a:t>Parameter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15" dirty="0">
                <a:latin typeface="Cambria Math"/>
                <a:cs typeface="Cambria Math"/>
              </a:rPr>
              <a:t>𝜷</a:t>
            </a:r>
            <a:endParaRPr sz="2600">
              <a:latin typeface="Cambria Math"/>
              <a:cs typeface="Cambria Math"/>
            </a:endParaRPr>
          </a:p>
          <a:p>
            <a:pPr marL="50800">
              <a:lnSpc>
                <a:spcPts val="3229"/>
              </a:lnSpc>
            </a:pPr>
            <a:r>
              <a:rPr sz="3000" b="1" u="heavy" spc="-15" dirty="0">
                <a:solidFill>
                  <a:srgbClr val="D50092"/>
                </a:solidFill>
                <a:uFill>
                  <a:solidFill>
                    <a:srgbClr val="D50092"/>
                  </a:solidFill>
                </a:uFill>
                <a:latin typeface="Calibri"/>
                <a:cs typeface="Calibri"/>
              </a:rPr>
              <a:t>Output:</a:t>
            </a:r>
            <a:r>
              <a:rPr sz="3000" b="1" spc="-1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D50092"/>
                </a:solidFill>
                <a:latin typeface="Calibri"/>
                <a:cs typeface="Calibri"/>
              </a:rPr>
              <a:t>PageRank </a:t>
            </a:r>
            <a:r>
              <a:rPr sz="3000" b="1" spc="5" dirty="0">
                <a:solidFill>
                  <a:srgbClr val="D50092"/>
                </a:solidFill>
                <a:latin typeface="Calibri"/>
                <a:cs typeface="Calibri"/>
              </a:rPr>
              <a:t>vector</a:t>
            </a:r>
            <a:r>
              <a:rPr sz="3000" b="1" spc="-1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D50092"/>
                </a:solidFill>
                <a:latin typeface="Cambria Math"/>
                <a:cs typeface="Cambria Math"/>
              </a:rPr>
              <a:t>𝒓</a:t>
            </a:r>
            <a:r>
              <a:rPr sz="3225" spc="7" baseline="28423" dirty="0">
                <a:solidFill>
                  <a:srgbClr val="D50092"/>
                </a:solidFill>
                <a:latin typeface="Cambria Math"/>
                <a:cs typeface="Cambria Math"/>
              </a:rPr>
              <a:t>𝒏𝒆𝒘</a:t>
            </a:r>
            <a:endParaRPr sz="3225" baseline="2842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2845" y="3150298"/>
            <a:ext cx="129539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595" dirty="0">
                <a:latin typeface="Cambria Math"/>
                <a:cs typeface="Cambria Math"/>
              </a:rPr>
              <a:t>𝑗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880" y="2988246"/>
            <a:ext cx="15100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16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02260" algn="l"/>
              </a:tabLst>
            </a:pPr>
            <a:r>
              <a:rPr sz="2600" b="1" spc="20" dirty="0">
                <a:latin typeface="Calibri"/>
                <a:cs typeface="Calibri"/>
              </a:rPr>
              <a:t>Set:</a:t>
            </a:r>
            <a:r>
              <a:rPr sz="2600" b="1" spc="-160" dirty="0">
                <a:latin typeface="Calibri"/>
                <a:cs typeface="Calibri"/>
              </a:rPr>
              <a:t> </a:t>
            </a:r>
            <a:r>
              <a:rPr sz="2600" spc="110" dirty="0">
                <a:latin typeface="Cambria Math"/>
                <a:cs typeface="Cambria Math"/>
              </a:rPr>
              <a:t>𝑟</a:t>
            </a:r>
            <a:r>
              <a:rPr sz="2925" spc="165" baseline="29914" dirty="0">
                <a:latin typeface="Cambria Math"/>
                <a:cs typeface="Cambria Math"/>
              </a:rPr>
              <a:t>𝑜𝑙𝑑</a:t>
            </a:r>
            <a:endParaRPr sz="2925" baseline="2991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1889" y="3225164"/>
            <a:ext cx="190500" cy="19050"/>
          </a:xfrm>
          <a:custGeom>
            <a:avLst/>
            <a:gdLst/>
            <a:ahLst/>
            <a:cxnLst/>
            <a:rect l="l" t="t" r="r" b="b"/>
            <a:pathLst>
              <a:path w="190500" h="19050">
                <a:moveTo>
                  <a:pt x="190500" y="0"/>
                </a:moveTo>
                <a:lnTo>
                  <a:pt x="0" y="0"/>
                </a:lnTo>
                <a:lnTo>
                  <a:pt x="0" y="19050"/>
                </a:lnTo>
                <a:lnTo>
                  <a:pt x="190500" y="1905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56129" y="2787967"/>
            <a:ext cx="56959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900" spc="30" baseline="-34188" dirty="0">
                <a:latin typeface="Cambria Math"/>
                <a:cs typeface="Cambria Math"/>
              </a:rPr>
              <a:t>=</a:t>
            </a:r>
            <a:r>
              <a:rPr sz="3900" spc="359" baseline="-34188" dirty="0">
                <a:latin typeface="Cambria Math"/>
                <a:cs typeface="Cambria Math"/>
              </a:rPr>
              <a:t> </a:t>
            </a:r>
            <a:r>
              <a:rPr sz="1950" spc="50" dirty="0">
                <a:latin typeface="Cambria Math"/>
                <a:cs typeface="Cambria Math"/>
              </a:rPr>
              <a:t>1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4810" y="3245421"/>
            <a:ext cx="20066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65" dirty="0">
                <a:latin typeface="Cambria Math"/>
                <a:cs typeface="Cambria Math"/>
              </a:rPr>
              <a:t>𝑁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72172" y="3538220"/>
            <a:ext cx="25400" cy="403225"/>
          </a:xfrm>
          <a:custGeom>
            <a:avLst/>
            <a:gdLst/>
            <a:ahLst/>
            <a:cxnLst/>
            <a:rect l="l" t="t" r="r" b="b"/>
            <a:pathLst>
              <a:path w="25400" h="403225">
                <a:moveTo>
                  <a:pt x="25019" y="0"/>
                </a:moveTo>
                <a:lnTo>
                  <a:pt x="0" y="0"/>
                </a:lnTo>
                <a:lnTo>
                  <a:pt x="0" y="402716"/>
                </a:lnTo>
                <a:lnTo>
                  <a:pt x="25019" y="402716"/>
                </a:lnTo>
                <a:lnTo>
                  <a:pt x="25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0047" y="3538220"/>
            <a:ext cx="25400" cy="403225"/>
          </a:xfrm>
          <a:custGeom>
            <a:avLst/>
            <a:gdLst/>
            <a:ahLst/>
            <a:cxnLst/>
            <a:rect l="l" t="t" r="r" b="b"/>
            <a:pathLst>
              <a:path w="25400" h="403225">
                <a:moveTo>
                  <a:pt x="25018" y="0"/>
                </a:moveTo>
                <a:lnTo>
                  <a:pt x="0" y="0"/>
                </a:lnTo>
                <a:lnTo>
                  <a:pt x="0" y="402716"/>
                </a:lnTo>
                <a:lnTo>
                  <a:pt x="25018" y="402716"/>
                </a:lnTo>
                <a:lnTo>
                  <a:pt x="250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75275" y="3655631"/>
            <a:ext cx="1207135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76960" algn="l"/>
              </a:tabLst>
            </a:pPr>
            <a:r>
              <a:rPr sz="1950" spc="595" dirty="0">
                <a:latin typeface="Cambria Math"/>
                <a:cs typeface="Cambria Math"/>
              </a:rPr>
              <a:t>𝑗	𝑗</a:t>
            </a:r>
            <a:endParaRPr sz="19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880" y="3493706"/>
            <a:ext cx="601980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1625" indent="-276860">
              <a:lnSpc>
                <a:spcPct val="100000"/>
              </a:lnSpc>
              <a:spcBef>
                <a:spcPts val="125"/>
              </a:spcBef>
              <a:buClr>
                <a:srgbClr val="5FB5CC"/>
              </a:buClr>
              <a:buFont typeface="Wingdings"/>
              <a:buChar char=""/>
              <a:tabLst>
                <a:tab pos="302260" algn="l"/>
              </a:tabLst>
            </a:pPr>
            <a:r>
              <a:rPr sz="2600" b="1" spc="10" dirty="0">
                <a:solidFill>
                  <a:srgbClr val="008000"/>
                </a:solidFill>
                <a:latin typeface="Calibri"/>
                <a:cs typeface="Calibri"/>
              </a:rPr>
              <a:t>repeat </a:t>
            </a:r>
            <a:r>
              <a:rPr sz="2600" b="1" spc="15" dirty="0">
                <a:solidFill>
                  <a:srgbClr val="008000"/>
                </a:solidFill>
                <a:latin typeface="Calibri"/>
                <a:cs typeface="Calibri"/>
              </a:rPr>
              <a:t>until </a:t>
            </a:r>
            <a:r>
              <a:rPr sz="2600" b="1" spc="5" dirty="0">
                <a:solidFill>
                  <a:srgbClr val="008000"/>
                </a:solidFill>
                <a:latin typeface="Calibri"/>
                <a:cs typeface="Calibri"/>
              </a:rPr>
              <a:t>convergence: </a:t>
            </a:r>
            <a:r>
              <a:rPr sz="3900" spc="450" baseline="1068" dirty="0">
                <a:latin typeface="Cambria Math"/>
                <a:cs typeface="Cambria Math"/>
              </a:rPr>
              <a:t>σ</a:t>
            </a:r>
            <a:r>
              <a:rPr sz="2925" spc="450" baseline="-17094" dirty="0">
                <a:latin typeface="Cambria Math"/>
                <a:cs typeface="Cambria Math"/>
              </a:rPr>
              <a:t>𝑗 </a:t>
            </a:r>
            <a:r>
              <a:rPr sz="2600" spc="145" dirty="0">
                <a:latin typeface="Cambria Math"/>
                <a:cs typeface="Cambria Math"/>
              </a:rPr>
              <a:t>𝑟</a:t>
            </a:r>
            <a:r>
              <a:rPr sz="2925" spc="217" baseline="29914" dirty="0">
                <a:latin typeface="Cambria Math"/>
                <a:cs typeface="Cambria Math"/>
              </a:rPr>
              <a:t>𝑛𝑒𝑤 </a:t>
            </a:r>
            <a:r>
              <a:rPr sz="2600" spc="20" dirty="0">
                <a:latin typeface="Cambria Math"/>
                <a:cs typeface="Cambria Math"/>
              </a:rPr>
              <a:t>−</a:t>
            </a:r>
            <a:r>
              <a:rPr sz="2600" spc="-350" dirty="0">
                <a:latin typeface="Cambria Math"/>
                <a:cs typeface="Cambria Math"/>
              </a:rPr>
              <a:t> </a:t>
            </a:r>
            <a:r>
              <a:rPr sz="2600" spc="110" dirty="0">
                <a:latin typeface="Cambria Math"/>
                <a:cs typeface="Cambria Math"/>
              </a:rPr>
              <a:t>𝑟</a:t>
            </a:r>
            <a:r>
              <a:rPr sz="2925" spc="165" baseline="29914" dirty="0">
                <a:latin typeface="Cambria Math"/>
                <a:cs typeface="Cambria Math"/>
              </a:rPr>
              <a:t>𝑜𝑙𝑑</a:t>
            </a:r>
            <a:endParaRPr sz="2925" baseline="2991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9780" y="3493706"/>
            <a:ext cx="4984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600" spc="20" dirty="0">
                <a:latin typeface="Cambria Math"/>
                <a:cs typeface="Cambria Math"/>
              </a:rPr>
              <a:t>&lt;</a:t>
            </a:r>
            <a:r>
              <a:rPr sz="2600" dirty="0">
                <a:latin typeface="Cambria Math"/>
                <a:cs typeface="Cambria Math"/>
              </a:rPr>
              <a:t> </a:t>
            </a:r>
            <a:r>
              <a:rPr sz="2600" spc="10" dirty="0">
                <a:latin typeface="Cambria Math"/>
                <a:cs typeface="Cambria Math"/>
              </a:rPr>
              <a:t>𝜀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0750" y="4066158"/>
            <a:ext cx="4178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55" dirty="0">
                <a:latin typeface="Cambria Math"/>
                <a:cs typeface="Cambria Math"/>
              </a:rPr>
              <a:t>𝒏𝒆</a:t>
            </a:r>
            <a:r>
              <a:rPr sz="1550" spc="25" dirty="0">
                <a:latin typeface="Cambria Math"/>
                <a:cs typeface="Cambria Math"/>
              </a:rPr>
              <a:t>𝒘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6886" y="4103941"/>
            <a:ext cx="19602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25"/>
              </a:spcBef>
              <a:buClr>
                <a:srgbClr val="E66C7C"/>
              </a:buClr>
              <a:buFont typeface="Wingdings"/>
              <a:buChar char=""/>
              <a:tabLst>
                <a:tab pos="267335" algn="l"/>
                <a:tab pos="1439545" algn="l"/>
              </a:tabLst>
            </a:pPr>
            <a:r>
              <a:rPr sz="2150" spc="15" dirty="0">
                <a:latin typeface="Cambria Math"/>
                <a:cs typeface="Cambria Math"/>
              </a:rPr>
              <a:t>∀𝑗:</a:t>
            </a:r>
            <a:r>
              <a:rPr sz="2150" spc="385" dirty="0">
                <a:latin typeface="Cambria Math"/>
                <a:cs typeface="Cambria Math"/>
              </a:rPr>
              <a:t> </a:t>
            </a:r>
            <a:r>
              <a:rPr sz="2150" spc="5" dirty="0">
                <a:latin typeface="Cambria Math"/>
                <a:cs typeface="Cambria Math"/>
              </a:rPr>
              <a:t>𝒓′</a:t>
            </a:r>
            <a:r>
              <a:rPr sz="2325" spc="7" baseline="-21505" dirty="0">
                <a:latin typeface="Cambria Math"/>
                <a:cs typeface="Cambria Math"/>
              </a:rPr>
              <a:t>𝒋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85" dirty="0">
                <a:latin typeface="Cambria Math"/>
                <a:cs typeface="Cambria Math"/>
              </a:rPr>
              <a:t> </a:t>
            </a:r>
            <a:r>
              <a:rPr sz="3225" spc="465" baseline="1291" dirty="0">
                <a:latin typeface="Cambria Math"/>
                <a:cs typeface="Cambria Math"/>
              </a:rPr>
              <a:t>σ</a:t>
            </a:r>
            <a:endParaRPr sz="3225" baseline="1291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7441" y="4180268"/>
            <a:ext cx="6229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latin typeface="Cambria Math"/>
                <a:cs typeface="Cambria Math"/>
              </a:rPr>
              <a:t>𝒊→𝒋</a:t>
            </a:r>
            <a:r>
              <a:rPr sz="1550" spc="-35" dirty="0">
                <a:latin typeface="Cambria Math"/>
                <a:cs typeface="Cambria Math"/>
              </a:rPr>
              <a:t> </a:t>
            </a:r>
            <a:r>
              <a:rPr sz="3225" spc="22" baseline="15503" dirty="0">
                <a:latin typeface="Cambria Math"/>
                <a:cs typeface="Cambria Math"/>
              </a:rPr>
              <a:t>𝜷</a:t>
            </a:r>
            <a:endParaRPr sz="3225" baseline="15503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5254" y="4113783"/>
            <a:ext cx="28511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71780" algn="l"/>
              </a:tabLst>
            </a:pPr>
            <a:r>
              <a:rPr sz="1250" u="heavy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𝒊	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0889" y="3922712"/>
            <a:ext cx="43878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875" u="heavy" spc="-427" baseline="-5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25" spc="30" baseline="-26881" dirty="0">
                <a:latin typeface="Cambria Math"/>
                <a:cs typeface="Cambria Math"/>
              </a:rPr>
              <a:t>𝒓</a:t>
            </a:r>
            <a:r>
              <a:rPr sz="1250" spc="20" dirty="0">
                <a:latin typeface="Cambria Math"/>
                <a:cs typeface="Cambria Math"/>
              </a:rPr>
              <a:t>𝒐𝒍𝒅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0329" y="4323397"/>
            <a:ext cx="2571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latin typeface="Cambria Math"/>
                <a:cs typeface="Cambria Math"/>
              </a:rPr>
              <a:t>𝒅</a:t>
            </a:r>
            <a:r>
              <a:rPr sz="1875" spc="37" baseline="-13333" dirty="0">
                <a:latin typeface="Cambria Math"/>
                <a:cs typeface="Cambria Math"/>
              </a:rPr>
              <a:t>𝒊</a:t>
            </a:r>
            <a:endParaRPr sz="1875" baseline="-13333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55419" y="4542853"/>
            <a:ext cx="35699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150" spc="20" dirty="0">
                <a:latin typeface="Cambria Math"/>
                <a:cs typeface="Cambria Math"/>
              </a:rPr>
              <a:t>𝒓′</a:t>
            </a:r>
            <a:r>
              <a:rPr sz="2325" spc="30" baseline="32258" dirty="0">
                <a:latin typeface="Cambria Math"/>
                <a:cs typeface="Cambria Math"/>
              </a:rPr>
              <a:t>𝒏𝒆𝒘 </a:t>
            </a:r>
            <a:r>
              <a:rPr sz="2150" spc="20" dirty="0">
                <a:latin typeface="Cambria Math"/>
                <a:cs typeface="Cambria Math"/>
              </a:rPr>
              <a:t>= </a:t>
            </a:r>
            <a:r>
              <a:rPr sz="2150" spc="15" dirty="0">
                <a:latin typeface="Cambria Math"/>
                <a:cs typeface="Cambria Math"/>
              </a:rPr>
              <a:t>𝟎 </a:t>
            </a:r>
            <a:r>
              <a:rPr sz="2150" spc="15" dirty="0">
                <a:latin typeface="Calibri"/>
                <a:cs typeface="Calibri"/>
              </a:rPr>
              <a:t>if </a:t>
            </a:r>
            <a:r>
              <a:rPr sz="2150" dirty="0">
                <a:latin typeface="Calibri"/>
                <a:cs typeface="Calibri"/>
              </a:rPr>
              <a:t>in-degree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mbria Math"/>
                <a:cs typeface="Cambria Math"/>
              </a:rPr>
              <a:t>𝒋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340" dirty="0">
                <a:latin typeface="Calibri"/>
                <a:cs typeface="Calibri"/>
              </a:rPr>
              <a:t> </a:t>
            </a:r>
            <a:r>
              <a:rPr sz="2150" b="1" spc="10" dirty="0">
                <a:latin typeface="Calibri"/>
                <a:cs typeface="Calibri"/>
              </a:rPr>
              <a:t>0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84986" y="4695126"/>
            <a:ext cx="4363720" cy="567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5035">
              <a:lnSpc>
                <a:spcPts val="1760"/>
              </a:lnSpc>
              <a:spcBef>
                <a:spcPts val="125"/>
              </a:spcBef>
            </a:pPr>
            <a:r>
              <a:rPr sz="1550" spc="10" dirty="0">
                <a:latin typeface="Cambria Math"/>
                <a:cs typeface="Cambria Math"/>
              </a:rPr>
              <a:t>𝒋</a:t>
            </a:r>
            <a:endParaRPr sz="1550">
              <a:latin typeface="Cambria Math"/>
              <a:cs typeface="Cambria Math"/>
            </a:endParaRPr>
          </a:p>
          <a:p>
            <a:pPr marL="228600" indent="-229235">
              <a:lnSpc>
                <a:spcPts val="2480"/>
              </a:lnSpc>
              <a:buClr>
                <a:srgbClr val="E66C7C"/>
              </a:buClr>
              <a:buFont typeface="Wingdings"/>
              <a:buChar char=""/>
              <a:tabLst>
                <a:tab pos="229235" algn="l"/>
              </a:tabLst>
            </a:pPr>
            <a:r>
              <a:rPr sz="2150" b="1" spc="20" dirty="0">
                <a:solidFill>
                  <a:srgbClr val="008000"/>
                </a:solidFill>
                <a:latin typeface="Calibri"/>
                <a:cs typeface="Calibri"/>
              </a:rPr>
              <a:t>Now </a:t>
            </a:r>
            <a:r>
              <a:rPr sz="2150" b="1" spc="15" dirty="0">
                <a:solidFill>
                  <a:srgbClr val="008000"/>
                </a:solidFill>
                <a:latin typeface="Calibri"/>
                <a:cs typeface="Calibri"/>
              </a:rPr>
              <a:t>re-insert the </a:t>
            </a:r>
            <a:r>
              <a:rPr sz="2150" b="1" dirty="0">
                <a:solidFill>
                  <a:srgbClr val="008000"/>
                </a:solidFill>
                <a:latin typeface="Calibri"/>
                <a:cs typeface="Calibri"/>
              </a:rPr>
              <a:t>leaked</a:t>
            </a:r>
            <a:r>
              <a:rPr sz="215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150" b="1" spc="-5" dirty="0">
                <a:solidFill>
                  <a:srgbClr val="008000"/>
                </a:solidFill>
                <a:latin typeface="Calibri"/>
                <a:cs typeface="Calibri"/>
              </a:rPr>
              <a:t>PageRank: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2841" y="5467984"/>
            <a:ext cx="908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latin typeface="Cambria Math"/>
                <a:cs typeface="Cambria Math"/>
              </a:rPr>
              <a:t>𝒋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22014" y="5530215"/>
            <a:ext cx="390525" cy="19050"/>
          </a:xfrm>
          <a:custGeom>
            <a:avLst/>
            <a:gdLst/>
            <a:ahLst/>
            <a:cxnLst/>
            <a:rect l="l" t="t" r="r" b="b"/>
            <a:pathLst>
              <a:path w="390525" h="19050">
                <a:moveTo>
                  <a:pt x="390525" y="0"/>
                </a:moveTo>
                <a:lnTo>
                  <a:pt x="0" y="0"/>
                </a:lnTo>
                <a:lnTo>
                  <a:pt x="0" y="19050"/>
                </a:lnTo>
                <a:lnTo>
                  <a:pt x="390525" y="19050"/>
                </a:lnTo>
                <a:lnTo>
                  <a:pt x="390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17014" y="5334000"/>
            <a:ext cx="28276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150" spc="20" dirty="0">
                <a:latin typeface="Cambria Math"/>
                <a:cs typeface="Cambria Math"/>
              </a:rPr>
              <a:t>∀𝒋: </a:t>
            </a:r>
            <a:r>
              <a:rPr sz="2150" spc="35" dirty="0">
                <a:latin typeface="Cambria Math"/>
                <a:cs typeface="Cambria Math"/>
              </a:rPr>
              <a:t>𝒓</a:t>
            </a:r>
            <a:r>
              <a:rPr sz="2325" spc="52" baseline="32258" dirty="0">
                <a:latin typeface="Cambria Math"/>
                <a:cs typeface="Cambria Math"/>
              </a:rPr>
              <a:t>𝒏𝒆𝒘 </a:t>
            </a:r>
            <a:r>
              <a:rPr sz="2150" spc="20" dirty="0">
                <a:latin typeface="Cambria Math"/>
                <a:cs typeface="Cambria Math"/>
              </a:rPr>
              <a:t>= </a:t>
            </a:r>
            <a:r>
              <a:rPr sz="2150" spc="70" dirty="0">
                <a:latin typeface="Cambria Math"/>
                <a:cs typeface="Cambria Math"/>
              </a:rPr>
              <a:t>𝒓</a:t>
            </a:r>
            <a:r>
              <a:rPr sz="2325" spc="104" baseline="28673" dirty="0">
                <a:latin typeface="Cambria Math"/>
                <a:cs typeface="Cambria Math"/>
              </a:rPr>
              <a:t>′</a:t>
            </a:r>
            <a:r>
              <a:rPr sz="2325" spc="104" baseline="39426" dirty="0">
                <a:latin typeface="Cambria Math"/>
                <a:cs typeface="Cambria Math"/>
              </a:rPr>
              <a:t>𝒏𝒆𝒘 </a:t>
            </a:r>
            <a:r>
              <a:rPr sz="2150" spc="20" dirty="0">
                <a:latin typeface="Cambria Math"/>
                <a:cs typeface="Cambria Math"/>
              </a:rPr>
              <a:t>+</a:t>
            </a:r>
            <a:r>
              <a:rPr sz="2150" spc="-300" dirty="0">
                <a:latin typeface="Cambria Math"/>
                <a:cs typeface="Cambria Math"/>
              </a:rPr>
              <a:t> </a:t>
            </a:r>
            <a:r>
              <a:rPr sz="2325" spc="7" baseline="44802" dirty="0">
                <a:latin typeface="Cambria Math"/>
                <a:cs typeface="Cambria Math"/>
              </a:rPr>
              <a:t>𝟏−𝑺</a:t>
            </a:r>
            <a:endParaRPr sz="2325" baseline="44802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0504" y="5553709"/>
            <a:ext cx="1651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latin typeface="Cambria Math"/>
                <a:cs typeface="Cambria Math"/>
              </a:rPr>
              <a:t>𝑵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59586" y="5487034"/>
            <a:ext cx="1699260" cy="567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algn="ctr">
              <a:lnSpc>
                <a:spcPts val="1755"/>
              </a:lnSpc>
              <a:spcBef>
                <a:spcPts val="125"/>
              </a:spcBef>
            </a:pPr>
            <a:r>
              <a:rPr sz="1550" spc="10" dirty="0">
                <a:latin typeface="Cambria Math"/>
                <a:cs typeface="Cambria Math"/>
              </a:rPr>
              <a:t>𝒋</a:t>
            </a:r>
            <a:endParaRPr sz="1550">
              <a:latin typeface="Cambria Math"/>
              <a:cs typeface="Cambria Math"/>
            </a:endParaRPr>
          </a:p>
          <a:p>
            <a:pPr marL="254000" indent="-229235">
              <a:lnSpc>
                <a:spcPts val="2475"/>
              </a:lnSpc>
              <a:buClr>
                <a:srgbClr val="E66C7C"/>
              </a:buClr>
              <a:buFont typeface="Wingdings"/>
              <a:buChar char=""/>
              <a:tabLst>
                <a:tab pos="254635" algn="l"/>
              </a:tabLst>
            </a:pPr>
            <a:r>
              <a:rPr sz="3225" spc="30" baseline="-21963" dirty="0">
                <a:latin typeface="Cambria Math"/>
                <a:cs typeface="Cambria Math"/>
              </a:rPr>
              <a:t>𝒓</a:t>
            </a:r>
            <a:r>
              <a:rPr sz="1550" spc="20" dirty="0">
                <a:latin typeface="Cambria Math"/>
                <a:cs typeface="Cambria Math"/>
              </a:rPr>
              <a:t>𝒐𝒍𝒅 </a:t>
            </a:r>
            <a:r>
              <a:rPr sz="3225" spc="30" baseline="-21963" dirty="0">
                <a:latin typeface="Cambria Math"/>
                <a:cs typeface="Cambria Math"/>
              </a:rPr>
              <a:t>=</a:t>
            </a:r>
            <a:r>
              <a:rPr sz="3225" spc="112" baseline="-21963" dirty="0">
                <a:latin typeface="Cambria Math"/>
                <a:cs typeface="Cambria Math"/>
              </a:rPr>
              <a:t> </a:t>
            </a:r>
            <a:r>
              <a:rPr sz="3225" spc="52" baseline="-21963" dirty="0">
                <a:latin typeface="Cambria Math"/>
                <a:cs typeface="Cambria Math"/>
              </a:rPr>
              <a:t>𝒓</a:t>
            </a:r>
            <a:r>
              <a:rPr sz="1550" spc="35" dirty="0">
                <a:latin typeface="Cambria Math"/>
                <a:cs typeface="Cambria Math"/>
              </a:rPr>
              <a:t>𝒏𝒆𝒘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4240" y="5488940"/>
            <a:ext cx="40703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1500" spc="459" dirty="0">
                <a:latin typeface="Cambria Math"/>
                <a:cs typeface="Cambria Math"/>
              </a:rPr>
              <a:t>𝑗	𝑗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90465" y="5354954"/>
            <a:ext cx="22313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008000"/>
                </a:solidFill>
                <a:latin typeface="Corbel"/>
                <a:cs typeface="Corbel"/>
              </a:rPr>
              <a:t>where: </a:t>
            </a:r>
            <a:r>
              <a:rPr sz="2000" spc="15" dirty="0">
                <a:latin typeface="Cambria Math"/>
                <a:cs typeface="Cambria Math"/>
              </a:rPr>
              <a:t>𝑆 </a:t>
            </a:r>
            <a:r>
              <a:rPr sz="2000" spc="20" dirty="0">
                <a:latin typeface="Cambria Math"/>
                <a:cs typeface="Cambria Math"/>
              </a:rPr>
              <a:t>= </a:t>
            </a:r>
            <a:r>
              <a:rPr sz="3000" spc="434" baseline="1388" dirty="0">
                <a:latin typeface="Cambria Math"/>
                <a:cs typeface="Cambria Math"/>
              </a:rPr>
              <a:t>σ</a:t>
            </a:r>
            <a:r>
              <a:rPr sz="3000" spc="1132" baseline="1388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𝑟′</a:t>
            </a:r>
            <a:r>
              <a:rPr sz="2250" spc="75" baseline="29629" dirty="0">
                <a:latin typeface="Cambria Math"/>
                <a:cs typeface="Cambria Math"/>
              </a:rPr>
              <a:t>𝑛𝑒𝑤</a:t>
            </a:r>
            <a:endParaRPr sz="2250" baseline="29629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2775" y="6280467"/>
            <a:ext cx="8315959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800"/>
              </a:lnSpc>
              <a:spcBef>
                <a:spcPts val="80"/>
              </a:spcBef>
            </a:pPr>
            <a:r>
              <a:rPr sz="1400" spc="30" dirty="0">
                <a:solidFill>
                  <a:srgbClr val="008000"/>
                </a:solidFill>
                <a:latin typeface="Arial"/>
                <a:cs typeface="Arial"/>
              </a:rPr>
              <a:t>If</a:t>
            </a:r>
            <a:r>
              <a:rPr sz="1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graph</a:t>
            </a:r>
            <a:r>
              <a:rPr sz="1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has</a:t>
            </a:r>
            <a:r>
              <a:rPr sz="14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dead-ends</a:t>
            </a:r>
            <a:r>
              <a:rPr sz="1400" spc="-1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then</a:t>
            </a:r>
            <a:r>
              <a:rPr sz="1400" spc="-1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amount</a:t>
            </a:r>
            <a:r>
              <a:rPr sz="1400" spc="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Arial"/>
                <a:cs typeface="Arial"/>
              </a:rPr>
              <a:t>leaked</a:t>
            </a:r>
            <a:r>
              <a:rPr sz="1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PageRank</a:t>
            </a:r>
            <a:r>
              <a:rPr sz="14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1400" spc="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008000"/>
                </a:solidFill>
                <a:latin typeface="Arial"/>
                <a:cs typeface="Arial"/>
              </a:rPr>
              <a:t>1-β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r>
              <a:rPr sz="1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Arial"/>
                <a:cs typeface="Arial"/>
              </a:rPr>
              <a:t>But</a:t>
            </a:r>
            <a:r>
              <a:rPr sz="1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since</a:t>
            </a:r>
            <a:r>
              <a:rPr sz="1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we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have</a:t>
            </a:r>
            <a:r>
              <a:rPr sz="1400" spc="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dead-ends  </a:t>
            </a:r>
            <a:r>
              <a:rPr sz="1400" spc="-15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amount</a:t>
            </a:r>
            <a:r>
              <a:rPr sz="1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8000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Arial"/>
                <a:cs typeface="Arial"/>
              </a:rPr>
              <a:t>leaked</a:t>
            </a:r>
            <a:r>
              <a:rPr sz="1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PageRank</a:t>
            </a:r>
            <a:r>
              <a:rPr sz="14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Arial"/>
                <a:cs typeface="Arial"/>
              </a:rPr>
              <a:t>may</a:t>
            </a:r>
            <a:r>
              <a:rPr sz="14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008000"/>
                </a:solidFill>
                <a:latin typeface="Arial"/>
                <a:cs typeface="Arial"/>
              </a:rPr>
              <a:t>be</a:t>
            </a:r>
            <a:r>
              <a:rPr sz="14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larger.</a:t>
            </a:r>
            <a:r>
              <a:rPr sz="1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008000"/>
                </a:solidFill>
                <a:latin typeface="Arial"/>
                <a:cs typeface="Arial"/>
              </a:rPr>
              <a:t>We</a:t>
            </a:r>
            <a:r>
              <a:rPr sz="1400" spc="-1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8000"/>
                </a:solidFill>
                <a:latin typeface="Arial"/>
                <a:cs typeface="Arial"/>
              </a:rPr>
              <a:t>have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8000"/>
                </a:solidFill>
                <a:latin typeface="Arial"/>
                <a:cs typeface="Arial"/>
              </a:rPr>
              <a:t>explicitly</a:t>
            </a:r>
            <a:r>
              <a:rPr sz="14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Arial"/>
                <a:cs typeface="Arial"/>
              </a:rPr>
              <a:t>account</a:t>
            </a:r>
            <a:r>
              <a:rPr sz="1400" spc="-11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8000"/>
                </a:solidFill>
                <a:latin typeface="Arial"/>
                <a:cs typeface="Arial"/>
              </a:rPr>
              <a:t>for</a:t>
            </a:r>
            <a:r>
              <a:rPr sz="1400" spc="-1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8000"/>
                </a:solidFill>
                <a:latin typeface="Arial"/>
                <a:cs typeface="Arial"/>
              </a:rPr>
              <a:t>it</a:t>
            </a:r>
            <a:r>
              <a:rPr sz="14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8000"/>
                </a:solidFill>
                <a:latin typeface="Arial"/>
                <a:cs typeface="Arial"/>
              </a:rPr>
              <a:t>by</a:t>
            </a:r>
            <a:r>
              <a:rPr sz="14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computing</a:t>
            </a:r>
            <a:r>
              <a:rPr sz="14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400" spc="20" dirty="0">
                <a:solidFill>
                  <a:srgbClr val="008000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578650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Encode </a:t>
            </a:r>
            <a:r>
              <a:rPr b="1" spc="-15" dirty="0">
                <a:solidFill>
                  <a:srgbClr val="D50092"/>
                </a:solidFill>
                <a:latin typeface="Calibri"/>
                <a:cs typeface="Calibri"/>
              </a:rPr>
              <a:t>sparse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matrix using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only</a:t>
            </a:r>
            <a:r>
              <a:rPr b="1" spc="-3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D50092"/>
                </a:solidFill>
                <a:latin typeface="Calibri"/>
                <a:cs typeface="Calibri"/>
              </a:rPr>
              <a:t>nonzero  </a:t>
            </a: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entries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1050" y="4641850"/>
          <a:ext cx="5410200" cy="1447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7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1, 5,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61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17, 64,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113, 117,</a:t>
                      </a:r>
                      <a:r>
                        <a:rPr sz="24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245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13,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57580" y="2324227"/>
            <a:ext cx="6915784" cy="202501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10" dirty="0">
                <a:latin typeface="Calibri"/>
                <a:cs typeface="Calibri"/>
              </a:rPr>
              <a:t>Space </a:t>
            </a:r>
            <a:r>
              <a:rPr sz="2750" dirty="0">
                <a:latin typeface="Calibri"/>
                <a:cs typeface="Calibri"/>
              </a:rPr>
              <a:t>proportional </a:t>
            </a:r>
            <a:r>
              <a:rPr sz="2750" spc="-15" dirty="0">
                <a:latin typeface="Calibri"/>
                <a:cs typeface="Calibri"/>
              </a:rPr>
              <a:t>roughly </a:t>
            </a:r>
            <a:r>
              <a:rPr sz="2750" spc="-5" dirty="0">
                <a:latin typeface="Calibri"/>
                <a:cs typeface="Calibri"/>
              </a:rPr>
              <a:t>to number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links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spc="-10" dirty="0">
                <a:latin typeface="Calibri"/>
                <a:cs typeface="Calibri"/>
              </a:rPr>
              <a:t>Say </a:t>
            </a:r>
            <a:r>
              <a:rPr sz="2750" spc="15" dirty="0">
                <a:latin typeface="Calibri"/>
                <a:cs typeface="Calibri"/>
              </a:rPr>
              <a:t>10N, </a:t>
            </a:r>
            <a:r>
              <a:rPr sz="2750" spc="25" dirty="0">
                <a:latin typeface="Calibri"/>
                <a:cs typeface="Calibri"/>
              </a:rPr>
              <a:t>or </a:t>
            </a:r>
            <a:r>
              <a:rPr sz="2750" spc="5" dirty="0">
                <a:latin typeface="Calibri"/>
                <a:cs typeface="Calibri"/>
              </a:rPr>
              <a:t>4*10*1 </a:t>
            </a:r>
            <a:r>
              <a:rPr sz="2750" spc="-15" dirty="0">
                <a:latin typeface="Calibri"/>
                <a:cs typeface="Calibri"/>
              </a:rPr>
              <a:t>billion </a:t>
            </a:r>
            <a:r>
              <a:rPr sz="2750" spc="10" dirty="0">
                <a:latin typeface="Calibri"/>
                <a:cs typeface="Calibri"/>
              </a:rPr>
              <a:t>=</a:t>
            </a:r>
            <a:r>
              <a:rPr sz="2750" spc="38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40GB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60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-5" dirty="0">
                <a:latin typeface="Calibri"/>
                <a:cs typeface="Calibri"/>
              </a:rPr>
              <a:t>Still </a:t>
            </a:r>
            <a:r>
              <a:rPr sz="2750" b="1" spc="25" dirty="0">
                <a:latin typeface="Calibri"/>
                <a:cs typeface="Calibri"/>
              </a:rPr>
              <a:t>won’t </a:t>
            </a:r>
            <a:r>
              <a:rPr sz="2750" b="1" spc="10" dirty="0">
                <a:latin typeface="Calibri"/>
                <a:cs typeface="Calibri"/>
              </a:rPr>
              <a:t>fit in </a:t>
            </a:r>
            <a:r>
              <a:rPr sz="2750" b="1" spc="-5" dirty="0">
                <a:latin typeface="Calibri"/>
                <a:cs typeface="Calibri"/>
              </a:rPr>
              <a:t>memory, </a:t>
            </a:r>
            <a:r>
              <a:rPr sz="2750" b="1" spc="15" dirty="0">
                <a:latin typeface="Calibri"/>
                <a:cs typeface="Calibri"/>
              </a:rPr>
              <a:t>but </a:t>
            </a:r>
            <a:r>
              <a:rPr sz="2750" b="1" spc="10" dirty="0">
                <a:latin typeface="Calibri"/>
                <a:cs typeface="Calibri"/>
              </a:rPr>
              <a:t>will fit on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disk</a:t>
            </a:r>
            <a:endParaRPr sz="2750">
              <a:latin typeface="Calibri"/>
              <a:cs typeface="Calibri"/>
            </a:endParaRPr>
          </a:p>
          <a:p>
            <a:pPr marL="1237615">
              <a:lnSpc>
                <a:spcPct val="100000"/>
              </a:lnSpc>
              <a:spcBef>
                <a:spcPts val="1175"/>
              </a:spcBef>
            </a:pPr>
            <a:r>
              <a:rPr sz="2000" b="1" spc="30" dirty="0">
                <a:solidFill>
                  <a:srgbClr val="008000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2876" y="4320222"/>
            <a:ext cx="6604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008000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1514" y="4238942"/>
            <a:ext cx="34245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07135" algn="l"/>
              </a:tabLst>
            </a:pPr>
            <a:r>
              <a:rPr sz="3000" b="1" spc="37" baseline="1388" dirty="0">
                <a:solidFill>
                  <a:srgbClr val="008000"/>
                </a:solidFill>
                <a:latin typeface="Arial"/>
                <a:cs typeface="Arial"/>
              </a:rPr>
              <a:t>degree	</a:t>
            </a:r>
            <a:r>
              <a:rPr sz="2000" b="1" spc="20" dirty="0">
                <a:solidFill>
                  <a:srgbClr val="008000"/>
                </a:solidFill>
                <a:latin typeface="Arial"/>
                <a:cs typeface="Arial"/>
              </a:rPr>
              <a:t>destination</a:t>
            </a:r>
            <a:r>
              <a:rPr sz="2000" b="1" spc="-25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008000"/>
                </a:solidFill>
                <a:latin typeface="Arial"/>
                <a:cs typeface="Arial"/>
              </a:rPr>
              <a:t>nodes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243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16938"/>
            <a:ext cx="304800" cy="3721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5830" y="1308988"/>
            <a:ext cx="709485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000" b="1" spc="-5" dirty="0">
                <a:solidFill>
                  <a:srgbClr val="D50092"/>
                </a:solidFill>
                <a:latin typeface="Calibri"/>
                <a:cs typeface="Calibri"/>
              </a:rPr>
              <a:t>Assume </a:t>
            </a:r>
            <a:r>
              <a:rPr sz="3000" b="1" spc="-10" dirty="0">
                <a:solidFill>
                  <a:srgbClr val="D50092"/>
                </a:solidFill>
                <a:latin typeface="Calibri"/>
                <a:cs typeface="Calibri"/>
              </a:rPr>
              <a:t>enough </a:t>
            </a:r>
            <a:r>
              <a:rPr sz="3000" b="1" spc="5" dirty="0">
                <a:solidFill>
                  <a:srgbClr val="D50092"/>
                </a:solidFill>
                <a:latin typeface="Calibri"/>
                <a:cs typeface="Calibri"/>
              </a:rPr>
              <a:t>RAM </a:t>
            </a:r>
            <a:r>
              <a:rPr sz="3000" b="1" dirty="0">
                <a:solidFill>
                  <a:srgbClr val="D50092"/>
                </a:solidFill>
                <a:latin typeface="Calibri"/>
                <a:cs typeface="Calibri"/>
              </a:rPr>
              <a:t>to </a:t>
            </a:r>
            <a:r>
              <a:rPr sz="3000" b="1" spc="5" dirty="0">
                <a:solidFill>
                  <a:srgbClr val="D50092"/>
                </a:solidFill>
                <a:latin typeface="Calibri"/>
                <a:cs typeface="Calibri"/>
              </a:rPr>
              <a:t>fit </a:t>
            </a:r>
            <a:r>
              <a:rPr sz="3000" b="1" i="1" dirty="0">
                <a:solidFill>
                  <a:srgbClr val="D50092"/>
                </a:solidFill>
                <a:latin typeface="Calibri"/>
                <a:cs typeface="Calibri"/>
              </a:rPr>
              <a:t>r</a:t>
            </a:r>
            <a:r>
              <a:rPr sz="3000" b="1" i="1" baseline="25000" dirty="0">
                <a:solidFill>
                  <a:srgbClr val="D50092"/>
                </a:solidFill>
                <a:latin typeface="Calibri"/>
                <a:cs typeface="Calibri"/>
              </a:rPr>
              <a:t>new </a:t>
            </a:r>
            <a:r>
              <a:rPr sz="3000" b="1" spc="-5" dirty="0">
                <a:solidFill>
                  <a:srgbClr val="D50092"/>
                </a:solidFill>
                <a:latin typeface="Calibri"/>
                <a:cs typeface="Calibri"/>
              </a:rPr>
              <a:t>into</a:t>
            </a:r>
            <a:r>
              <a:rPr sz="3000" b="1" spc="-39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000" b="1" spc="10" dirty="0">
                <a:solidFill>
                  <a:srgbClr val="D50092"/>
                </a:solidFill>
                <a:latin typeface="Calibri"/>
                <a:cs typeface="Calibri"/>
              </a:rPr>
              <a:t>memory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266314"/>
            <a:ext cx="304800" cy="3721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5830" y="1804924"/>
            <a:ext cx="4448810" cy="836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0675" indent="-276860">
              <a:lnSpc>
                <a:spcPts val="2935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600" dirty="0">
                <a:latin typeface="Calibri"/>
                <a:cs typeface="Calibri"/>
              </a:rPr>
              <a:t>Store </a:t>
            </a:r>
            <a:r>
              <a:rPr sz="2600" b="1" i="1" dirty="0">
                <a:latin typeface="Calibri"/>
                <a:cs typeface="Calibri"/>
              </a:rPr>
              <a:t>r</a:t>
            </a:r>
            <a:r>
              <a:rPr sz="2550" i="1" baseline="24509" dirty="0">
                <a:latin typeface="Calibri"/>
                <a:cs typeface="Calibri"/>
              </a:rPr>
              <a:t>old </a:t>
            </a:r>
            <a:r>
              <a:rPr sz="2600" spc="5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matrix </a:t>
            </a:r>
            <a:r>
              <a:rPr sz="2600" b="1" spc="25" dirty="0">
                <a:latin typeface="Calibri"/>
                <a:cs typeface="Calibri"/>
              </a:rPr>
              <a:t>M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disk</a:t>
            </a:r>
            <a:endParaRPr sz="2600">
              <a:latin typeface="Calibri"/>
              <a:cs typeface="Calibri"/>
            </a:endParaRPr>
          </a:p>
          <a:p>
            <a:pPr marL="25400">
              <a:lnSpc>
                <a:spcPts val="3415"/>
              </a:lnSpc>
            </a:pP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1 step </a:t>
            </a:r>
            <a:r>
              <a:rPr sz="3000" b="1" spc="1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000" b="1" spc="-5" dirty="0">
                <a:solidFill>
                  <a:srgbClr val="0000FF"/>
                </a:solidFill>
                <a:latin typeface="Calibri"/>
                <a:cs typeface="Calibri"/>
              </a:rPr>
              <a:t>power-iteration</a:t>
            </a:r>
            <a:r>
              <a:rPr sz="3000" b="1" spc="-2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FF"/>
                </a:solidFill>
                <a:latin typeface="Calibri"/>
                <a:cs typeface="Calibri"/>
              </a:rPr>
              <a:t>is: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672" y="4641278"/>
            <a:ext cx="750570" cy="2229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715" algn="r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R="22225" algn="r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R="20955" algn="r">
              <a:lnSpc>
                <a:spcPts val="234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  <a:p>
            <a:pPr marR="5080" algn="r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R="13970" algn="r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  <a:p>
            <a:pPr marR="23495" algn="r">
              <a:lnSpc>
                <a:spcPts val="2175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6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855"/>
              </a:lnSpc>
            </a:pP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4/27/2021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525" y="6708140"/>
            <a:ext cx="2611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3E3E3E"/>
                </a:solidFill>
                <a:latin typeface="Calibri"/>
                <a:cs typeface="Calibri"/>
              </a:rPr>
              <a:t>Jure</a:t>
            </a:r>
            <a:r>
              <a:rPr sz="900" spc="15" dirty="0">
                <a:solidFill>
                  <a:srgbClr val="3E3E3E"/>
                </a:solidFill>
                <a:latin typeface="Calibri"/>
                <a:cs typeface="Calibri"/>
              </a:rPr>
              <a:t> Leskovec,</a:t>
            </a:r>
            <a:r>
              <a:rPr sz="9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Stanford</a:t>
            </a:r>
            <a:r>
              <a:rPr sz="900" spc="-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3E3E3E"/>
                </a:solidFill>
                <a:latin typeface="Calibri"/>
                <a:cs typeface="Calibri"/>
              </a:rPr>
              <a:t>C246:</a:t>
            </a:r>
            <a:r>
              <a:rPr sz="9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spc="15" dirty="0">
                <a:solidFill>
                  <a:srgbClr val="3E3E3E"/>
                </a:solidFill>
                <a:latin typeface="Calibri"/>
                <a:cs typeface="Calibri"/>
              </a:rPr>
              <a:t>Mining</a:t>
            </a:r>
            <a:r>
              <a:rPr sz="90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Massive</a:t>
            </a:r>
            <a:r>
              <a:rPr sz="9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E3E3E"/>
                </a:solidFill>
                <a:latin typeface="Calibri"/>
                <a:cs typeface="Calibri"/>
              </a:rPr>
              <a:t>Datasets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0360" y="6708140"/>
            <a:ext cx="139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E3E3E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82830" y="4967319"/>
          <a:ext cx="4344033" cy="135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1, 5,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17, 64, 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113,</a:t>
                      </a:r>
                      <a:r>
                        <a:rPr sz="24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117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13,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71663" y="4648263"/>
          <a:ext cx="457200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43863" y="4648263"/>
          <a:ext cx="457200" cy="2133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011794" y="4592256"/>
            <a:ext cx="179070" cy="2150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020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ts val="234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6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8645" y="4628832"/>
            <a:ext cx="57334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902335" algn="l"/>
                <a:tab pos="2933700" algn="l"/>
                <a:tab pos="5306695" algn="l"/>
              </a:tabLst>
            </a:pPr>
            <a:r>
              <a:rPr sz="3000" b="1" spc="37" baseline="4166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25" b="1" spc="37" baseline="30864" dirty="0">
                <a:solidFill>
                  <a:srgbClr val="008000"/>
                </a:solidFill>
                <a:latin typeface="Arial"/>
                <a:cs typeface="Arial"/>
              </a:rPr>
              <a:t>new	</a:t>
            </a:r>
            <a:r>
              <a:rPr sz="2000" b="1" spc="30" dirty="0">
                <a:solidFill>
                  <a:srgbClr val="008000"/>
                </a:solidFill>
                <a:latin typeface="Arial"/>
                <a:cs typeface="Arial"/>
              </a:rPr>
              <a:t>source</a:t>
            </a:r>
            <a:r>
              <a:rPr sz="2000" b="1" spc="2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008000"/>
                </a:solidFill>
                <a:latin typeface="Arial"/>
                <a:cs typeface="Arial"/>
              </a:rPr>
              <a:t>degree	</a:t>
            </a:r>
            <a:r>
              <a:rPr sz="2000" b="1" spc="20" dirty="0">
                <a:solidFill>
                  <a:srgbClr val="008000"/>
                </a:solidFill>
                <a:latin typeface="Arial"/>
                <a:cs typeface="Arial"/>
              </a:rPr>
              <a:t>destination	</a:t>
            </a:r>
            <a:r>
              <a:rPr sz="3000" b="1" spc="7" baseline="555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25" b="1" spc="7" baseline="32921" dirty="0">
                <a:solidFill>
                  <a:srgbClr val="008000"/>
                </a:solidFill>
                <a:latin typeface="Arial"/>
                <a:cs typeface="Arial"/>
              </a:rPr>
              <a:t>old</a:t>
            </a:r>
            <a:endParaRPr sz="2025" baseline="3292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675" y="2638425"/>
            <a:ext cx="6943725" cy="1905000"/>
          </a:xfrm>
          <a:prstGeom prst="rect">
            <a:avLst/>
          </a:prstGeom>
          <a:solidFill>
            <a:srgbClr val="FFEFC8"/>
          </a:solidFill>
          <a:ln w="38100">
            <a:solidFill>
              <a:srgbClr val="FFC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2820"/>
              </a:lnSpc>
            </a:pPr>
            <a:r>
              <a:rPr sz="2400" b="1" spc="15" dirty="0">
                <a:solidFill>
                  <a:srgbClr val="008000"/>
                </a:solidFill>
                <a:latin typeface="Arial"/>
                <a:cs typeface="Arial"/>
              </a:rPr>
              <a:t>Initialize </a:t>
            </a:r>
            <a:r>
              <a:rPr sz="2400" spc="-25" dirty="0">
                <a:solidFill>
                  <a:srgbClr val="008000"/>
                </a:solidFill>
                <a:latin typeface="Arial"/>
                <a:cs typeface="Arial"/>
              </a:rPr>
              <a:t>all </a:t>
            </a: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entries </a:t>
            </a:r>
            <a:r>
              <a:rPr sz="2400" spc="-30" dirty="0">
                <a:solidFill>
                  <a:srgbClr val="008000"/>
                </a:solidFill>
                <a:latin typeface="Arial"/>
                <a:cs typeface="Arial"/>
              </a:rPr>
              <a:t>of </a:t>
            </a:r>
            <a:r>
              <a:rPr sz="2400" b="1" spc="30" dirty="0">
                <a:latin typeface="Arial"/>
                <a:cs typeface="Arial"/>
              </a:rPr>
              <a:t>r</a:t>
            </a:r>
            <a:r>
              <a:rPr sz="2325" b="1" spc="44" baseline="26881" dirty="0">
                <a:latin typeface="Arial"/>
                <a:cs typeface="Arial"/>
              </a:rPr>
              <a:t>new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b="1" spc="30" dirty="0">
                <a:latin typeface="Arial"/>
                <a:cs typeface="Arial"/>
              </a:rPr>
              <a:t>(1-</a:t>
            </a:r>
            <a:r>
              <a:rPr sz="2400" b="1" spc="30" dirty="0">
                <a:latin typeface="Symbol"/>
                <a:cs typeface="Symbol"/>
              </a:rPr>
              <a:t></a:t>
            </a:r>
            <a:r>
              <a:rPr sz="2400" b="1" spc="30" dirty="0">
                <a:latin typeface="Arial"/>
                <a:cs typeface="Arial"/>
              </a:rPr>
              <a:t>)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1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01600">
              <a:lnSpc>
                <a:spcPts val="2865"/>
              </a:lnSpc>
              <a:spcBef>
                <a:spcPts val="45"/>
              </a:spcBef>
            </a:pP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2400" spc="-30" dirty="0">
                <a:solidFill>
                  <a:srgbClr val="008000"/>
                </a:solidFill>
                <a:latin typeface="Arial"/>
                <a:cs typeface="Arial"/>
              </a:rPr>
              <a:t>each </a:t>
            </a:r>
            <a:r>
              <a:rPr sz="2400" spc="-50" dirty="0">
                <a:solidFill>
                  <a:srgbClr val="008000"/>
                </a:solidFill>
                <a:latin typeface="Arial"/>
                <a:cs typeface="Arial"/>
              </a:rPr>
              <a:t>page </a:t>
            </a:r>
            <a:r>
              <a:rPr sz="2400" b="1" i="1" dirty="0">
                <a:latin typeface="Arial"/>
                <a:cs typeface="Arial"/>
              </a:rPr>
              <a:t>i </a:t>
            </a:r>
            <a:r>
              <a:rPr sz="2400" spc="-15" dirty="0">
                <a:latin typeface="Arial"/>
                <a:cs typeface="Arial"/>
              </a:rPr>
              <a:t>(of </a:t>
            </a:r>
            <a:r>
              <a:rPr sz="2400" spc="-25" dirty="0">
                <a:latin typeface="Arial"/>
                <a:cs typeface="Arial"/>
              </a:rPr>
              <a:t>out-degree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b="1" i="1" spc="20" dirty="0">
                <a:latin typeface="Arial"/>
                <a:cs typeface="Arial"/>
              </a:rPr>
              <a:t>d</a:t>
            </a:r>
            <a:r>
              <a:rPr sz="2325" b="1" i="1" spc="30" baseline="-19713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273050">
              <a:lnSpc>
                <a:spcPts val="2855"/>
              </a:lnSpc>
            </a:pP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008000"/>
                </a:solidFill>
                <a:latin typeface="Arial"/>
                <a:cs typeface="Arial"/>
              </a:rPr>
              <a:t>ea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400" spc="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400" spc="10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400" spc="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400" spc="2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400" spc="20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400" spc="-80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008000"/>
                </a:solidFill>
                <a:latin typeface="Arial"/>
                <a:cs typeface="Arial"/>
              </a:rPr>
              <a:t>:</a:t>
            </a:r>
            <a:r>
              <a:rPr sz="2400" spc="1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i="1" spc="30" dirty="0">
                <a:latin typeface="Arial"/>
                <a:cs typeface="Arial"/>
              </a:rPr>
              <a:t>d</a:t>
            </a:r>
            <a:r>
              <a:rPr sz="2325" b="1" i="1" spc="22" baseline="-1971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i="1" spc="30" dirty="0">
                <a:latin typeface="Arial"/>
                <a:cs typeface="Arial"/>
              </a:rPr>
              <a:t>d</a:t>
            </a:r>
            <a:r>
              <a:rPr sz="2400" b="1" i="1" spc="10" dirty="0">
                <a:latin typeface="Arial"/>
                <a:cs typeface="Arial"/>
              </a:rPr>
              <a:t>es</a:t>
            </a:r>
            <a:r>
              <a:rPr sz="2400" b="1" i="1" spc="30" dirty="0">
                <a:latin typeface="Arial"/>
                <a:cs typeface="Arial"/>
              </a:rPr>
              <a:t>t</a:t>
            </a:r>
            <a:r>
              <a:rPr sz="2325" b="1" i="1" spc="52" baseline="-19713" dirty="0">
                <a:latin typeface="Arial"/>
                <a:cs typeface="Arial"/>
              </a:rPr>
              <a:t>1</a:t>
            </a:r>
            <a:r>
              <a:rPr sz="2400" b="1" i="1" dirty="0">
                <a:latin typeface="Arial"/>
                <a:cs typeface="Arial"/>
              </a:rPr>
              <a:t>,</a:t>
            </a:r>
            <a:r>
              <a:rPr sz="2400" b="1" i="1" spc="-1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…,</a:t>
            </a:r>
            <a:r>
              <a:rPr sz="2400" b="1" i="1" spc="15" dirty="0">
                <a:latin typeface="Arial"/>
                <a:cs typeface="Arial"/>
              </a:rPr>
              <a:t> </a:t>
            </a:r>
            <a:r>
              <a:rPr sz="2400" b="1" i="1" spc="30" dirty="0">
                <a:latin typeface="Arial"/>
                <a:cs typeface="Arial"/>
              </a:rPr>
              <a:t>d</a:t>
            </a:r>
            <a:r>
              <a:rPr sz="2400" b="1" i="1" spc="10" dirty="0">
                <a:latin typeface="Arial"/>
                <a:cs typeface="Arial"/>
              </a:rPr>
              <a:t>es</a:t>
            </a:r>
            <a:r>
              <a:rPr sz="2400" b="1" i="1" spc="25" dirty="0">
                <a:latin typeface="Arial"/>
                <a:cs typeface="Arial"/>
              </a:rPr>
              <a:t>t</a:t>
            </a:r>
            <a:r>
              <a:rPr sz="2325" b="1" i="1" spc="37" baseline="-19713" dirty="0">
                <a:latin typeface="Arial"/>
                <a:cs typeface="Arial"/>
              </a:rPr>
              <a:t>d</a:t>
            </a:r>
            <a:r>
              <a:rPr sz="1575" b="1" i="1" spc="7" baseline="-1587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b="1" i="1" spc="-35" dirty="0">
                <a:latin typeface="Arial"/>
                <a:cs typeface="Arial"/>
              </a:rPr>
              <a:t>r</a:t>
            </a:r>
            <a:r>
              <a:rPr sz="2325" b="1" i="1" spc="37" baseline="26881" dirty="0">
                <a:latin typeface="Arial"/>
                <a:cs typeface="Arial"/>
              </a:rPr>
              <a:t>ol</a:t>
            </a:r>
            <a:r>
              <a:rPr sz="2325" b="1" i="1" spc="30" baseline="26881" dirty="0">
                <a:latin typeface="Arial"/>
                <a:cs typeface="Arial"/>
              </a:rPr>
              <a:t>d</a:t>
            </a:r>
            <a:r>
              <a:rPr sz="2400" b="1" i="1" spc="25" dirty="0">
                <a:latin typeface="Arial"/>
                <a:cs typeface="Arial"/>
              </a:rPr>
              <a:t>(</a:t>
            </a:r>
            <a:r>
              <a:rPr sz="2400" b="1" i="1" spc="5" dirty="0">
                <a:latin typeface="Arial"/>
                <a:cs typeface="Arial"/>
              </a:rPr>
              <a:t>i</a:t>
            </a:r>
            <a:r>
              <a:rPr sz="2400" b="1" i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73050">
              <a:lnSpc>
                <a:spcPts val="2870"/>
              </a:lnSpc>
            </a:pPr>
            <a:r>
              <a:rPr sz="2400" spc="-15" dirty="0">
                <a:solidFill>
                  <a:srgbClr val="008000"/>
                </a:solidFill>
                <a:latin typeface="Arial"/>
                <a:cs typeface="Arial"/>
              </a:rPr>
              <a:t>For </a:t>
            </a:r>
            <a:r>
              <a:rPr sz="2400" b="1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1…d</a:t>
            </a:r>
            <a:r>
              <a:rPr sz="2325" b="1" spc="-7" baseline="-19713" dirty="0">
                <a:latin typeface="Arial"/>
                <a:cs typeface="Arial"/>
              </a:rPr>
              <a:t>i</a:t>
            </a:r>
            <a:endParaRPr sz="2325" baseline="-19713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latin typeface="Arial"/>
                <a:cs typeface="Arial"/>
              </a:rPr>
              <a:t>r</a:t>
            </a:r>
            <a:r>
              <a:rPr sz="2325" b="1" spc="-7" baseline="26881" dirty="0">
                <a:latin typeface="Arial"/>
                <a:cs typeface="Arial"/>
              </a:rPr>
              <a:t>new</a:t>
            </a:r>
            <a:r>
              <a:rPr sz="2400" b="1" spc="-5" dirty="0">
                <a:latin typeface="Arial"/>
                <a:cs typeface="Arial"/>
              </a:rPr>
              <a:t>(dest</a:t>
            </a:r>
            <a:r>
              <a:rPr sz="2325" b="1" spc="-7" baseline="-19713" dirty="0">
                <a:latin typeface="Arial"/>
                <a:cs typeface="Arial"/>
              </a:rPr>
              <a:t>j</a:t>
            </a:r>
            <a:r>
              <a:rPr sz="2400" b="1" spc="-5" dirty="0">
                <a:latin typeface="Arial"/>
                <a:cs typeface="Arial"/>
              </a:rPr>
              <a:t>) </a:t>
            </a:r>
            <a:r>
              <a:rPr sz="2400" b="1" spc="5" dirty="0">
                <a:latin typeface="Arial"/>
                <a:cs typeface="Arial"/>
              </a:rPr>
              <a:t>+= </a:t>
            </a:r>
            <a:r>
              <a:rPr sz="2400" b="1" dirty="0">
                <a:latin typeface="Symbol"/>
                <a:cs typeface="Symbol"/>
              </a:rPr>
              <a:t>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Arial"/>
                <a:cs typeface="Arial"/>
              </a:rPr>
              <a:t>r</a:t>
            </a:r>
            <a:r>
              <a:rPr sz="2325" b="1" spc="30" baseline="26881" dirty="0">
                <a:latin typeface="Arial"/>
                <a:cs typeface="Arial"/>
              </a:rPr>
              <a:t>old</a:t>
            </a:r>
            <a:r>
              <a:rPr sz="2400" b="1" spc="20" dirty="0">
                <a:latin typeface="Arial"/>
                <a:cs typeface="Arial"/>
              </a:rPr>
              <a:t>(i)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i="1" spc="15" dirty="0">
                <a:latin typeface="Arial"/>
                <a:cs typeface="Arial"/>
              </a:rPr>
              <a:t>d</a:t>
            </a:r>
            <a:r>
              <a:rPr sz="2325" b="1" i="1" spc="22" baseline="-19713" dirty="0">
                <a:latin typeface="Arial"/>
                <a:cs typeface="Arial"/>
              </a:rPr>
              <a:t>i</a:t>
            </a:r>
            <a:endParaRPr sz="2325" baseline="-1971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8206" y="2627947"/>
            <a:ext cx="1052195" cy="4629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sz="1400" spc="10" dirty="0">
                <a:solidFill>
                  <a:srgbClr val="008000"/>
                </a:solidFill>
                <a:latin typeface="Arial"/>
                <a:cs typeface="Arial"/>
              </a:rPr>
              <a:t>Assuming</a:t>
            </a:r>
            <a:r>
              <a:rPr sz="1400" spc="-19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000"/>
                </a:solidFill>
                <a:latin typeface="Arial"/>
                <a:cs typeface="Arial"/>
              </a:rPr>
              <a:t>no  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dead</a:t>
            </a:r>
            <a:r>
              <a:rPr sz="1400" spc="-14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8000"/>
                </a:solidFill>
                <a:latin typeface="Arial"/>
                <a:cs typeface="Arial"/>
              </a:rPr>
              <a:t>ends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333311"/>
            <a:ext cx="898690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5025" y="1371600"/>
            <a:ext cx="4933950" cy="3886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2651" y="5314378"/>
            <a:ext cx="3300729" cy="1043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ts val="2390"/>
              </a:lnSpc>
              <a:spcBef>
                <a:spcPts val="125"/>
              </a:spcBef>
            </a:pPr>
            <a:r>
              <a:rPr sz="2000" b="1" spc="15" dirty="0">
                <a:latin typeface="Corbel"/>
                <a:cs typeface="Corbel"/>
              </a:rPr>
              <a:t>Seven </a:t>
            </a:r>
            <a:r>
              <a:rPr sz="2000" b="1" spc="10" dirty="0">
                <a:latin typeface="Corbel"/>
                <a:cs typeface="Corbel"/>
              </a:rPr>
              <a:t>Bridges of</a:t>
            </a:r>
            <a:r>
              <a:rPr sz="2000" b="1" spc="-254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Königsberg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ts val="2150"/>
              </a:lnSpc>
            </a:pPr>
            <a:r>
              <a:rPr sz="1800" b="1" spc="-15" dirty="0">
                <a:solidFill>
                  <a:srgbClr val="7E7E7E"/>
                </a:solidFill>
                <a:latin typeface="Corbel"/>
                <a:cs typeface="Corbel"/>
              </a:rPr>
              <a:t>[Euler,</a:t>
            </a:r>
            <a:r>
              <a:rPr sz="1800" b="1" spc="-50" dirty="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sz="1800" b="1" spc="10" dirty="0">
                <a:solidFill>
                  <a:srgbClr val="7E7E7E"/>
                </a:solidFill>
                <a:latin typeface="Corbel"/>
                <a:cs typeface="Corbel"/>
              </a:rPr>
              <a:t>1735]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Corbel"/>
                <a:cs typeface="Corbel"/>
              </a:rPr>
              <a:t>Return</a:t>
            </a:r>
            <a:r>
              <a:rPr sz="1400" spc="-60" dirty="0">
                <a:latin typeface="Corbel"/>
                <a:cs typeface="Corbel"/>
              </a:rPr>
              <a:t> </a:t>
            </a:r>
            <a:r>
              <a:rPr sz="1400" spc="20" dirty="0">
                <a:latin typeface="Corbel"/>
                <a:cs typeface="Corbel"/>
              </a:rPr>
              <a:t>to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15" dirty="0">
                <a:latin typeface="Corbel"/>
                <a:cs typeface="Corbel"/>
              </a:rPr>
              <a:t>the</a:t>
            </a:r>
            <a:r>
              <a:rPr sz="1400" spc="-20" dirty="0">
                <a:latin typeface="Corbel"/>
                <a:cs typeface="Corbel"/>
              </a:rPr>
              <a:t> </a:t>
            </a:r>
            <a:r>
              <a:rPr sz="1400" spc="5" dirty="0">
                <a:latin typeface="Corbel"/>
                <a:cs typeface="Corbel"/>
              </a:rPr>
              <a:t>starting</a:t>
            </a:r>
            <a:r>
              <a:rPr sz="1400" spc="-70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point</a:t>
            </a:r>
            <a:r>
              <a:rPr sz="1400" spc="-25" dirty="0">
                <a:latin typeface="Corbel"/>
                <a:cs typeface="Corbel"/>
              </a:rPr>
              <a:t> </a:t>
            </a:r>
            <a:r>
              <a:rPr sz="1400" dirty="0">
                <a:latin typeface="Corbel"/>
                <a:cs typeface="Corbel"/>
              </a:rPr>
              <a:t>by</a:t>
            </a:r>
            <a:r>
              <a:rPr sz="1400" spc="-65" dirty="0">
                <a:latin typeface="Corbel"/>
                <a:cs typeface="Corbel"/>
              </a:rPr>
              <a:t> </a:t>
            </a:r>
            <a:r>
              <a:rPr sz="1400" spc="-5" dirty="0">
                <a:latin typeface="Corbel"/>
                <a:cs typeface="Corbel"/>
              </a:rPr>
              <a:t>traveling</a:t>
            </a:r>
            <a:r>
              <a:rPr sz="1400" spc="5" dirty="0">
                <a:latin typeface="Corbel"/>
                <a:cs typeface="Corbel"/>
              </a:rPr>
              <a:t> </a:t>
            </a:r>
            <a:r>
              <a:rPr sz="1400" spc="-15" dirty="0">
                <a:latin typeface="Corbel"/>
                <a:cs typeface="Corbel"/>
              </a:rPr>
              <a:t>each</a:t>
            </a:r>
            <a:endParaRPr sz="1400">
              <a:latin typeface="Corbel"/>
              <a:cs typeface="Corbel"/>
            </a:endParaRPr>
          </a:p>
          <a:p>
            <a:pPr marL="635" algn="ctr">
              <a:lnSpc>
                <a:spcPct val="100000"/>
              </a:lnSpc>
              <a:spcBef>
                <a:spcPts val="45"/>
              </a:spcBef>
            </a:pPr>
            <a:r>
              <a:rPr sz="1400" spc="-10" dirty="0">
                <a:latin typeface="Corbel"/>
                <a:cs typeface="Corbel"/>
              </a:rPr>
              <a:t>link </a:t>
            </a:r>
            <a:r>
              <a:rPr sz="1400" dirty="0">
                <a:latin typeface="Corbel"/>
                <a:cs typeface="Corbel"/>
              </a:rPr>
              <a:t>of </a:t>
            </a:r>
            <a:r>
              <a:rPr sz="1400" spc="15" dirty="0">
                <a:latin typeface="Corbel"/>
                <a:cs typeface="Corbel"/>
              </a:rPr>
              <a:t>the </a:t>
            </a:r>
            <a:r>
              <a:rPr sz="1400" spc="-5" dirty="0">
                <a:latin typeface="Corbel"/>
                <a:cs typeface="Corbel"/>
              </a:rPr>
              <a:t>graph </a:t>
            </a:r>
            <a:r>
              <a:rPr sz="1400" dirty="0">
                <a:latin typeface="Corbel"/>
                <a:cs typeface="Corbel"/>
              </a:rPr>
              <a:t>once and </a:t>
            </a:r>
            <a:r>
              <a:rPr sz="1400" spc="-5" dirty="0">
                <a:latin typeface="Corbel"/>
                <a:cs typeface="Corbel"/>
              </a:rPr>
              <a:t>only</a:t>
            </a:r>
            <a:r>
              <a:rPr sz="1400" spc="-85" dirty="0">
                <a:latin typeface="Corbel"/>
                <a:cs typeface="Corbel"/>
              </a:rPr>
              <a:t> </a:t>
            </a:r>
            <a:r>
              <a:rPr sz="1400" spc="-10" dirty="0">
                <a:latin typeface="Corbel"/>
                <a:cs typeface="Corbel"/>
              </a:rPr>
              <a:t>once.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4052" y="5252107"/>
            <a:ext cx="1689506" cy="11441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6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205270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5830" y="1347787"/>
            <a:ext cx="75679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Assume enough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RAM to </a:t>
            </a:r>
            <a:r>
              <a:rPr b="1" spc="25" dirty="0">
                <a:solidFill>
                  <a:srgbClr val="D50092"/>
                </a:solidFill>
                <a:latin typeface="Calibri"/>
                <a:cs typeface="Calibri"/>
              </a:rPr>
              <a:t>fit </a:t>
            </a:r>
            <a:r>
              <a:rPr b="1" i="1" spc="5" dirty="0">
                <a:solidFill>
                  <a:srgbClr val="D50092"/>
                </a:solidFill>
                <a:latin typeface="Calibri"/>
                <a:cs typeface="Calibri"/>
              </a:rPr>
              <a:t>r</a:t>
            </a:r>
            <a:r>
              <a:rPr sz="3150" b="1" i="1" spc="7" baseline="26455" dirty="0">
                <a:solidFill>
                  <a:srgbClr val="D50092"/>
                </a:solidFill>
                <a:latin typeface="Calibri"/>
                <a:cs typeface="Calibri"/>
              </a:rPr>
              <a:t>new </a:t>
            </a: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into</a:t>
            </a:r>
            <a:r>
              <a:rPr sz="3200" b="1" spc="-24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466594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5251767"/>
            <a:ext cx="323850" cy="4006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0430" y="1929130"/>
            <a:ext cx="7004050" cy="42360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750" spc="10" dirty="0">
                <a:latin typeface="Calibri"/>
                <a:cs typeface="Calibri"/>
              </a:rPr>
              <a:t>Store </a:t>
            </a:r>
            <a:r>
              <a:rPr sz="2750" b="1" i="1" spc="15" dirty="0">
                <a:latin typeface="Calibri"/>
                <a:cs typeface="Calibri"/>
              </a:rPr>
              <a:t>r</a:t>
            </a:r>
            <a:r>
              <a:rPr sz="2775" i="1" spc="22" baseline="24024" dirty="0">
                <a:latin typeface="Calibri"/>
                <a:cs typeface="Calibri"/>
              </a:rPr>
              <a:t>old </a:t>
            </a:r>
            <a:r>
              <a:rPr sz="2750" spc="5" dirty="0">
                <a:latin typeface="Calibri"/>
                <a:cs typeface="Calibri"/>
              </a:rPr>
              <a:t>and matrix </a:t>
            </a:r>
            <a:r>
              <a:rPr sz="2750" b="1" i="1" spc="25" dirty="0">
                <a:latin typeface="Calibri"/>
                <a:cs typeface="Calibri"/>
              </a:rPr>
              <a:t>M </a:t>
            </a:r>
            <a:r>
              <a:rPr sz="2750" spc="30" dirty="0">
                <a:latin typeface="Calibri"/>
                <a:cs typeface="Calibri"/>
              </a:rPr>
              <a:t>on</a:t>
            </a:r>
            <a:r>
              <a:rPr sz="2750" spc="-17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disk</a:t>
            </a:r>
            <a:endParaRPr sz="27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each </a:t>
            </a:r>
            <a:r>
              <a:rPr sz="3200" b="1" spc="-5" dirty="0">
                <a:solidFill>
                  <a:srgbClr val="0000FF"/>
                </a:solidFill>
                <a:latin typeface="Calibri"/>
                <a:cs typeface="Calibri"/>
              </a:rPr>
              <a:t>iteration, </a:t>
            </a:r>
            <a:r>
              <a:rPr sz="3200" b="1" spc="15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3200" b="1" spc="-20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3200" b="1" spc="-3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00FF"/>
                </a:solidFill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750" spc="-15" dirty="0">
                <a:latin typeface="Calibri"/>
                <a:cs typeface="Calibri"/>
              </a:rPr>
              <a:t>Read </a:t>
            </a:r>
            <a:r>
              <a:rPr sz="2750" b="1" i="1" spc="15" dirty="0">
                <a:latin typeface="Calibri"/>
                <a:cs typeface="Calibri"/>
              </a:rPr>
              <a:t>r</a:t>
            </a:r>
            <a:r>
              <a:rPr sz="2775" i="1" spc="22" baseline="24024" dirty="0">
                <a:latin typeface="Calibri"/>
                <a:cs typeface="Calibri"/>
              </a:rPr>
              <a:t>old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b="1" i="1" spc="25" dirty="0">
                <a:latin typeface="Calibri"/>
                <a:cs typeface="Calibri"/>
              </a:rPr>
              <a:t>M</a:t>
            </a:r>
            <a:endParaRPr sz="275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750" spc="-20" dirty="0">
                <a:latin typeface="Calibri"/>
                <a:cs typeface="Calibri"/>
              </a:rPr>
              <a:t>Write </a:t>
            </a:r>
            <a:r>
              <a:rPr sz="2750" b="1" i="1" spc="15" dirty="0">
                <a:latin typeface="Calibri"/>
                <a:cs typeface="Calibri"/>
              </a:rPr>
              <a:t>r</a:t>
            </a:r>
            <a:r>
              <a:rPr sz="2775" i="1" spc="22" baseline="25525" dirty="0">
                <a:latin typeface="Calibri"/>
                <a:cs typeface="Calibri"/>
              </a:rPr>
              <a:t>new </a:t>
            </a:r>
            <a:r>
              <a:rPr sz="2750" spc="10" dirty="0">
                <a:latin typeface="Calibri"/>
                <a:cs typeface="Calibri"/>
              </a:rPr>
              <a:t>back </a:t>
            </a:r>
            <a:r>
              <a:rPr sz="2750" spc="-10" dirty="0">
                <a:latin typeface="Calibri"/>
                <a:cs typeface="Calibri"/>
              </a:rPr>
              <a:t>to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disk</a:t>
            </a:r>
            <a:endParaRPr sz="275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750" b="1" spc="20" dirty="0">
                <a:solidFill>
                  <a:srgbClr val="008000"/>
                </a:solidFill>
                <a:latin typeface="Calibri"/>
                <a:cs typeface="Calibri"/>
              </a:rPr>
              <a:t>Cost per </a:t>
            </a:r>
            <a:r>
              <a:rPr sz="2750" b="1" dirty="0">
                <a:solidFill>
                  <a:srgbClr val="008000"/>
                </a:solidFill>
                <a:latin typeface="Calibri"/>
                <a:cs typeface="Calibri"/>
              </a:rPr>
              <a:t>iteration </a:t>
            </a:r>
            <a:r>
              <a:rPr sz="2750" b="1" spc="10" dirty="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sz="2750" b="1" spc="15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275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008000"/>
                </a:solidFill>
                <a:latin typeface="Calibri"/>
                <a:cs typeface="Calibri"/>
              </a:rPr>
              <a:t>method:</a:t>
            </a:r>
            <a:endParaRPr sz="275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  <a:spcBef>
                <a:spcPts val="80"/>
              </a:spcBef>
            </a:pPr>
            <a:r>
              <a:rPr sz="2750" b="1" spc="10" dirty="0">
                <a:solidFill>
                  <a:srgbClr val="008000"/>
                </a:solidFill>
                <a:latin typeface="Calibri"/>
                <a:cs typeface="Calibri"/>
              </a:rPr>
              <a:t>= </a:t>
            </a:r>
            <a:r>
              <a:rPr sz="2750" spc="25" dirty="0">
                <a:solidFill>
                  <a:srgbClr val="008000"/>
                </a:solidFill>
                <a:latin typeface="Cambria Math"/>
                <a:cs typeface="Cambria Math"/>
              </a:rPr>
              <a:t>2|𝒓| </a:t>
            </a:r>
            <a:r>
              <a:rPr sz="2750" spc="2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750" spc="58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750" spc="25" dirty="0">
                <a:solidFill>
                  <a:srgbClr val="008000"/>
                </a:solidFill>
                <a:latin typeface="Cambria Math"/>
                <a:cs typeface="Cambria Math"/>
              </a:rPr>
              <a:t>|𝑴|</a:t>
            </a:r>
            <a:endParaRPr sz="27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200" b="1" spc="15" dirty="0">
                <a:solidFill>
                  <a:srgbClr val="D50092"/>
                </a:solidFill>
                <a:latin typeface="Calibri"/>
                <a:cs typeface="Calibri"/>
              </a:rPr>
              <a:t>Question:</a:t>
            </a:r>
            <a:endParaRPr sz="3200">
              <a:latin typeface="Calibri"/>
              <a:cs typeface="Calibri"/>
            </a:endParaRPr>
          </a:p>
          <a:p>
            <a:pPr marL="3460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46710" algn="l"/>
              </a:tabLst>
            </a:pPr>
            <a:r>
              <a:rPr sz="2750" spc="10" dirty="0">
                <a:latin typeface="Calibri"/>
                <a:cs typeface="Calibri"/>
              </a:rPr>
              <a:t>What </a:t>
            </a:r>
            <a:r>
              <a:rPr sz="2750" spc="-15" dirty="0">
                <a:latin typeface="Calibri"/>
                <a:cs typeface="Calibri"/>
              </a:rPr>
              <a:t>if </a:t>
            </a:r>
            <a:r>
              <a:rPr sz="2750" spc="-5" dirty="0">
                <a:latin typeface="Calibri"/>
                <a:cs typeface="Calibri"/>
              </a:rPr>
              <a:t>we </a:t>
            </a:r>
            <a:r>
              <a:rPr sz="2750" spc="5" dirty="0">
                <a:latin typeface="Calibri"/>
                <a:cs typeface="Calibri"/>
              </a:rPr>
              <a:t>could </a:t>
            </a:r>
            <a:r>
              <a:rPr sz="2750" spc="10" dirty="0">
                <a:latin typeface="Calibri"/>
                <a:cs typeface="Calibri"/>
              </a:rPr>
              <a:t>not </a:t>
            </a:r>
            <a:r>
              <a:rPr sz="2750" dirty="0">
                <a:latin typeface="Calibri"/>
                <a:cs typeface="Calibri"/>
              </a:rPr>
              <a:t>even </a:t>
            </a:r>
            <a:r>
              <a:rPr sz="2750" spc="-15" dirty="0">
                <a:latin typeface="Calibri"/>
                <a:cs typeface="Calibri"/>
              </a:rPr>
              <a:t>fit </a:t>
            </a:r>
            <a:r>
              <a:rPr sz="2750" b="1" i="1" spc="15" dirty="0">
                <a:latin typeface="Calibri"/>
                <a:cs typeface="Calibri"/>
              </a:rPr>
              <a:t>r</a:t>
            </a:r>
            <a:r>
              <a:rPr sz="2775" i="1" spc="22" baseline="24024" dirty="0">
                <a:latin typeface="Calibri"/>
                <a:cs typeface="Calibri"/>
              </a:rPr>
              <a:t>new 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memory?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529576" cy="585787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82830" y="2517044"/>
          <a:ext cx="4116070" cy="134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0, 1, 3,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93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371663" y="2467038"/>
            <a:ext cx="466725" cy="619125"/>
            <a:chOff x="1371663" y="2467038"/>
            <a:chExt cx="466725" cy="619125"/>
          </a:xfrm>
        </p:grpSpPr>
        <p:sp>
          <p:nvSpPr>
            <p:cNvPr id="5" name="object 5"/>
            <p:cNvSpPr/>
            <p:nvPr/>
          </p:nvSpPr>
          <p:spPr>
            <a:xfrm>
              <a:off x="1376425" y="2471801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425" y="2471801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6425" y="2776601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425" y="2776601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376425" y="3433826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57200" h="609600">
                <a:moveTo>
                  <a:pt x="0" y="609600"/>
                </a:moveTo>
                <a:lnTo>
                  <a:pt x="457200" y="60960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6425" y="4348226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57200" h="609600">
                <a:moveTo>
                  <a:pt x="0" y="609600"/>
                </a:moveTo>
                <a:lnTo>
                  <a:pt x="457200" y="60960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9480" y="4347527"/>
            <a:ext cx="6413500" cy="1941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L="239395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rbel"/>
              <a:cs typeface="Corbel"/>
            </a:endParaRPr>
          </a:p>
          <a:p>
            <a:pPr marL="327025" indent="-276860">
              <a:lnSpc>
                <a:spcPct val="100000"/>
              </a:lnSpc>
              <a:buClr>
                <a:srgbClr val="5FB5CC"/>
              </a:buClr>
              <a:buFont typeface="Wingdings"/>
              <a:buChar char=""/>
              <a:tabLst>
                <a:tab pos="327660" algn="l"/>
              </a:tabLst>
            </a:pPr>
            <a:r>
              <a:rPr sz="2750" spc="5" dirty="0">
                <a:latin typeface="Calibri"/>
                <a:cs typeface="Calibri"/>
              </a:rPr>
              <a:t>Break </a:t>
            </a:r>
            <a:r>
              <a:rPr sz="2750" b="1" i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into </a:t>
            </a:r>
            <a:r>
              <a:rPr sz="2750" b="1" i="1" spc="10" dirty="0">
                <a:latin typeface="Calibri"/>
                <a:cs typeface="Calibri"/>
              </a:rPr>
              <a:t>k </a:t>
            </a:r>
            <a:r>
              <a:rPr sz="2750" spc="5" dirty="0">
                <a:latin typeface="Calibri"/>
                <a:cs typeface="Calibri"/>
              </a:rPr>
              <a:t>blocks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-15" dirty="0">
                <a:latin typeface="Calibri"/>
                <a:cs typeface="Calibri"/>
              </a:rPr>
              <a:t>fit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memory</a:t>
            </a:r>
            <a:endParaRPr sz="2750">
              <a:latin typeface="Calibri"/>
              <a:cs typeface="Calibri"/>
            </a:endParaRPr>
          </a:p>
          <a:p>
            <a:pPr marL="3270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27660" algn="l"/>
              </a:tabLst>
            </a:pPr>
            <a:r>
              <a:rPr sz="2750" spc="20" dirty="0">
                <a:latin typeface="Calibri"/>
                <a:cs typeface="Calibri"/>
              </a:rPr>
              <a:t>Scan </a:t>
            </a:r>
            <a:r>
              <a:rPr sz="2750" b="1" i="1" spc="25" dirty="0">
                <a:latin typeface="Calibri"/>
                <a:cs typeface="Calibri"/>
              </a:rPr>
              <a:t>M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b="1" i="1" spc="5" dirty="0">
                <a:latin typeface="Calibri"/>
                <a:cs typeface="Calibri"/>
              </a:rPr>
              <a:t>r</a:t>
            </a:r>
            <a:r>
              <a:rPr sz="2775" spc="7" baseline="24024" dirty="0">
                <a:latin typeface="Calibri"/>
                <a:cs typeface="Calibri"/>
              </a:rPr>
              <a:t>old </a:t>
            </a:r>
            <a:r>
              <a:rPr sz="2750" spc="15" dirty="0">
                <a:latin typeface="Calibri"/>
                <a:cs typeface="Calibri"/>
              </a:rPr>
              <a:t>once </a:t>
            </a:r>
            <a:r>
              <a:rPr sz="2750" spc="-10" dirty="0">
                <a:latin typeface="Calibri"/>
                <a:cs typeface="Calibri"/>
              </a:rPr>
              <a:t>for </a:t>
            </a:r>
            <a:r>
              <a:rPr sz="2750" spc="15" dirty="0">
                <a:latin typeface="Calibri"/>
                <a:cs typeface="Calibri"/>
              </a:rPr>
              <a:t>each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block</a:t>
            </a:r>
            <a:endParaRPr sz="275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43863" y="2467038"/>
          <a:ext cx="457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748533" y="2163381"/>
            <a:ext cx="15582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5335" algn="l"/>
              </a:tabLst>
            </a:pPr>
            <a:r>
              <a:rPr sz="2000" b="1" spc="-15" dirty="0">
                <a:solidFill>
                  <a:srgbClr val="008000"/>
                </a:solidFill>
                <a:latin typeface="Corbel"/>
                <a:cs typeface="Corbel"/>
              </a:rPr>
              <a:t>src	</a:t>
            </a:r>
            <a:r>
              <a:rPr sz="2000" b="1" spc="5" dirty="0">
                <a:solidFill>
                  <a:srgbClr val="008000"/>
                </a:solidFill>
                <a:latin typeface="Corbel"/>
                <a:cs typeface="Corbel"/>
              </a:rPr>
              <a:t>degree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9239" y="2163381"/>
            <a:ext cx="12922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008000"/>
                </a:solidFill>
                <a:latin typeface="Corbel"/>
                <a:cs typeface="Corbel"/>
              </a:rPr>
              <a:t>destination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6810" y="2484437"/>
            <a:ext cx="158115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6810" y="3431857"/>
            <a:ext cx="157480" cy="655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2368" y="2408237"/>
            <a:ext cx="158750" cy="1844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0391" y="2045335"/>
            <a:ext cx="4718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b="1" spc="-15" baseline="-16666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r>
              <a:rPr sz="1350" b="1" spc="-10" dirty="0">
                <a:solidFill>
                  <a:srgbClr val="008000"/>
                </a:solidFill>
                <a:latin typeface="Corbel"/>
                <a:cs typeface="Corbel"/>
              </a:rPr>
              <a:t>new</a:t>
            </a:r>
            <a:endParaRPr sz="135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67041" y="2026602"/>
            <a:ext cx="4006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b="1" baseline="-16666" dirty="0">
                <a:solidFill>
                  <a:srgbClr val="008000"/>
                </a:solidFill>
                <a:latin typeface="Corbel"/>
                <a:cs typeface="Corbel"/>
              </a:rPr>
              <a:t>r</a:t>
            </a:r>
            <a:r>
              <a:rPr sz="1350" b="1" dirty="0">
                <a:solidFill>
                  <a:srgbClr val="008000"/>
                </a:solidFill>
                <a:latin typeface="Corbel"/>
                <a:cs typeface="Corbel"/>
              </a:rPr>
              <a:t>old</a:t>
            </a:r>
            <a:endParaRPr sz="135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52570" y="3838575"/>
            <a:ext cx="3200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i="1" spc="25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23786"/>
            <a:ext cx="6100826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67056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5" dirty="0">
                <a:solidFill>
                  <a:srgbClr val="0000FF"/>
                </a:solidFill>
                <a:latin typeface="Calibri"/>
                <a:cs typeface="Calibri"/>
              </a:rPr>
              <a:t>Similar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to </a:t>
            </a: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nested-loop </a:t>
            </a:r>
            <a:r>
              <a:rPr b="1" spc="10" dirty="0">
                <a:solidFill>
                  <a:srgbClr val="0000FF"/>
                </a:solidFill>
                <a:latin typeface="Calibri"/>
                <a:cs typeface="Calibri"/>
              </a:rPr>
              <a:t>join </a:t>
            </a:r>
            <a:r>
              <a:rPr b="1" spc="2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b="1" spc="-5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rgbClr val="0000FF"/>
                </a:solidFill>
                <a:latin typeface="Calibri"/>
                <a:cs typeface="Calibri"/>
              </a:rPr>
              <a:t>databases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981325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918138"/>
            <a:ext cx="323850" cy="4003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5830" y="1837817"/>
            <a:ext cx="7445375" cy="44227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2067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spc="5" dirty="0">
                <a:latin typeface="Calibri"/>
                <a:cs typeface="Calibri"/>
              </a:rPr>
              <a:t>Break </a:t>
            </a:r>
            <a:r>
              <a:rPr sz="2750" b="1" i="1" dirty="0">
                <a:latin typeface="Calibri"/>
                <a:cs typeface="Calibri"/>
              </a:rPr>
              <a:t>r</a:t>
            </a:r>
            <a:r>
              <a:rPr sz="2775" baseline="24024" dirty="0">
                <a:latin typeface="Calibri"/>
                <a:cs typeface="Calibri"/>
              </a:rPr>
              <a:t>new </a:t>
            </a:r>
            <a:r>
              <a:rPr sz="2750" spc="-20" dirty="0">
                <a:latin typeface="Calibri"/>
                <a:cs typeface="Calibri"/>
              </a:rPr>
              <a:t>into </a:t>
            </a:r>
            <a:r>
              <a:rPr sz="2750" b="1" i="1" spc="10" dirty="0">
                <a:latin typeface="Calibri"/>
                <a:cs typeface="Calibri"/>
              </a:rPr>
              <a:t>k </a:t>
            </a:r>
            <a:r>
              <a:rPr sz="2750" spc="5" dirty="0">
                <a:latin typeface="Calibri"/>
                <a:cs typeface="Calibri"/>
              </a:rPr>
              <a:t>blocks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-15" dirty="0">
                <a:latin typeface="Calibri"/>
                <a:cs typeface="Calibri"/>
              </a:rPr>
              <a:t>fit </a:t>
            </a:r>
            <a:r>
              <a:rPr sz="2750" spc="-10" dirty="0">
                <a:latin typeface="Calibri"/>
                <a:cs typeface="Calibri"/>
              </a:rPr>
              <a:t>in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memory</a:t>
            </a:r>
            <a:endParaRPr sz="2750">
              <a:latin typeface="Calibri"/>
              <a:cs typeface="Calibri"/>
            </a:endParaRPr>
          </a:p>
          <a:p>
            <a:pPr marL="3206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spc="20" dirty="0">
                <a:latin typeface="Calibri"/>
                <a:cs typeface="Calibri"/>
              </a:rPr>
              <a:t>Scan </a:t>
            </a:r>
            <a:r>
              <a:rPr sz="2750" b="1" i="1" spc="25" dirty="0">
                <a:latin typeface="Calibri"/>
                <a:cs typeface="Calibri"/>
              </a:rPr>
              <a:t>M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b="1" i="1" spc="5" dirty="0">
                <a:latin typeface="Calibri"/>
                <a:cs typeface="Calibri"/>
              </a:rPr>
              <a:t>r</a:t>
            </a:r>
            <a:r>
              <a:rPr sz="2775" spc="7" baseline="24024" dirty="0">
                <a:latin typeface="Calibri"/>
                <a:cs typeface="Calibri"/>
              </a:rPr>
              <a:t>old </a:t>
            </a:r>
            <a:r>
              <a:rPr sz="2750" spc="15" dirty="0">
                <a:latin typeface="Calibri"/>
                <a:cs typeface="Calibri"/>
              </a:rPr>
              <a:t>once </a:t>
            </a:r>
            <a:r>
              <a:rPr sz="2750" spc="-10" dirty="0">
                <a:latin typeface="Calibri"/>
                <a:cs typeface="Calibri"/>
              </a:rPr>
              <a:t>for </a:t>
            </a:r>
            <a:r>
              <a:rPr sz="2750" spc="15" dirty="0">
                <a:latin typeface="Calibri"/>
                <a:cs typeface="Calibri"/>
              </a:rPr>
              <a:t>each</a:t>
            </a:r>
            <a:r>
              <a:rPr sz="2750" spc="-8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block</a:t>
            </a:r>
            <a:endParaRPr sz="27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3200" b="1" spc="-60" dirty="0">
                <a:solidFill>
                  <a:srgbClr val="FF0066"/>
                </a:solidFill>
                <a:latin typeface="Calibri"/>
                <a:cs typeface="Calibri"/>
              </a:rPr>
              <a:t>Total</a:t>
            </a:r>
            <a:r>
              <a:rPr sz="3200" b="1" spc="-30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66"/>
                </a:solidFill>
                <a:latin typeface="Calibri"/>
                <a:cs typeface="Calibri"/>
              </a:rPr>
              <a:t>cost:</a:t>
            </a:r>
            <a:endParaRPr sz="3200">
              <a:latin typeface="Calibri"/>
              <a:cs typeface="Calibri"/>
            </a:endParaRPr>
          </a:p>
          <a:p>
            <a:pPr marL="320675" indent="-276860">
              <a:lnSpc>
                <a:spcPct val="100000"/>
              </a:lnSpc>
              <a:spcBef>
                <a:spcPts val="745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b="1" i="1" spc="10" dirty="0">
                <a:latin typeface="Calibri"/>
                <a:cs typeface="Calibri"/>
              </a:rPr>
              <a:t>k </a:t>
            </a:r>
            <a:r>
              <a:rPr sz="2750" dirty="0">
                <a:latin typeface="Calibri"/>
                <a:cs typeface="Calibri"/>
              </a:rPr>
              <a:t>scans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b="1" i="1" spc="20" dirty="0">
                <a:latin typeface="Calibri"/>
                <a:cs typeface="Calibri"/>
              </a:rPr>
              <a:t>M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b="1" i="1" spc="10" dirty="0">
                <a:latin typeface="Calibri"/>
                <a:cs typeface="Calibri"/>
              </a:rPr>
              <a:t>r</a:t>
            </a:r>
            <a:r>
              <a:rPr sz="2775" spc="15" baseline="25525" dirty="0">
                <a:latin typeface="Calibri"/>
                <a:cs typeface="Calibri"/>
              </a:rPr>
              <a:t>old</a:t>
            </a:r>
            <a:endParaRPr sz="2775" baseline="25525">
              <a:latin typeface="Calibri"/>
              <a:cs typeface="Calibri"/>
            </a:endParaRPr>
          </a:p>
          <a:p>
            <a:pPr marL="3206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b="1" spc="20" dirty="0">
                <a:solidFill>
                  <a:srgbClr val="008000"/>
                </a:solidFill>
                <a:latin typeface="Calibri"/>
                <a:cs typeface="Calibri"/>
              </a:rPr>
              <a:t>Cost per </a:t>
            </a:r>
            <a:r>
              <a:rPr sz="2750" b="1" dirty="0">
                <a:solidFill>
                  <a:srgbClr val="008000"/>
                </a:solidFill>
                <a:latin typeface="Calibri"/>
                <a:cs typeface="Calibri"/>
              </a:rPr>
              <a:t>iteration </a:t>
            </a:r>
            <a:r>
              <a:rPr sz="2750" b="1" spc="10" dirty="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sz="2750" b="1" spc="15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275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008000"/>
                </a:solidFill>
                <a:latin typeface="Calibri"/>
                <a:cs typeface="Calibri"/>
              </a:rPr>
              <a:t>method:</a:t>
            </a:r>
            <a:endParaRPr sz="2750">
              <a:latin typeface="Calibri"/>
              <a:cs typeface="Calibri"/>
            </a:endParaRPr>
          </a:p>
          <a:p>
            <a:pPr marL="320675">
              <a:lnSpc>
                <a:spcPts val="3265"/>
              </a:lnSpc>
              <a:spcBef>
                <a:spcPts val="80"/>
              </a:spcBef>
            </a:pPr>
            <a:r>
              <a:rPr sz="2750" spc="35" dirty="0">
                <a:latin typeface="Cambria Math"/>
                <a:cs typeface="Cambria Math"/>
              </a:rPr>
              <a:t>𝑘(|𝑴| </a:t>
            </a:r>
            <a:r>
              <a:rPr sz="2750" spc="20" dirty="0">
                <a:latin typeface="Cambria Math"/>
                <a:cs typeface="Cambria Math"/>
              </a:rPr>
              <a:t>+ |𝒓|) + </a:t>
            </a:r>
            <a:r>
              <a:rPr sz="2750" spc="15" dirty="0">
                <a:latin typeface="Cambria Math"/>
                <a:cs typeface="Cambria Math"/>
              </a:rPr>
              <a:t>|𝒓| </a:t>
            </a:r>
            <a:r>
              <a:rPr sz="2750" spc="20" dirty="0">
                <a:latin typeface="Cambria Math"/>
                <a:cs typeface="Cambria Math"/>
              </a:rPr>
              <a:t>= </a:t>
            </a:r>
            <a:r>
              <a:rPr sz="2750" spc="25" dirty="0">
                <a:solidFill>
                  <a:srgbClr val="008000"/>
                </a:solidFill>
                <a:latin typeface="Cambria Math"/>
                <a:cs typeface="Cambria Math"/>
              </a:rPr>
              <a:t>𝒌|𝑴| </a:t>
            </a:r>
            <a:r>
              <a:rPr sz="2750" spc="20" dirty="0">
                <a:solidFill>
                  <a:srgbClr val="008000"/>
                </a:solidFill>
                <a:latin typeface="Cambria Math"/>
                <a:cs typeface="Cambria Math"/>
              </a:rPr>
              <a:t>+ </a:t>
            </a:r>
            <a:r>
              <a:rPr sz="2750" dirty="0">
                <a:solidFill>
                  <a:srgbClr val="008000"/>
                </a:solidFill>
                <a:latin typeface="Cambria Math"/>
                <a:cs typeface="Cambria Math"/>
              </a:rPr>
              <a:t>(𝒌 </a:t>
            </a:r>
            <a:r>
              <a:rPr sz="2750" spc="2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2750" spc="24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2750" spc="25" dirty="0">
                <a:solidFill>
                  <a:srgbClr val="008000"/>
                </a:solidFill>
                <a:latin typeface="Cambria Math"/>
                <a:cs typeface="Cambria Math"/>
              </a:rPr>
              <a:t>𝟏)|𝒓|</a:t>
            </a:r>
            <a:endParaRPr sz="2750">
              <a:latin typeface="Cambria Math"/>
              <a:cs typeface="Cambria Math"/>
            </a:endParaRPr>
          </a:p>
          <a:p>
            <a:pPr marL="25400">
              <a:lnSpc>
                <a:spcPts val="3804"/>
              </a:lnSpc>
            </a:pP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Can we do</a:t>
            </a:r>
            <a:r>
              <a:rPr sz="3200" b="1" spc="-1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D50092"/>
                </a:solidFill>
                <a:latin typeface="Calibri"/>
                <a:cs typeface="Calibri"/>
              </a:rPr>
              <a:t>better?</a:t>
            </a:r>
            <a:endParaRPr sz="3200">
              <a:latin typeface="Calibri"/>
              <a:cs typeface="Calibri"/>
            </a:endParaRPr>
          </a:p>
          <a:p>
            <a:pPr marL="320675" marR="17780" indent="-276860">
              <a:lnSpc>
                <a:spcPct val="102400"/>
              </a:lnSpc>
              <a:spcBef>
                <a:spcPts val="660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b="1" spc="5" dirty="0">
                <a:latin typeface="Calibri"/>
                <a:cs typeface="Calibri"/>
              </a:rPr>
              <a:t>Hint: </a:t>
            </a:r>
            <a:r>
              <a:rPr sz="2750" b="1" i="1" spc="25" dirty="0">
                <a:latin typeface="Calibri"/>
                <a:cs typeface="Calibri"/>
              </a:rPr>
              <a:t>M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15" dirty="0">
                <a:latin typeface="Calibri"/>
                <a:cs typeface="Calibri"/>
              </a:rPr>
              <a:t>much </a:t>
            </a:r>
            <a:r>
              <a:rPr sz="2750" spc="-20" dirty="0">
                <a:latin typeface="Calibri"/>
                <a:cs typeface="Calibri"/>
              </a:rPr>
              <a:t>bigger </a:t>
            </a:r>
            <a:r>
              <a:rPr sz="2750" dirty="0">
                <a:latin typeface="Calibri"/>
                <a:cs typeface="Calibri"/>
              </a:rPr>
              <a:t>than </a:t>
            </a:r>
            <a:r>
              <a:rPr sz="2750" b="1" i="1" spc="10" dirty="0">
                <a:latin typeface="Calibri"/>
                <a:cs typeface="Calibri"/>
              </a:rPr>
              <a:t>r </a:t>
            </a:r>
            <a:r>
              <a:rPr sz="2750" spc="-15" dirty="0">
                <a:latin typeface="Calibri"/>
                <a:cs typeface="Calibri"/>
              </a:rPr>
              <a:t>(approx </a:t>
            </a:r>
            <a:r>
              <a:rPr sz="2750" spc="10" dirty="0">
                <a:latin typeface="Calibri"/>
                <a:cs typeface="Calibri"/>
              </a:rPr>
              <a:t>10-20x), </a:t>
            </a:r>
            <a:r>
              <a:rPr sz="2750" spc="-5" dirty="0">
                <a:latin typeface="Calibri"/>
                <a:cs typeface="Calibri"/>
              </a:rPr>
              <a:t>so  we </a:t>
            </a:r>
            <a:r>
              <a:rPr sz="2750" dirty="0">
                <a:latin typeface="Calibri"/>
                <a:cs typeface="Calibri"/>
              </a:rPr>
              <a:t>must avoid </a:t>
            </a:r>
            <a:r>
              <a:rPr sz="2750" spc="-10" dirty="0">
                <a:latin typeface="Calibri"/>
                <a:cs typeface="Calibri"/>
              </a:rPr>
              <a:t>reading </a:t>
            </a:r>
            <a:r>
              <a:rPr sz="2750" spc="-15" dirty="0">
                <a:latin typeface="Calibri"/>
                <a:cs typeface="Calibri"/>
              </a:rPr>
              <a:t>it </a:t>
            </a:r>
            <a:r>
              <a:rPr sz="2750" b="1" i="1" spc="10" dirty="0">
                <a:latin typeface="Calibri"/>
                <a:cs typeface="Calibri"/>
              </a:rPr>
              <a:t>k </a:t>
            </a:r>
            <a:r>
              <a:rPr sz="2750" spc="-5" dirty="0">
                <a:latin typeface="Calibri"/>
                <a:cs typeface="Calibri"/>
              </a:rPr>
              <a:t>times </a:t>
            </a:r>
            <a:r>
              <a:rPr sz="2750" spc="-15" dirty="0">
                <a:latin typeface="Calibri"/>
                <a:cs typeface="Calibri"/>
              </a:rPr>
              <a:t>per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iteration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558151" cy="5857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71663" y="1905063"/>
            <a:ext cx="466725" cy="619125"/>
            <a:chOff x="1371663" y="1905063"/>
            <a:chExt cx="466725" cy="619125"/>
          </a:xfrm>
        </p:grpSpPr>
        <p:sp>
          <p:nvSpPr>
            <p:cNvPr id="4" name="object 4"/>
            <p:cNvSpPr/>
            <p:nvPr/>
          </p:nvSpPr>
          <p:spPr>
            <a:xfrm>
              <a:off x="1376425" y="190982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6425" y="190982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6425" y="221462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6425" y="221462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304800"/>
                  </a:moveTo>
                  <a:lnTo>
                    <a:pt x="457200" y="3048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376425" y="3433826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57200" h="609600">
                <a:moveTo>
                  <a:pt x="0" y="609600"/>
                </a:moveTo>
                <a:lnTo>
                  <a:pt x="457200" y="60960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425" y="4957826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457200" h="609600">
                <a:moveTo>
                  <a:pt x="0" y="609600"/>
                </a:moveTo>
                <a:lnTo>
                  <a:pt x="457200" y="609600"/>
                </a:lnTo>
                <a:lnTo>
                  <a:pt x="457200" y="304800"/>
                </a:lnTo>
                <a:lnTo>
                  <a:pt x="0" y="30480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543863" y="2467038"/>
          <a:ext cx="457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87117" y="1893316"/>
          <a:ext cx="32778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400" spc="5" dirty="0">
                          <a:latin typeface="Arial"/>
                          <a:cs typeface="Arial"/>
                        </a:rPr>
                        <a:t>0,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48533" y="1311211"/>
            <a:ext cx="15170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75335" algn="l"/>
              </a:tabLst>
            </a:pPr>
            <a:r>
              <a:rPr sz="2000" spc="5" dirty="0">
                <a:latin typeface="Corbel"/>
                <a:cs typeface="Corbel"/>
              </a:rPr>
              <a:t>src	</a:t>
            </a:r>
            <a:r>
              <a:rPr sz="2000" spc="-15" dirty="0">
                <a:latin typeface="Corbel"/>
                <a:cs typeface="Corbel"/>
              </a:rPr>
              <a:t>degree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9239" y="1311211"/>
            <a:ext cx="12001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" dirty="0">
                <a:latin typeface="Corbel"/>
                <a:cs typeface="Corbel"/>
              </a:rPr>
              <a:t>destination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6810" y="1921827"/>
            <a:ext cx="158115" cy="623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6810" y="3431857"/>
            <a:ext cx="157480" cy="655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2368" y="2408237"/>
            <a:ext cx="158750" cy="1844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0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1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  <a:spcBef>
                <a:spcPts val="130"/>
              </a:spcBef>
            </a:pPr>
            <a:r>
              <a:rPr sz="2000" spc="10" dirty="0">
                <a:latin typeface="Corbel"/>
                <a:cs typeface="Corbel"/>
              </a:rPr>
              <a:t>3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340"/>
              </a:lnSpc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0391" y="1483042"/>
            <a:ext cx="4648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spc="7" baseline="-16666" dirty="0">
                <a:latin typeface="Corbel"/>
                <a:cs typeface="Corbel"/>
              </a:rPr>
              <a:t>r</a:t>
            </a:r>
            <a:r>
              <a:rPr sz="1350" spc="5" dirty="0">
                <a:latin typeface="Corbel"/>
                <a:cs typeface="Corbel"/>
              </a:rPr>
              <a:t>new</a:t>
            </a:r>
            <a:endParaRPr sz="135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7041" y="2026602"/>
            <a:ext cx="3873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00" baseline="-16666" dirty="0">
                <a:latin typeface="Corbel"/>
                <a:cs typeface="Corbel"/>
              </a:rPr>
              <a:t>r</a:t>
            </a:r>
            <a:r>
              <a:rPr sz="1350" dirty="0">
                <a:latin typeface="Corbel"/>
                <a:cs typeface="Corbel"/>
              </a:rPr>
              <a:t>old</a:t>
            </a:r>
            <a:endParaRPr sz="1350">
              <a:latin typeface="Corbel"/>
              <a:cs typeface="Corbe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584450" y="4599051"/>
          <a:ext cx="3277870" cy="1371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3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134110" y="4958016"/>
            <a:ext cx="6292850" cy="1772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Corbel"/>
                <a:cs typeface="Corbel"/>
              </a:rPr>
              <a:t>4</a:t>
            </a:r>
            <a:endParaRPr sz="2000">
              <a:latin typeface="Corbel"/>
              <a:cs typeface="Corbel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latin typeface="Corbel"/>
                <a:cs typeface="Corbel"/>
              </a:rPr>
              <a:t>5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 marL="445134" marR="43180" indent="190500">
              <a:lnSpc>
                <a:spcPct val="100000"/>
              </a:lnSpc>
              <a:spcBef>
                <a:spcPts val="1680"/>
              </a:spcBef>
            </a:pPr>
            <a:r>
              <a:rPr sz="2000" b="1" spc="25" dirty="0">
                <a:solidFill>
                  <a:srgbClr val="D50092"/>
                </a:solidFill>
                <a:latin typeface="Arial"/>
                <a:cs typeface="Arial"/>
              </a:rPr>
              <a:t>Break </a:t>
            </a:r>
            <a:r>
              <a:rPr sz="2000" b="1" i="1" spc="20" dirty="0">
                <a:solidFill>
                  <a:srgbClr val="D50092"/>
                </a:solidFill>
                <a:latin typeface="Arial"/>
                <a:cs typeface="Arial"/>
              </a:rPr>
              <a:t>M </a:t>
            </a:r>
            <a:r>
              <a:rPr sz="2000" b="1" spc="25" dirty="0">
                <a:solidFill>
                  <a:srgbClr val="D50092"/>
                </a:solidFill>
                <a:latin typeface="Arial"/>
                <a:cs typeface="Arial"/>
              </a:rPr>
              <a:t>into </a:t>
            </a:r>
            <a:r>
              <a:rPr sz="2000" b="1" spc="20" dirty="0">
                <a:solidFill>
                  <a:srgbClr val="D50092"/>
                </a:solidFill>
                <a:latin typeface="Arial"/>
                <a:cs typeface="Arial"/>
              </a:rPr>
              <a:t>stripes! </a:t>
            </a:r>
            <a:r>
              <a:rPr sz="2000" spc="20" dirty="0">
                <a:latin typeface="Arial"/>
                <a:cs typeface="Arial"/>
              </a:rPr>
              <a:t>Each stripe contains </a:t>
            </a:r>
            <a:r>
              <a:rPr sz="2000" spc="10" dirty="0">
                <a:latin typeface="Arial"/>
                <a:cs typeface="Arial"/>
              </a:rPr>
              <a:t>only  </a:t>
            </a:r>
            <a:r>
              <a:rPr sz="2000" spc="20" dirty="0">
                <a:latin typeface="Arial"/>
                <a:cs typeface="Arial"/>
              </a:rPr>
              <a:t>destination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nodes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corresponding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block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2025" spc="7" baseline="24691" dirty="0">
                <a:latin typeface="Arial"/>
                <a:cs typeface="Arial"/>
              </a:rPr>
              <a:t>new</a:t>
            </a:r>
            <a:endParaRPr sz="2025" baseline="24691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584450" y="3352800"/>
          <a:ext cx="32778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51578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335787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>
                <a:solidFill>
                  <a:srgbClr val="D50092"/>
                </a:solidFill>
              </a:rPr>
              <a:t>Break </a:t>
            </a:r>
            <a:r>
              <a:rPr b="1" i="1" spc="20" dirty="0">
                <a:solidFill>
                  <a:srgbClr val="D50092"/>
                </a:solidFill>
                <a:latin typeface="Calibri"/>
                <a:cs typeface="Calibri"/>
              </a:rPr>
              <a:t>M </a:t>
            </a:r>
            <a:r>
              <a:rPr spc="10" dirty="0">
                <a:solidFill>
                  <a:srgbClr val="D50092"/>
                </a:solidFill>
              </a:rPr>
              <a:t>into</a:t>
            </a:r>
            <a:r>
              <a:rPr spc="-200" dirty="0">
                <a:solidFill>
                  <a:srgbClr val="D50092"/>
                </a:solidFill>
              </a:rPr>
              <a:t> </a:t>
            </a:r>
            <a:r>
              <a:rPr spc="5" dirty="0">
                <a:solidFill>
                  <a:srgbClr val="D50092"/>
                </a:solidFill>
              </a:rPr>
              <a:t>stripes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895980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3896995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5830" y="1929130"/>
            <a:ext cx="6570980" cy="2854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0675" marR="17780" indent="-276860">
              <a:lnSpc>
                <a:spcPct val="102400"/>
              </a:lnSpc>
              <a:spcBef>
                <a:spcPts val="50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dirty="0">
                <a:latin typeface="Calibri"/>
                <a:cs typeface="Calibri"/>
              </a:rPr>
              <a:t>Each </a:t>
            </a:r>
            <a:r>
              <a:rPr sz="2750" spc="-15" dirty="0">
                <a:latin typeface="Calibri"/>
                <a:cs typeface="Calibri"/>
              </a:rPr>
              <a:t>stripe </a:t>
            </a:r>
            <a:r>
              <a:rPr sz="2750" dirty="0">
                <a:latin typeface="Calibri"/>
                <a:cs typeface="Calibri"/>
              </a:rPr>
              <a:t>contains only </a:t>
            </a:r>
            <a:r>
              <a:rPr sz="2750" spc="-15" dirty="0">
                <a:latin typeface="Calibri"/>
                <a:cs typeface="Calibri"/>
              </a:rPr>
              <a:t>destination </a:t>
            </a:r>
            <a:r>
              <a:rPr sz="2750" spc="-5" dirty="0">
                <a:latin typeface="Calibri"/>
                <a:cs typeface="Calibri"/>
              </a:rPr>
              <a:t>nodes 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corresponding </a:t>
            </a:r>
            <a:r>
              <a:rPr sz="2750" spc="5" dirty="0">
                <a:latin typeface="Calibri"/>
                <a:cs typeface="Calibri"/>
              </a:rPr>
              <a:t>block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-130" dirty="0">
                <a:latin typeface="Calibri"/>
                <a:cs typeface="Calibri"/>
              </a:rPr>
              <a:t> </a:t>
            </a:r>
            <a:r>
              <a:rPr sz="2750" b="1" i="1" dirty="0">
                <a:latin typeface="Calibri"/>
                <a:cs typeface="Calibri"/>
              </a:rPr>
              <a:t>r</a:t>
            </a:r>
            <a:r>
              <a:rPr sz="2775" baseline="25525" dirty="0">
                <a:latin typeface="Calibri"/>
                <a:cs typeface="Calibri"/>
              </a:rPr>
              <a:t>new</a:t>
            </a:r>
            <a:endParaRPr sz="2775" baseline="25525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3200" spc="15" dirty="0">
                <a:latin typeface="Calibri"/>
                <a:cs typeface="Calibri"/>
              </a:rPr>
              <a:t>Some </a:t>
            </a:r>
            <a:r>
              <a:rPr sz="3200" spc="25" dirty="0">
                <a:latin typeface="Calibri"/>
                <a:cs typeface="Calibri"/>
              </a:rPr>
              <a:t>additional</a:t>
            </a:r>
            <a:r>
              <a:rPr sz="3200" spc="-55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overhead per stripe</a:t>
            </a:r>
            <a:endParaRPr sz="3200">
              <a:latin typeface="Calibri"/>
              <a:cs typeface="Calibri"/>
            </a:endParaRPr>
          </a:p>
          <a:p>
            <a:pPr marL="3206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21310" algn="l"/>
              </a:tabLst>
            </a:pPr>
            <a:r>
              <a:rPr sz="2750" spc="-5" dirty="0">
                <a:latin typeface="Calibri"/>
                <a:cs typeface="Calibri"/>
              </a:rPr>
              <a:t>But </a:t>
            </a:r>
            <a:r>
              <a:rPr sz="2750" spc="-15" dirty="0">
                <a:latin typeface="Calibri"/>
                <a:cs typeface="Calibri"/>
              </a:rPr>
              <a:t>it is usually </a:t>
            </a:r>
            <a:r>
              <a:rPr sz="2750" spc="5" dirty="0">
                <a:latin typeface="Calibri"/>
                <a:cs typeface="Calibri"/>
              </a:rPr>
              <a:t>worth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it</a:t>
            </a:r>
            <a:endParaRPr sz="2750">
              <a:latin typeface="Calibri"/>
              <a:cs typeface="Calibri"/>
            </a:endParaRPr>
          </a:p>
          <a:p>
            <a:pPr marL="25400">
              <a:lnSpc>
                <a:spcPts val="3835"/>
              </a:lnSpc>
              <a:spcBef>
                <a:spcPts val="5"/>
              </a:spcBef>
            </a:pPr>
            <a:r>
              <a:rPr sz="3200" b="1" spc="10" dirty="0">
                <a:solidFill>
                  <a:srgbClr val="008000"/>
                </a:solidFill>
                <a:latin typeface="Calibri"/>
                <a:cs typeface="Calibri"/>
              </a:rPr>
              <a:t>Cost </a:t>
            </a:r>
            <a:r>
              <a:rPr sz="3200" b="1" spc="15" dirty="0">
                <a:solidFill>
                  <a:srgbClr val="008000"/>
                </a:solidFill>
                <a:latin typeface="Calibri"/>
                <a:cs typeface="Calibri"/>
              </a:rPr>
              <a:t>per </a:t>
            </a:r>
            <a:r>
              <a:rPr sz="3200" b="1" spc="-5" dirty="0">
                <a:solidFill>
                  <a:srgbClr val="008000"/>
                </a:solidFill>
                <a:latin typeface="Calibri"/>
                <a:cs typeface="Calibri"/>
              </a:rPr>
              <a:t>iteration </a:t>
            </a:r>
            <a:r>
              <a:rPr sz="3200" b="1" spc="5" dirty="0">
                <a:solidFill>
                  <a:srgbClr val="008000"/>
                </a:solidFill>
                <a:latin typeface="Calibri"/>
                <a:cs typeface="Calibri"/>
              </a:rPr>
              <a:t>of </a:t>
            </a:r>
            <a:r>
              <a:rPr sz="3200" b="1" dirty="0">
                <a:solidFill>
                  <a:srgbClr val="008000"/>
                </a:solidFill>
                <a:latin typeface="Calibri"/>
                <a:cs typeface="Calibri"/>
              </a:rPr>
              <a:t>Power</a:t>
            </a:r>
            <a:r>
              <a:rPr sz="3200" b="1" spc="-39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15" dirty="0">
                <a:solidFill>
                  <a:srgbClr val="008000"/>
                </a:solidFill>
                <a:latin typeface="Calibri"/>
                <a:cs typeface="Calibri"/>
              </a:rPr>
              <a:t>method:</a:t>
            </a:r>
            <a:endParaRPr sz="3200">
              <a:latin typeface="Calibri"/>
              <a:cs typeface="Calibri"/>
            </a:endParaRPr>
          </a:p>
          <a:p>
            <a:pPr marL="25400">
              <a:lnSpc>
                <a:spcPts val="3835"/>
              </a:lnSpc>
            </a:pPr>
            <a:r>
              <a:rPr sz="3200" b="1" spc="15" dirty="0">
                <a:solidFill>
                  <a:srgbClr val="008000"/>
                </a:solidFill>
                <a:latin typeface="Calibri"/>
                <a:cs typeface="Calibri"/>
              </a:rPr>
              <a:t>=</a:t>
            </a:r>
            <a:r>
              <a:rPr sz="3200" spc="15" dirty="0">
                <a:solidFill>
                  <a:srgbClr val="008000"/>
                </a:solidFill>
                <a:latin typeface="Cambria Math"/>
                <a:cs typeface="Cambria Math"/>
              </a:rPr>
              <a:t>|𝑴|(𝟏 </a:t>
            </a:r>
            <a:r>
              <a:rPr sz="3200" spc="20" dirty="0">
                <a:solidFill>
                  <a:srgbClr val="008000"/>
                </a:solidFill>
                <a:latin typeface="Cambria Math"/>
                <a:cs typeface="Cambria Math"/>
              </a:rPr>
              <a:t>+ </a:t>
            </a:r>
            <a:r>
              <a:rPr sz="3200" spc="5" dirty="0">
                <a:solidFill>
                  <a:srgbClr val="008000"/>
                </a:solidFill>
                <a:latin typeface="Cambria Math"/>
                <a:cs typeface="Cambria Math"/>
              </a:rPr>
              <a:t>ε) </a:t>
            </a:r>
            <a:r>
              <a:rPr sz="3200" spc="20" dirty="0">
                <a:solidFill>
                  <a:srgbClr val="008000"/>
                </a:solidFill>
                <a:latin typeface="Cambria Math"/>
                <a:cs typeface="Cambria Math"/>
              </a:rPr>
              <a:t>+ </a:t>
            </a:r>
            <a:r>
              <a:rPr sz="3200" spc="15" dirty="0">
                <a:solidFill>
                  <a:srgbClr val="008000"/>
                </a:solidFill>
                <a:latin typeface="Cambria Math"/>
                <a:cs typeface="Cambria Math"/>
              </a:rPr>
              <a:t>(𝒌 </a:t>
            </a:r>
            <a:r>
              <a:rPr sz="3200" spc="20" dirty="0">
                <a:solidFill>
                  <a:srgbClr val="008000"/>
                </a:solidFill>
                <a:latin typeface="Cambria Math"/>
                <a:cs typeface="Cambria Math"/>
              </a:rPr>
              <a:t>+</a:t>
            </a:r>
            <a:r>
              <a:rPr sz="3200" spc="-310" dirty="0">
                <a:solidFill>
                  <a:srgbClr val="008000"/>
                </a:solidFill>
                <a:latin typeface="Cambria Math"/>
                <a:cs typeface="Cambria Math"/>
              </a:rPr>
              <a:t> </a:t>
            </a:r>
            <a:r>
              <a:rPr sz="3200" spc="20" dirty="0">
                <a:solidFill>
                  <a:srgbClr val="008000"/>
                </a:solidFill>
                <a:latin typeface="Cambria Math"/>
                <a:cs typeface="Cambria Math"/>
              </a:rPr>
              <a:t>𝟏)|𝒓|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75" y="6280467"/>
            <a:ext cx="2747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where </a:t>
            </a:r>
            <a:r>
              <a:rPr sz="1800" dirty="0">
                <a:solidFill>
                  <a:srgbClr val="008000"/>
                </a:solidFill>
                <a:latin typeface="Cambria Math"/>
                <a:cs typeface="Cambria Math"/>
              </a:rPr>
              <a:t>𝜀 </a:t>
            </a:r>
            <a:r>
              <a:rPr sz="1800" spc="-15" dirty="0">
                <a:solidFill>
                  <a:srgbClr val="008000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a small</a:t>
            </a:r>
            <a:r>
              <a:rPr sz="1800" spc="-2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number.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333311"/>
            <a:ext cx="7748651" cy="5857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64757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5" dirty="0">
                <a:solidFill>
                  <a:srgbClr val="D50092"/>
                </a:solidFill>
                <a:latin typeface="Calibri"/>
                <a:cs typeface="Calibri"/>
              </a:rPr>
              <a:t>Measures</a:t>
            </a:r>
            <a:r>
              <a:rPr b="1" spc="-15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generic</a:t>
            </a:r>
            <a:r>
              <a:rPr b="1" spc="-21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popularity</a:t>
            </a:r>
            <a:r>
              <a:rPr b="1" spc="-8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of</a:t>
            </a:r>
            <a:r>
              <a:rPr b="1" spc="-4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a</a:t>
            </a:r>
            <a:r>
              <a:rPr b="1" spc="-7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D50092"/>
                </a:solidFill>
                <a:latin typeface="Calibri"/>
                <a:cs typeface="Calibri"/>
              </a:rPr>
              <a:t>page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981325"/>
            <a:ext cx="323850" cy="4006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4488815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8530" y="1837817"/>
            <a:ext cx="6878955" cy="4508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10" dirty="0">
                <a:latin typeface="Calibri"/>
                <a:cs typeface="Calibri"/>
              </a:rPr>
              <a:t>Biased </a:t>
            </a:r>
            <a:r>
              <a:rPr sz="2750" spc="-20" dirty="0">
                <a:latin typeface="Calibri"/>
                <a:cs typeface="Calibri"/>
              </a:rPr>
              <a:t>against </a:t>
            </a:r>
            <a:r>
              <a:rPr sz="2750" spc="-10" dirty="0">
                <a:latin typeface="Calibri"/>
                <a:cs typeface="Calibri"/>
              </a:rPr>
              <a:t>topic-specific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authorities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0" dirty="0">
                <a:solidFill>
                  <a:srgbClr val="008000"/>
                </a:solidFill>
                <a:latin typeface="Calibri"/>
                <a:cs typeface="Calibri"/>
              </a:rPr>
              <a:t>Solution: </a:t>
            </a:r>
            <a:r>
              <a:rPr sz="2750" spc="-20" dirty="0">
                <a:latin typeface="Calibri"/>
                <a:cs typeface="Calibri"/>
              </a:rPr>
              <a:t>Topic-Specific </a:t>
            </a:r>
            <a:r>
              <a:rPr sz="2750" spc="-5" dirty="0">
                <a:latin typeface="Calibri"/>
                <a:cs typeface="Calibri"/>
              </a:rPr>
              <a:t>PageRank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 b="1" dirty="0">
                <a:latin typeface="Calibri"/>
                <a:cs typeface="Calibri"/>
              </a:rPr>
              <a:t>next</a:t>
            </a:r>
            <a:r>
              <a:rPr sz="2750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Uses a single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measure of</a:t>
            </a:r>
            <a:r>
              <a:rPr sz="3200" b="1" spc="-32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importance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5" dirty="0">
                <a:latin typeface="Calibri"/>
                <a:cs typeface="Calibri"/>
              </a:rPr>
              <a:t>Other </a:t>
            </a:r>
            <a:r>
              <a:rPr sz="2750" spc="5" dirty="0">
                <a:latin typeface="Calibri"/>
                <a:cs typeface="Calibri"/>
              </a:rPr>
              <a:t>models </a:t>
            </a:r>
            <a:r>
              <a:rPr sz="2750" spc="25" dirty="0">
                <a:latin typeface="Calibri"/>
                <a:cs typeface="Calibri"/>
              </a:rPr>
              <a:t>of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importance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ts val="3265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5" dirty="0">
                <a:solidFill>
                  <a:srgbClr val="008000"/>
                </a:solidFill>
                <a:latin typeface="Calibri"/>
                <a:cs typeface="Calibri"/>
              </a:rPr>
              <a:t>Solution:</a:t>
            </a:r>
            <a:r>
              <a:rPr sz="2750" b="1" spc="114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Hubs-and-Authorities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804"/>
              </a:lnSpc>
            </a:pPr>
            <a:r>
              <a:rPr sz="3200" b="1" spc="10" dirty="0">
                <a:solidFill>
                  <a:srgbClr val="D50092"/>
                </a:solidFill>
                <a:latin typeface="Calibri"/>
                <a:cs typeface="Calibri"/>
              </a:rPr>
              <a:t>Susceptible to Link</a:t>
            </a:r>
            <a:r>
              <a:rPr sz="3200" b="1" spc="-365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D50092"/>
                </a:solidFill>
                <a:latin typeface="Calibri"/>
                <a:cs typeface="Calibri"/>
              </a:rPr>
              <a:t>spam</a:t>
            </a:r>
            <a:endParaRPr sz="3200">
              <a:latin typeface="Calibri"/>
              <a:cs typeface="Calibri"/>
            </a:endParaRPr>
          </a:p>
          <a:p>
            <a:pPr marL="307975" marR="5080" indent="-276860">
              <a:lnSpc>
                <a:spcPct val="100000"/>
              </a:lnSpc>
              <a:spcBef>
                <a:spcPts val="815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10" dirty="0">
                <a:latin typeface="Calibri"/>
                <a:cs typeface="Calibri"/>
              </a:rPr>
              <a:t>Artificial </a:t>
            </a:r>
            <a:r>
              <a:rPr sz="2750" spc="-20" dirty="0">
                <a:latin typeface="Calibri"/>
                <a:cs typeface="Calibri"/>
              </a:rPr>
              <a:t>link </a:t>
            </a:r>
            <a:r>
              <a:rPr sz="2750" spc="-10" dirty="0">
                <a:latin typeface="Calibri"/>
                <a:cs typeface="Calibri"/>
              </a:rPr>
              <a:t>topographies </a:t>
            </a:r>
            <a:r>
              <a:rPr sz="2750" dirty="0">
                <a:latin typeface="Calibri"/>
                <a:cs typeface="Calibri"/>
              </a:rPr>
              <a:t>created </a:t>
            </a:r>
            <a:r>
              <a:rPr sz="2750" spc="-10" dirty="0">
                <a:latin typeface="Calibri"/>
                <a:cs typeface="Calibri"/>
              </a:rPr>
              <a:t>in order </a:t>
            </a:r>
            <a:r>
              <a:rPr sz="2750" spc="-5" dirty="0">
                <a:latin typeface="Calibri"/>
                <a:cs typeface="Calibri"/>
              </a:rPr>
              <a:t>to  </a:t>
            </a:r>
            <a:r>
              <a:rPr sz="2750" spc="10" dirty="0">
                <a:latin typeface="Calibri"/>
                <a:cs typeface="Calibri"/>
              </a:rPr>
              <a:t>boost </a:t>
            </a:r>
            <a:r>
              <a:rPr sz="2750" dirty="0">
                <a:latin typeface="Calibri"/>
                <a:cs typeface="Calibri"/>
              </a:rPr>
              <a:t>page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rank</a:t>
            </a:r>
            <a:endParaRPr sz="275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6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b="1" spc="10" dirty="0">
                <a:solidFill>
                  <a:srgbClr val="008000"/>
                </a:solidFill>
                <a:latin typeface="Calibri"/>
                <a:cs typeface="Calibri"/>
              </a:rPr>
              <a:t>Solution:</a:t>
            </a:r>
            <a:r>
              <a:rPr sz="2750" b="1" spc="1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TrustRank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33311"/>
            <a:ext cx="7643876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951608"/>
            <a:ext cx="323850" cy="400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Classic</a:t>
            </a:r>
            <a:r>
              <a:rPr spc="-135" dirty="0"/>
              <a:t> </a:t>
            </a:r>
            <a:r>
              <a:rPr spc="25" dirty="0"/>
              <a:t>work:</a:t>
            </a:r>
            <a:r>
              <a:rPr spc="-170" dirty="0"/>
              <a:t> </a:t>
            </a:r>
            <a:r>
              <a:rPr spc="15" dirty="0"/>
              <a:t>Markov</a:t>
            </a:r>
            <a:r>
              <a:rPr spc="-235" dirty="0"/>
              <a:t> </a:t>
            </a:r>
            <a:r>
              <a:rPr spc="20" dirty="0"/>
              <a:t>chains,</a:t>
            </a:r>
            <a:r>
              <a:rPr spc="-185" dirty="0"/>
              <a:t> </a:t>
            </a:r>
            <a:r>
              <a:rPr spc="-5" dirty="0"/>
              <a:t>citation</a:t>
            </a:r>
            <a:r>
              <a:rPr spc="-30" dirty="0"/>
              <a:t> </a:t>
            </a:r>
            <a:r>
              <a:rPr spc="15" dirty="0"/>
              <a:t>analysis  </a:t>
            </a:r>
            <a:r>
              <a:rPr dirty="0"/>
              <a:t>RankDex </a:t>
            </a:r>
            <a:r>
              <a:rPr spc="10" dirty="0"/>
              <a:t>patent </a:t>
            </a:r>
            <a:r>
              <a:rPr dirty="0"/>
              <a:t>[Robin </a:t>
            </a:r>
            <a:r>
              <a:rPr spc="5" dirty="0"/>
              <a:t>Li,</a:t>
            </a:r>
            <a:r>
              <a:rPr spc="-315" dirty="0"/>
              <a:t> </a:t>
            </a:r>
            <a:r>
              <a:rPr spc="5" dirty="0"/>
              <a:t>'96]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2953130"/>
            <a:ext cx="323850" cy="40068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8530" y="2415539"/>
            <a:ext cx="6135370" cy="1450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7975" indent="-276860">
              <a:lnSpc>
                <a:spcPct val="100000"/>
              </a:lnSpc>
              <a:spcBef>
                <a:spcPts val="13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30" dirty="0">
                <a:latin typeface="Calibri"/>
                <a:cs typeface="Calibri"/>
              </a:rPr>
              <a:t>Key </a:t>
            </a:r>
            <a:r>
              <a:rPr sz="2750" spc="-10" dirty="0">
                <a:latin typeface="Calibri"/>
                <a:cs typeface="Calibri"/>
              </a:rPr>
              <a:t>idea: </a:t>
            </a:r>
            <a:r>
              <a:rPr sz="2750" spc="-15" dirty="0">
                <a:latin typeface="Calibri"/>
                <a:cs typeface="Calibri"/>
              </a:rPr>
              <a:t>use </a:t>
            </a:r>
            <a:r>
              <a:rPr sz="2750" dirty="0">
                <a:latin typeface="Calibri"/>
                <a:cs typeface="Calibri"/>
              </a:rPr>
              <a:t>backlinks </a:t>
            </a:r>
            <a:r>
              <a:rPr sz="2750" spc="-15" dirty="0">
                <a:latin typeface="Calibri"/>
                <a:cs typeface="Calibri"/>
              </a:rPr>
              <a:t>(led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 Baidu!)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15" dirty="0">
                <a:latin typeface="Calibri"/>
                <a:cs typeface="Calibri"/>
              </a:rPr>
              <a:t>HITS </a:t>
            </a:r>
            <a:r>
              <a:rPr sz="3200" spc="10" dirty="0">
                <a:latin typeface="Calibri"/>
                <a:cs typeface="Calibri"/>
              </a:rPr>
              <a:t>Algorithm </a:t>
            </a:r>
            <a:r>
              <a:rPr sz="3200" spc="-5" dirty="0">
                <a:latin typeface="Calibri"/>
                <a:cs typeface="Calibri"/>
              </a:rPr>
              <a:t>[Kleinberg, </a:t>
            </a:r>
            <a:r>
              <a:rPr sz="3200" spc="-20" dirty="0">
                <a:latin typeface="Calibri"/>
                <a:cs typeface="Calibri"/>
              </a:rPr>
              <a:t>SODA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'98]</a:t>
            </a:r>
            <a:endParaRPr sz="3200">
              <a:latin typeface="Calibri"/>
              <a:cs typeface="Calibri"/>
            </a:endParaRPr>
          </a:p>
          <a:p>
            <a:pPr marL="307975" indent="-276860">
              <a:lnSpc>
                <a:spcPct val="100000"/>
              </a:lnSpc>
              <a:spcBef>
                <a:spcPts val="740"/>
              </a:spcBef>
              <a:buClr>
                <a:srgbClr val="5FB5CC"/>
              </a:buClr>
              <a:buFont typeface="Wingdings"/>
              <a:buChar char=""/>
              <a:tabLst>
                <a:tab pos="308610" algn="l"/>
              </a:tabLst>
            </a:pPr>
            <a:r>
              <a:rPr sz="2750" spc="-30" dirty="0">
                <a:latin typeface="Calibri"/>
                <a:cs typeface="Calibri"/>
              </a:rPr>
              <a:t>Key </a:t>
            </a:r>
            <a:r>
              <a:rPr sz="2750" spc="-10" dirty="0">
                <a:latin typeface="Calibri"/>
                <a:cs typeface="Calibri"/>
              </a:rPr>
              <a:t>idea: </a:t>
            </a:r>
            <a:r>
              <a:rPr sz="2750" spc="-15" dirty="0">
                <a:latin typeface="Calibri"/>
                <a:cs typeface="Calibri"/>
              </a:rPr>
              <a:t>iterative</a:t>
            </a:r>
            <a:r>
              <a:rPr sz="2750" spc="3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scoring!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5909945"/>
            <a:ext cx="323850" cy="40068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17817" y="4151056"/>
            <a:ext cx="4140200" cy="1525905"/>
            <a:chOff x="517817" y="4151056"/>
            <a:chExt cx="4140200" cy="15259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817" y="4151056"/>
              <a:ext cx="3662038" cy="4654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5675" y="4429124"/>
              <a:ext cx="1162050" cy="124777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05786" y="3953227"/>
            <a:ext cx="3071495" cy="2114550"/>
            <a:chOff x="5205786" y="3953227"/>
            <a:chExt cx="3071495" cy="21145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5786" y="3953227"/>
              <a:ext cx="2555435" cy="10548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4149" y="4819649"/>
              <a:ext cx="1743075" cy="12477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38530" y="5894704"/>
            <a:ext cx="5184775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60"/>
              </a:lnSpc>
            </a:pPr>
            <a:r>
              <a:rPr sz="3200" dirty="0">
                <a:latin typeface="Calibri"/>
                <a:cs typeface="Calibri"/>
              </a:rPr>
              <a:t>PageRank </a:t>
            </a:r>
            <a:r>
              <a:rPr sz="3200" spc="20" dirty="0">
                <a:latin typeface="Calibri"/>
                <a:cs typeface="Calibri"/>
              </a:rPr>
              <a:t>work </a:t>
            </a:r>
            <a:r>
              <a:rPr sz="3200" spc="-10" dirty="0">
                <a:latin typeface="Calibri"/>
                <a:cs typeface="Calibri"/>
              </a:rPr>
              <a:t>[Page </a:t>
            </a:r>
            <a:r>
              <a:rPr sz="3200" spc="-5" dirty="0">
                <a:latin typeface="Calibri"/>
                <a:cs typeface="Calibri"/>
              </a:rPr>
              <a:t>et </a:t>
            </a:r>
            <a:r>
              <a:rPr sz="3200" spc="15" dirty="0">
                <a:latin typeface="Calibri"/>
                <a:cs typeface="Calibri"/>
              </a:rPr>
              <a:t>al,</a:t>
            </a:r>
            <a:r>
              <a:rPr sz="3200" spc="-39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'98]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37862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41986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30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b="1" dirty="0">
                <a:solidFill>
                  <a:srgbClr val="D50092"/>
                </a:solidFill>
                <a:latin typeface="Calibri"/>
                <a:cs typeface="Calibri"/>
              </a:rPr>
              <a:t>as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directed</a:t>
            </a:r>
            <a:r>
              <a:rPr b="1" spc="-28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D50092"/>
                </a:solidFill>
                <a:latin typeface="Calibri"/>
                <a:cs typeface="Calibri"/>
              </a:rPr>
              <a:t>graph: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580" y="1837817"/>
            <a:ext cx="2957195" cy="1055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15" dirty="0">
                <a:solidFill>
                  <a:srgbClr val="0000FF"/>
                </a:solidFill>
                <a:latin typeface="Calibri"/>
                <a:cs typeface="Calibri"/>
              </a:rPr>
              <a:t>Nodes:</a:t>
            </a:r>
            <a:r>
              <a:rPr sz="275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0000FF"/>
                </a:solidFill>
                <a:latin typeface="Calibri"/>
                <a:cs typeface="Calibri"/>
              </a:rPr>
              <a:t>Webpages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Edges:</a:t>
            </a:r>
            <a:r>
              <a:rPr sz="275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631" y="2962095"/>
            <a:ext cx="1300480" cy="1652905"/>
            <a:chOff x="1028631" y="2962095"/>
            <a:chExt cx="1300480" cy="16529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31" y="2962095"/>
              <a:ext cx="1300235" cy="16527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2976625"/>
              <a:ext cx="1219263" cy="1579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1562" y="2976625"/>
              <a:ext cx="1219835" cy="1579880"/>
            </a:xfrm>
            <a:custGeom>
              <a:avLst/>
              <a:gdLst/>
              <a:ahLst/>
              <a:cxnLst/>
              <a:rect l="l" t="t" r="r" b="b"/>
              <a:pathLst>
                <a:path w="1219835" h="1579879">
                  <a:moveTo>
                    <a:pt x="0" y="0"/>
                  </a:moveTo>
                  <a:lnTo>
                    <a:pt x="1219263" y="0"/>
                  </a:lnTo>
                  <a:lnTo>
                    <a:pt x="1219263" y="1283208"/>
                  </a:lnTo>
                  <a:lnTo>
                    <a:pt x="1168476" y="1284376"/>
                  </a:lnTo>
                  <a:lnTo>
                    <a:pt x="1120504" y="1287763"/>
                  </a:lnTo>
                  <a:lnTo>
                    <a:pt x="1075177" y="1293194"/>
                  </a:lnTo>
                  <a:lnTo>
                    <a:pt x="1032324" y="1300492"/>
                  </a:lnTo>
                  <a:lnTo>
                    <a:pt x="991774" y="1309482"/>
                  </a:lnTo>
                  <a:lnTo>
                    <a:pt x="953356" y="1319989"/>
                  </a:lnTo>
                  <a:lnTo>
                    <a:pt x="916901" y="1331836"/>
                  </a:lnTo>
                  <a:lnTo>
                    <a:pt x="849194" y="1358850"/>
                  </a:lnTo>
                  <a:lnTo>
                    <a:pt x="787287" y="1389116"/>
                  </a:lnTo>
                  <a:lnTo>
                    <a:pt x="729817" y="1421231"/>
                  </a:lnTo>
                  <a:lnTo>
                    <a:pt x="675417" y="1453788"/>
                  </a:lnTo>
                  <a:lnTo>
                    <a:pt x="648941" y="1469793"/>
                  </a:lnTo>
                  <a:lnTo>
                    <a:pt x="622722" y="1485381"/>
                  </a:lnTo>
                  <a:lnTo>
                    <a:pt x="570368" y="1514605"/>
                  </a:lnTo>
                  <a:lnTo>
                    <a:pt x="516990" y="1540053"/>
                  </a:lnTo>
                  <a:lnTo>
                    <a:pt x="461222" y="1560321"/>
                  </a:lnTo>
                  <a:lnTo>
                    <a:pt x="401701" y="1574002"/>
                  </a:lnTo>
                  <a:lnTo>
                    <a:pt x="337059" y="1579691"/>
                  </a:lnTo>
                  <a:lnTo>
                    <a:pt x="302392" y="1579099"/>
                  </a:lnTo>
                  <a:lnTo>
                    <a:pt x="227512" y="1570164"/>
                  </a:lnTo>
                  <a:lnTo>
                    <a:pt x="186958" y="1561469"/>
                  </a:lnTo>
                  <a:lnTo>
                    <a:pt x="144100" y="1549722"/>
                  </a:lnTo>
                  <a:lnTo>
                    <a:pt x="98769" y="1534746"/>
                  </a:lnTo>
                  <a:lnTo>
                    <a:pt x="50792" y="1516367"/>
                  </a:lnTo>
                  <a:lnTo>
                    <a:pt x="0" y="149440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2694" y="3225228"/>
            <a:ext cx="87058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6200" algn="just">
              <a:lnSpc>
                <a:spcPct val="103000"/>
              </a:lnSpc>
              <a:spcBef>
                <a:spcPts val="70"/>
              </a:spcBef>
            </a:pPr>
            <a:r>
              <a:rPr sz="1550" spc="5" dirty="0">
                <a:latin typeface="Corbel"/>
                <a:cs typeface="Corbel"/>
              </a:rPr>
              <a:t>I </a:t>
            </a:r>
            <a:r>
              <a:rPr sz="1550" spc="-10" dirty="0">
                <a:latin typeface="Corbel"/>
                <a:cs typeface="Corbel"/>
              </a:rPr>
              <a:t>teach </a:t>
            </a:r>
            <a:r>
              <a:rPr sz="1550" spc="10" dirty="0">
                <a:latin typeface="Corbel"/>
                <a:cs typeface="Corbel"/>
              </a:rPr>
              <a:t>a  </a:t>
            </a:r>
            <a:r>
              <a:rPr sz="1550" spc="-10" dirty="0">
                <a:latin typeface="Corbel"/>
                <a:cs typeface="Corbel"/>
              </a:rPr>
              <a:t>class </a:t>
            </a:r>
            <a:r>
              <a:rPr sz="1550" dirty="0">
                <a:latin typeface="Corbel"/>
                <a:cs typeface="Corbel"/>
              </a:rPr>
              <a:t>on  </a:t>
            </a:r>
            <a:r>
              <a:rPr sz="1550" spc="40" dirty="0">
                <a:latin typeface="Corbel"/>
                <a:cs typeface="Corbel"/>
              </a:rPr>
              <a:t>N</a:t>
            </a:r>
            <a:r>
              <a:rPr sz="1550" spc="-25" dirty="0">
                <a:latin typeface="Corbel"/>
                <a:cs typeface="Corbel"/>
              </a:rPr>
              <a:t>e</a:t>
            </a:r>
            <a:r>
              <a:rPr sz="1550" spc="-20" dirty="0">
                <a:latin typeface="Corbel"/>
                <a:cs typeface="Corbel"/>
              </a:rPr>
              <a:t>t</a:t>
            </a:r>
            <a:r>
              <a:rPr sz="1550" spc="15" dirty="0">
                <a:latin typeface="Corbel"/>
                <a:cs typeface="Corbel"/>
              </a:rPr>
              <a:t>w</a:t>
            </a:r>
            <a:r>
              <a:rPr sz="1550" dirty="0">
                <a:latin typeface="Corbel"/>
                <a:cs typeface="Corbel"/>
              </a:rPr>
              <a:t>o</a:t>
            </a:r>
            <a:r>
              <a:rPr sz="1550" spc="5" dirty="0">
                <a:latin typeface="Corbel"/>
                <a:cs typeface="Corbel"/>
              </a:rPr>
              <a:t>r</a:t>
            </a:r>
            <a:r>
              <a:rPr sz="1550" spc="-10" dirty="0">
                <a:latin typeface="Corbel"/>
                <a:cs typeface="Corbel"/>
              </a:rPr>
              <a:t>k</a:t>
            </a:r>
            <a:r>
              <a:rPr sz="1550" spc="-30" dirty="0">
                <a:latin typeface="Corbel"/>
                <a:cs typeface="Corbel"/>
              </a:rPr>
              <a:t>s</a:t>
            </a:r>
            <a:r>
              <a:rPr sz="1550" spc="5" dirty="0">
                <a:latin typeface="Corbel"/>
                <a:cs typeface="Corbel"/>
              </a:rPr>
              <a:t>.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7456" y="3571829"/>
            <a:ext cx="1338580" cy="1910080"/>
            <a:chOff x="3057456" y="3571829"/>
            <a:chExt cx="1338580" cy="19100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7456" y="3571829"/>
              <a:ext cx="1300235" cy="19099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575" y="3629025"/>
              <a:ext cx="1319149" cy="1500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0451" y="3586226"/>
              <a:ext cx="1219200" cy="18336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0451" y="3586226"/>
              <a:ext cx="1219200" cy="1833880"/>
            </a:xfrm>
            <a:custGeom>
              <a:avLst/>
              <a:gdLst/>
              <a:ahLst/>
              <a:cxnLst/>
              <a:rect l="l" t="t" r="r" b="b"/>
              <a:pathLst>
                <a:path w="1219200" h="1833879">
                  <a:moveTo>
                    <a:pt x="0" y="0"/>
                  </a:moveTo>
                  <a:lnTo>
                    <a:pt x="1219200" y="0"/>
                  </a:lnTo>
                  <a:lnTo>
                    <a:pt x="1219200" y="1489456"/>
                  </a:lnTo>
                  <a:lnTo>
                    <a:pt x="1171084" y="1490670"/>
                  </a:lnTo>
                  <a:lnTo>
                    <a:pt x="1125496" y="1494200"/>
                  </a:lnTo>
                  <a:lnTo>
                    <a:pt x="1082291" y="1499872"/>
                  </a:lnTo>
                  <a:lnTo>
                    <a:pt x="1041325" y="1507513"/>
                  </a:lnTo>
                  <a:lnTo>
                    <a:pt x="1002452" y="1516950"/>
                  </a:lnTo>
                  <a:lnTo>
                    <a:pt x="965529" y="1528012"/>
                  </a:lnTo>
                  <a:lnTo>
                    <a:pt x="896955" y="1554318"/>
                  </a:lnTo>
                  <a:lnTo>
                    <a:pt x="834446" y="1585048"/>
                  </a:lnTo>
                  <a:lnTo>
                    <a:pt x="776847" y="1618822"/>
                  </a:lnTo>
                  <a:lnTo>
                    <a:pt x="723004" y="1654259"/>
                  </a:lnTo>
                  <a:lnTo>
                    <a:pt x="671759" y="1689977"/>
                  </a:lnTo>
                  <a:lnTo>
                    <a:pt x="646751" y="1707510"/>
                  </a:lnTo>
                  <a:lnTo>
                    <a:pt x="597240" y="1741060"/>
                  </a:lnTo>
                  <a:lnTo>
                    <a:pt x="547440" y="1771439"/>
                  </a:lnTo>
                  <a:lnTo>
                    <a:pt x="496195" y="1797266"/>
                  </a:lnTo>
                  <a:lnTo>
                    <a:pt x="442352" y="1817159"/>
                  </a:lnTo>
                  <a:lnTo>
                    <a:pt x="384753" y="1829737"/>
                  </a:lnTo>
                  <a:lnTo>
                    <a:pt x="322244" y="1833619"/>
                  </a:lnTo>
                  <a:lnTo>
                    <a:pt x="288787" y="1831867"/>
                  </a:lnTo>
                  <a:lnTo>
                    <a:pt x="216747" y="1820116"/>
                  </a:lnTo>
                  <a:lnTo>
                    <a:pt x="177874" y="1809771"/>
                  </a:lnTo>
                  <a:lnTo>
                    <a:pt x="136908" y="1796216"/>
                  </a:lnTo>
                  <a:lnTo>
                    <a:pt x="93703" y="1779278"/>
                  </a:lnTo>
                  <a:lnTo>
                    <a:pt x="48115" y="1758786"/>
                  </a:lnTo>
                  <a:lnTo>
                    <a:pt x="0" y="173456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8754" y="3694747"/>
            <a:ext cx="944244" cy="1238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orbel"/>
                <a:cs typeface="Corbel"/>
              </a:rPr>
              <a:t>CS224W:</a:t>
            </a:r>
            <a:endParaRPr sz="1550">
              <a:latin typeface="Corbel"/>
              <a:cs typeface="Corbel"/>
            </a:endParaRPr>
          </a:p>
          <a:p>
            <a:pPr marL="12065" marR="5080" algn="ctr">
              <a:lnSpc>
                <a:spcPct val="102299"/>
              </a:lnSpc>
              <a:spcBef>
                <a:spcPts val="50"/>
              </a:spcBef>
            </a:pPr>
            <a:r>
              <a:rPr sz="1550" spc="-15" dirty="0">
                <a:latin typeface="Corbel"/>
                <a:cs typeface="Corbel"/>
              </a:rPr>
              <a:t>Classes </a:t>
            </a:r>
            <a:r>
              <a:rPr sz="1550" dirty="0">
                <a:latin typeface="Corbel"/>
                <a:cs typeface="Corbel"/>
              </a:rPr>
              <a:t>are  </a:t>
            </a:r>
            <a:r>
              <a:rPr sz="1550" spc="10" dirty="0">
                <a:latin typeface="Corbel"/>
                <a:cs typeface="Corbel"/>
              </a:rPr>
              <a:t>in </a:t>
            </a:r>
            <a:r>
              <a:rPr sz="1550" spc="-5" dirty="0">
                <a:latin typeface="Corbel"/>
                <a:cs typeface="Corbel"/>
              </a:rPr>
              <a:t>the  Gates  </a:t>
            </a:r>
            <a:r>
              <a:rPr sz="1550" spc="5" dirty="0">
                <a:latin typeface="Corbel"/>
                <a:cs typeface="Corbel"/>
              </a:rPr>
              <a:t>building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67300" y="4438533"/>
            <a:ext cx="1424305" cy="1652905"/>
            <a:chOff x="5067300" y="4438533"/>
            <a:chExt cx="1424305" cy="16529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5806" y="4438533"/>
              <a:ext cx="1300235" cy="16527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7300" y="4514850"/>
              <a:ext cx="1423924" cy="1262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8801" y="4453001"/>
              <a:ext cx="1219200" cy="15796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38801" y="4453001"/>
              <a:ext cx="1219200" cy="1579880"/>
            </a:xfrm>
            <a:custGeom>
              <a:avLst/>
              <a:gdLst/>
              <a:ahLst/>
              <a:cxnLst/>
              <a:rect l="l" t="t" r="r" b="b"/>
              <a:pathLst>
                <a:path w="1219200" h="1579879">
                  <a:moveTo>
                    <a:pt x="0" y="0"/>
                  </a:moveTo>
                  <a:lnTo>
                    <a:pt x="1219200" y="0"/>
                  </a:lnTo>
                  <a:lnTo>
                    <a:pt x="1219200" y="1283208"/>
                  </a:lnTo>
                  <a:lnTo>
                    <a:pt x="1168413" y="1284376"/>
                  </a:lnTo>
                  <a:lnTo>
                    <a:pt x="1120441" y="1287763"/>
                  </a:lnTo>
                  <a:lnTo>
                    <a:pt x="1075114" y="1293194"/>
                  </a:lnTo>
                  <a:lnTo>
                    <a:pt x="1032260" y="1300492"/>
                  </a:lnTo>
                  <a:lnTo>
                    <a:pt x="991710" y="1309482"/>
                  </a:lnTo>
                  <a:lnTo>
                    <a:pt x="953293" y="1319989"/>
                  </a:lnTo>
                  <a:lnTo>
                    <a:pt x="916838" y="1331836"/>
                  </a:lnTo>
                  <a:lnTo>
                    <a:pt x="849131" y="1358848"/>
                  </a:lnTo>
                  <a:lnTo>
                    <a:pt x="787226" y="1389114"/>
                  </a:lnTo>
                  <a:lnTo>
                    <a:pt x="729756" y="1421228"/>
                  </a:lnTo>
                  <a:lnTo>
                    <a:pt x="675358" y="1453783"/>
                  </a:lnTo>
                  <a:lnTo>
                    <a:pt x="648884" y="1469787"/>
                  </a:lnTo>
                  <a:lnTo>
                    <a:pt x="622666" y="1485374"/>
                  </a:lnTo>
                  <a:lnTo>
                    <a:pt x="570315" y="1514595"/>
                  </a:lnTo>
                  <a:lnTo>
                    <a:pt x="516940" y="1540040"/>
                  </a:lnTo>
                  <a:lnTo>
                    <a:pt x="461177" y="1560303"/>
                  </a:lnTo>
                  <a:lnTo>
                    <a:pt x="401660" y="1573979"/>
                  </a:lnTo>
                  <a:lnTo>
                    <a:pt x="337025" y="1579662"/>
                  </a:lnTo>
                  <a:lnTo>
                    <a:pt x="302361" y="1579067"/>
                  </a:lnTo>
                  <a:lnTo>
                    <a:pt x="227489" y="1570124"/>
                  </a:lnTo>
                  <a:lnTo>
                    <a:pt x="186939" y="1561425"/>
                  </a:lnTo>
                  <a:lnTo>
                    <a:pt x="144085" y="1549673"/>
                  </a:lnTo>
                  <a:lnTo>
                    <a:pt x="98758" y="1534693"/>
                  </a:lnTo>
                  <a:lnTo>
                    <a:pt x="50786" y="1516309"/>
                  </a:lnTo>
                  <a:lnTo>
                    <a:pt x="0" y="149434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34559" y="4581588"/>
            <a:ext cx="1019810" cy="1000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1270" algn="ctr">
              <a:lnSpc>
                <a:spcPct val="103600"/>
              </a:lnSpc>
              <a:spcBef>
                <a:spcPts val="60"/>
              </a:spcBef>
            </a:pPr>
            <a:r>
              <a:rPr sz="1550" spc="-5" dirty="0">
                <a:latin typeface="Corbel"/>
                <a:cs typeface="Corbel"/>
              </a:rPr>
              <a:t>Computer  </a:t>
            </a:r>
            <a:r>
              <a:rPr sz="1550" dirty="0">
                <a:latin typeface="Corbel"/>
                <a:cs typeface="Corbel"/>
              </a:rPr>
              <a:t>Science  </a:t>
            </a:r>
            <a:r>
              <a:rPr sz="1550" spc="5" dirty="0">
                <a:latin typeface="Corbel"/>
                <a:cs typeface="Corbel"/>
              </a:rPr>
              <a:t>D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spc="-5" dirty="0">
                <a:latin typeface="Corbel"/>
                <a:cs typeface="Corbel"/>
              </a:rPr>
              <a:t>p</a:t>
            </a:r>
            <a:r>
              <a:rPr sz="1550" spc="-15" dirty="0">
                <a:latin typeface="Corbel"/>
                <a:cs typeface="Corbel"/>
              </a:rPr>
              <a:t>a</a:t>
            </a:r>
            <a:r>
              <a:rPr sz="1550" spc="5" dirty="0">
                <a:latin typeface="Corbel"/>
                <a:cs typeface="Corbel"/>
              </a:rPr>
              <a:t>r</a:t>
            </a:r>
            <a:r>
              <a:rPr sz="1550" spc="-15" dirty="0">
                <a:latin typeface="Corbel"/>
                <a:cs typeface="Corbel"/>
              </a:rPr>
              <a:t>tm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dirty="0">
                <a:latin typeface="Corbel"/>
                <a:cs typeface="Corbel"/>
              </a:rPr>
              <a:t>n</a:t>
            </a:r>
            <a:r>
              <a:rPr sz="1550" spc="5" dirty="0">
                <a:latin typeface="Corbel"/>
                <a:cs typeface="Corbel"/>
              </a:rPr>
              <a:t>t  </a:t>
            </a:r>
            <a:r>
              <a:rPr sz="1550" spc="-5" dirty="0">
                <a:latin typeface="Corbel"/>
                <a:cs typeface="Corbel"/>
              </a:rPr>
              <a:t>at</a:t>
            </a:r>
            <a:r>
              <a:rPr sz="1550" spc="15" dirty="0">
                <a:latin typeface="Corbel"/>
                <a:cs typeface="Corbel"/>
              </a:rPr>
              <a:t> </a:t>
            </a:r>
            <a:r>
              <a:rPr sz="1550" spc="5" dirty="0">
                <a:latin typeface="Corbel"/>
                <a:cs typeface="Corbel"/>
              </a:rPr>
              <a:t>Stanford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24631" y="5171958"/>
            <a:ext cx="1300480" cy="1652905"/>
            <a:chOff x="7124631" y="5171958"/>
            <a:chExt cx="1300480" cy="165290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631" y="5171958"/>
              <a:ext cx="1300235" cy="16527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7626" y="5186426"/>
              <a:ext cx="1219200" cy="157966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167626" y="5186426"/>
              <a:ext cx="1219200" cy="1579880"/>
            </a:xfrm>
            <a:custGeom>
              <a:avLst/>
              <a:gdLst/>
              <a:ahLst/>
              <a:cxnLst/>
              <a:rect l="l" t="t" r="r" b="b"/>
              <a:pathLst>
                <a:path w="1219200" h="1579879">
                  <a:moveTo>
                    <a:pt x="0" y="0"/>
                  </a:moveTo>
                  <a:lnTo>
                    <a:pt x="1219200" y="0"/>
                  </a:lnTo>
                  <a:lnTo>
                    <a:pt x="1219200" y="1283208"/>
                  </a:lnTo>
                  <a:lnTo>
                    <a:pt x="1168413" y="1284376"/>
                  </a:lnTo>
                  <a:lnTo>
                    <a:pt x="1120441" y="1287763"/>
                  </a:lnTo>
                  <a:lnTo>
                    <a:pt x="1075114" y="1293194"/>
                  </a:lnTo>
                  <a:lnTo>
                    <a:pt x="1032260" y="1300492"/>
                  </a:lnTo>
                  <a:lnTo>
                    <a:pt x="991710" y="1309482"/>
                  </a:lnTo>
                  <a:lnTo>
                    <a:pt x="953293" y="1319989"/>
                  </a:lnTo>
                  <a:lnTo>
                    <a:pt x="916838" y="1331836"/>
                  </a:lnTo>
                  <a:lnTo>
                    <a:pt x="849131" y="1358848"/>
                  </a:lnTo>
                  <a:lnTo>
                    <a:pt x="787226" y="1389114"/>
                  </a:lnTo>
                  <a:lnTo>
                    <a:pt x="729756" y="1421228"/>
                  </a:lnTo>
                  <a:lnTo>
                    <a:pt x="675358" y="1453783"/>
                  </a:lnTo>
                  <a:lnTo>
                    <a:pt x="648884" y="1469787"/>
                  </a:lnTo>
                  <a:lnTo>
                    <a:pt x="622666" y="1485374"/>
                  </a:lnTo>
                  <a:lnTo>
                    <a:pt x="570315" y="1514595"/>
                  </a:lnTo>
                  <a:lnTo>
                    <a:pt x="516940" y="1540040"/>
                  </a:lnTo>
                  <a:lnTo>
                    <a:pt x="461177" y="1560303"/>
                  </a:lnTo>
                  <a:lnTo>
                    <a:pt x="401660" y="1573979"/>
                  </a:lnTo>
                  <a:lnTo>
                    <a:pt x="337025" y="1579662"/>
                  </a:lnTo>
                  <a:lnTo>
                    <a:pt x="302361" y="1579067"/>
                  </a:lnTo>
                  <a:lnTo>
                    <a:pt x="227489" y="1570124"/>
                  </a:lnTo>
                  <a:lnTo>
                    <a:pt x="186939" y="1561425"/>
                  </a:lnTo>
                  <a:lnTo>
                    <a:pt x="144085" y="1549673"/>
                  </a:lnTo>
                  <a:lnTo>
                    <a:pt x="98758" y="1534693"/>
                  </a:lnTo>
                  <a:lnTo>
                    <a:pt x="50786" y="1516309"/>
                  </a:lnTo>
                  <a:lnTo>
                    <a:pt x="0" y="149434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54569" y="5564822"/>
            <a:ext cx="85471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47625">
              <a:lnSpc>
                <a:spcPct val="105000"/>
              </a:lnSpc>
              <a:spcBef>
                <a:spcPts val="35"/>
              </a:spcBef>
            </a:pPr>
            <a:r>
              <a:rPr sz="1550" spc="5" dirty="0">
                <a:latin typeface="Corbel"/>
                <a:cs typeface="Corbel"/>
              </a:rPr>
              <a:t>Stanford  Un</a:t>
            </a:r>
            <a:r>
              <a:rPr sz="1550" spc="10" dirty="0">
                <a:latin typeface="Corbel"/>
                <a:cs typeface="Corbel"/>
              </a:rPr>
              <a:t>i</a:t>
            </a:r>
            <a:r>
              <a:rPr sz="1550" spc="25" dirty="0">
                <a:latin typeface="Corbel"/>
                <a:cs typeface="Corbel"/>
              </a:rPr>
              <a:t>v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spc="5" dirty="0">
                <a:latin typeface="Corbel"/>
                <a:cs typeface="Corbel"/>
              </a:rPr>
              <a:t>r</a:t>
            </a:r>
            <a:r>
              <a:rPr sz="1550" spc="-35" dirty="0">
                <a:latin typeface="Corbel"/>
                <a:cs typeface="Corbel"/>
              </a:rPr>
              <a:t>s</a:t>
            </a:r>
            <a:r>
              <a:rPr sz="1550" spc="10" dirty="0">
                <a:latin typeface="Corbel"/>
                <a:cs typeface="Corbel"/>
              </a:rPr>
              <a:t>i</a:t>
            </a:r>
            <a:r>
              <a:rPr sz="1550" spc="-20" dirty="0">
                <a:latin typeface="Corbel"/>
                <a:cs typeface="Corbel"/>
              </a:rPr>
              <a:t>t</a:t>
            </a:r>
            <a:r>
              <a:rPr sz="1550" spc="10" dirty="0">
                <a:latin typeface="Corbel"/>
                <a:cs typeface="Corbel"/>
              </a:rPr>
              <a:t>y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62110" y="6736715"/>
            <a:ext cx="1346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7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378625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062" y="1465262"/>
            <a:ext cx="323850" cy="4003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8530" y="1347787"/>
            <a:ext cx="41986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30" dirty="0">
                <a:solidFill>
                  <a:srgbClr val="D50092"/>
                </a:solidFill>
                <a:latin typeface="Calibri"/>
                <a:cs typeface="Calibri"/>
              </a:rPr>
              <a:t>Web </a:t>
            </a:r>
            <a:r>
              <a:rPr b="1" dirty="0">
                <a:solidFill>
                  <a:srgbClr val="D50092"/>
                </a:solidFill>
                <a:latin typeface="Calibri"/>
                <a:cs typeface="Calibri"/>
              </a:rPr>
              <a:t>as </a:t>
            </a:r>
            <a:r>
              <a:rPr b="1" spc="10" dirty="0">
                <a:solidFill>
                  <a:srgbClr val="D50092"/>
                </a:solidFill>
                <a:latin typeface="Calibri"/>
                <a:cs typeface="Calibri"/>
              </a:rPr>
              <a:t>a </a:t>
            </a:r>
            <a:r>
              <a:rPr b="1" spc="5" dirty="0">
                <a:solidFill>
                  <a:srgbClr val="D50092"/>
                </a:solidFill>
                <a:latin typeface="Calibri"/>
                <a:cs typeface="Calibri"/>
              </a:rPr>
              <a:t>directed</a:t>
            </a:r>
            <a:r>
              <a:rPr b="1" spc="-280" dirty="0">
                <a:solidFill>
                  <a:srgbClr val="D50092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D50092"/>
                </a:solidFill>
                <a:latin typeface="Calibri"/>
                <a:cs typeface="Calibri"/>
              </a:rPr>
              <a:t>graph: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580" y="1837817"/>
            <a:ext cx="2957195" cy="105537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844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15" dirty="0">
                <a:solidFill>
                  <a:srgbClr val="0000FF"/>
                </a:solidFill>
                <a:latin typeface="Calibri"/>
                <a:cs typeface="Calibri"/>
              </a:rPr>
              <a:t>Nodes:</a:t>
            </a:r>
            <a:r>
              <a:rPr sz="275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0000FF"/>
                </a:solidFill>
                <a:latin typeface="Calibri"/>
                <a:cs typeface="Calibri"/>
              </a:rPr>
              <a:t>Webpages</a:t>
            </a:r>
            <a:endParaRPr sz="275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Clr>
                <a:srgbClr val="5FB5CC"/>
              </a:buClr>
              <a:buFont typeface="Wingdings"/>
              <a:buChar char=""/>
              <a:tabLst>
                <a:tab pos="289560" algn="l"/>
              </a:tabLst>
            </a:pP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Edges:</a:t>
            </a:r>
            <a:r>
              <a:rPr sz="275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Hyperlinks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631" y="2962095"/>
            <a:ext cx="1300480" cy="1652905"/>
            <a:chOff x="1028631" y="2962095"/>
            <a:chExt cx="1300480" cy="16529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31" y="2962095"/>
              <a:ext cx="1300235" cy="16527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2976625"/>
              <a:ext cx="1219263" cy="1579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71562" y="2976625"/>
              <a:ext cx="1219835" cy="1579880"/>
            </a:xfrm>
            <a:custGeom>
              <a:avLst/>
              <a:gdLst/>
              <a:ahLst/>
              <a:cxnLst/>
              <a:rect l="l" t="t" r="r" b="b"/>
              <a:pathLst>
                <a:path w="1219835" h="1579879">
                  <a:moveTo>
                    <a:pt x="0" y="0"/>
                  </a:moveTo>
                  <a:lnTo>
                    <a:pt x="1219263" y="0"/>
                  </a:lnTo>
                  <a:lnTo>
                    <a:pt x="1219263" y="1283208"/>
                  </a:lnTo>
                  <a:lnTo>
                    <a:pt x="1168476" y="1284376"/>
                  </a:lnTo>
                  <a:lnTo>
                    <a:pt x="1120504" y="1287763"/>
                  </a:lnTo>
                  <a:lnTo>
                    <a:pt x="1075177" y="1293194"/>
                  </a:lnTo>
                  <a:lnTo>
                    <a:pt x="1032324" y="1300492"/>
                  </a:lnTo>
                  <a:lnTo>
                    <a:pt x="991774" y="1309482"/>
                  </a:lnTo>
                  <a:lnTo>
                    <a:pt x="953356" y="1319989"/>
                  </a:lnTo>
                  <a:lnTo>
                    <a:pt x="916901" y="1331836"/>
                  </a:lnTo>
                  <a:lnTo>
                    <a:pt x="849194" y="1358850"/>
                  </a:lnTo>
                  <a:lnTo>
                    <a:pt x="787287" y="1389116"/>
                  </a:lnTo>
                  <a:lnTo>
                    <a:pt x="729817" y="1421231"/>
                  </a:lnTo>
                  <a:lnTo>
                    <a:pt x="675417" y="1453788"/>
                  </a:lnTo>
                  <a:lnTo>
                    <a:pt x="648941" y="1469793"/>
                  </a:lnTo>
                  <a:lnTo>
                    <a:pt x="622722" y="1485381"/>
                  </a:lnTo>
                  <a:lnTo>
                    <a:pt x="570368" y="1514605"/>
                  </a:lnTo>
                  <a:lnTo>
                    <a:pt x="516990" y="1540053"/>
                  </a:lnTo>
                  <a:lnTo>
                    <a:pt x="461222" y="1560321"/>
                  </a:lnTo>
                  <a:lnTo>
                    <a:pt x="401701" y="1574002"/>
                  </a:lnTo>
                  <a:lnTo>
                    <a:pt x="337059" y="1579691"/>
                  </a:lnTo>
                  <a:lnTo>
                    <a:pt x="302392" y="1579099"/>
                  </a:lnTo>
                  <a:lnTo>
                    <a:pt x="227512" y="1570164"/>
                  </a:lnTo>
                  <a:lnTo>
                    <a:pt x="186958" y="1561469"/>
                  </a:lnTo>
                  <a:lnTo>
                    <a:pt x="144100" y="1549722"/>
                  </a:lnTo>
                  <a:lnTo>
                    <a:pt x="98769" y="1534746"/>
                  </a:lnTo>
                  <a:lnTo>
                    <a:pt x="50792" y="1516367"/>
                  </a:lnTo>
                  <a:lnTo>
                    <a:pt x="0" y="149440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42694" y="3225228"/>
            <a:ext cx="869950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6200" algn="just">
              <a:lnSpc>
                <a:spcPct val="103000"/>
              </a:lnSpc>
              <a:spcBef>
                <a:spcPts val="70"/>
              </a:spcBef>
            </a:pPr>
            <a:r>
              <a:rPr sz="1550" spc="5" dirty="0">
                <a:latin typeface="Corbel"/>
                <a:cs typeface="Corbel"/>
              </a:rPr>
              <a:t>I </a:t>
            </a:r>
            <a:r>
              <a:rPr sz="1550" spc="-10" dirty="0">
                <a:latin typeface="Corbel"/>
                <a:cs typeface="Corbel"/>
              </a:rPr>
              <a:t>teach </a:t>
            </a:r>
            <a:r>
              <a:rPr sz="1550" spc="10" dirty="0">
                <a:latin typeface="Corbel"/>
                <a:cs typeface="Corbel"/>
              </a:rPr>
              <a:t>a  </a:t>
            </a:r>
            <a:r>
              <a:rPr sz="1550" spc="-10" dirty="0">
                <a:latin typeface="Corbel"/>
                <a:cs typeface="Corbel"/>
              </a:rPr>
              <a:t>class </a:t>
            </a:r>
            <a:r>
              <a:rPr sz="1550" dirty="0">
                <a:latin typeface="Corbel"/>
                <a:cs typeface="Corbel"/>
              </a:rPr>
              <a:t>on  </a:t>
            </a:r>
            <a:r>
              <a:rPr sz="1550" u="sng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N</a:t>
            </a:r>
            <a:r>
              <a:rPr sz="155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e</a:t>
            </a:r>
            <a:r>
              <a:rPr sz="155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t</a:t>
            </a:r>
            <a:r>
              <a:rPr sz="1550" u="sng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w</a:t>
            </a:r>
            <a:r>
              <a:rPr sz="15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o</a:t>
            </a:r>
            <a:r>
              <a:rPr sz="155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r</a:t>
            </a: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k</a:t>
            </a:r>
            <a:r>
              <a:rPr sz="1550" u="sng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s</a:t>
            </a:r>
            <a:r>
              <a:rPr sz="1550" spc="5" dirty="0">
                <a:latin typeface="Corbel"/>
                <a:cs typeface="Corbel"/>
              </a:rPr>
              <a:t>.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57456" y="3571829"/>
            <a:ext cx="1338580" cy="1910080"/>
            <a:chOff x="3057456" y="3571829"/>
            <a:chExt cx="1338580" cy="19100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7456" y="3571829"/>
              <a:ext cx="1300235" cy="19099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575" y="3629025"/>
              <a:ext cx="1319149" cy="1500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0451" y="3586226"/>
              <a:ext cx="1219200" cy="183361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00451" y="3586226"/>
              <a:ext cx="1219200" cy="1833880"/>
            </a:xfrm>
            <a:custGeom>
              <a:avLst/>
              <a:gdLst/>
              <a:ahLst/>
              <a:cxnLst/>
              <a:rect l="l" t="t" r="r" b="b"/>
              <a:pathLst>
                <a:path w="1219200" h="1833879">
                  <a:moveTo>
                    <a:pt x="0" y="0"/>
                  </a:moveTo>
                  <a:lnTo>
                    <a:pt x="1219200" y="0"/>
                  </a:lnTo>
                  <a:lnTo>
                    <a:pt x="1219200" y="1489456"/>
                  </a:lnTo>
                  <a:lnTo>
                    <a:pt x="1171084" y="1490670"/>
                  </a:lnTo>
                  <a:lnTo>
                    <a:pt x="1125496" y="1494200"/>
                  </a:lnTo>
                  <a:lnTo>
                    <a:pt x="1082291" y="1499872"/>
                  </a:lnTo>
                  <a:lnTo>
                    <a:pt x="1041325" y="1507513"/>
                  </a:lnTo>
                  <a:lnTo>
                    <a:pt x="1002452" y="1516950"/>
                  </a:lnTo>
                  <a:lnTo>
                    <a:pt x="965529" y="1528012"/>
                  </a:lnTo>
                  <a:lnTo>
                    <a:pt x="896955" y="1554318"/>
                  </a:lnTo>
                  <a:lnTo>
                    <a:pt x="834446" y="1585048"/>
                  </a:lnTo>
                  <a:lnTo>
                    <a:pt x="776847" y="1618822"/>
                  </a:lnTo>
                  <a:lnTo>
                    <a:pt x="723004" y="1654259"/>
                  </a:lnTo>
                  <a:lnTo>
                    <a:pt x="671759" y="1689977"/>
                  </a:lnTo>
                  <a:lnTo>
                    <a:pt x="646751" y="1707510"/>
                  </a:lnTo>
                  <a:lnTo>
                    <a:pt x="597240" y="1741060"/>
                  </a:lnTo>
                  <a:lnTo>
                    <a:pt x="547440" y="1771439"/>
                  </a:lnTo>
                  <a:lnTo>
                    <a:pt x="496195" y="1797266"/>
                  </a:lnTo>
                  <a:lnTo>
                    <a:pt x="442352" y="1817159"/>
                  </a:lnTo>
                  <a:lnTo>
                    <a:pt x="384753" y="1829737"/>
                  </a:lnTo>
                  <a:lnTo>
                    <a:pt x="322244" y="1833619"/>
                  </a:lnTo>
                  <a:lnTo>
                    <a:pt x="288787" y="1831867"/>
                  </a:lnTo>
                  <a:lnTo>
                    <a:pt x="216747" y="1820116"/>
                  </a:lnTo>
                  <a:lnTo>
                    <a:pt x="177874" y="1809771"/>
                  </a:lnTo>
                  <a:lnTo>
                    <a:pt x="136908" y="1796216"/>
                  </a:lnTo>
                  <a:lnTo>
                    <a:pt x="93703" y="1779278"/>
                  </a:lnTo>
                  <a:lnTo>
                    <a:pt x="48115" y="1758786"/>
                  </a:lnTo>
                  <a:lnTo>
                    <a:pt x="0" y="173456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8754" y="3694747"/>
            <a:ext cx="944244" cy="1238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orbel"/>
                <a:cs typeface="Corbel"/>
              </a:rPr>
              <a:t>CS224W:</a:t>
            </a:r>
            <a:endParaRPr sz="1550">
              <a:latin typeface="Corbel"/>
              <a:cs typeface="Corbel"/>
            </a:endParaRPr>
          </a:p>
          <a:p>
            <a:pPr marL="12065" marR="5080" algn="ctr">
              <a:lnSpc>
                <a:spcPct val="102299"/>
              </a:lnSpc>
              <a:spcBef>
                <a:spcPts val="50"/>
              </a:spcBef>
            </a:pPr>
            <a:r>
              <a:rPr sz="1550" spc="-15" dirty="0">
                <a:latin typeface="Corbel"/>
                <a:cs typeface="Corbel"/>
              </a:rPr>
              <a:t>Classes </a:t>
            </a:r>
            <a:r>
              <a:rPr sz="1550" dirty="0">
                <a:latin typeface="Corbel"/>
                <a:cs typeface="Corbel"/>
              </a:rPr>
              <a:t>are  </a:t>
            </a:r>
            <a:r>
              <a:rPr sz="1550" spc="10" dirty="0">
                <a:latin typeface="Corbel"/>
                <a:cs typeface="Corbel"/>
              </a:rPr>
              <a:t>in </a:t>
            </a:r>
            <a:r>
              <a:rPr sz="1550" spc="-5" dirty="0">
                <a:latin typeface="Corbel"/>
                <a:cs typeface="Corbel"/>
              </a:rPr>
              <a:t>the  </a:t>
            </a:r>
            <a:r>
              <a:rPr sz="155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Gates </a:t>
            </a:r>
            <a:r>
              <a:rPr sz="1550" spc="-5" dirty="0">
                <a:solidFill>
                  <a:srgbClr val="0000FF"/>
                </a:solidFill>
                <a:latin typeface="Corbel"/>
                <a:cs typeface="Corbel"/>
              </a:rPr>
              <a:t> </a:t>
            </a:r>
            <a:r>
              <a:rPr sz="1550" spc="5" dirty="0">
                <a:latin typeface="Corbel"/>
                <a:cs typeface="Corbel"/>
              </a:rPr>
              <a:t>building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67300" y="4438533"/>
            <a:ext cx="1424305" cy="1652905"/>
            <a:chOff x="5067300" y="4438533"/>
            <a:chExt cx="1424305" cy="165290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5806" y="4438533"/>
              <a:ext cx="1300235" cy="16527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67300" y="4514850"/>
              <a:ext cx="1423924" cy="1262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8801" y="4453001"/>
              <a:ext cx="1219200" cy="157966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38801" y="4453001"/>
              <a:ext cx="1219200" cy="1579880"/>
            </a:xfrm>
            <a:custGeom>
              <a:avLst/>
              <a:gdLst/>
              <a:ahLst/>
              <a:cxnLst/>
              <a:rect l="l" t="t" r="r" b="b"/>
              <a:pathLst>
                <a:path w="1219200" h="1579879">
                  <a:moveTo>
                    <a:pt x="0" y="0"/>
                  </a:moveTo>
                  <a:lnTo>
                    <a:pt x="1219200" y="0"/>
                  </a:lnTo>
                  <a:lnTo>
                    <a:pt x="1219200" y="1283208"/>
                  </a:lnTo>
                  <a:lnTo>
                    <a:pt x="1168413" y="1284376"/>
                  </a:lnTo>
                  <a:lnTo>
                    <a:pt x="1120441" y="1287763"/>
                  </a:lnTo>
                  <a:lnTo>
                    <a:pt x="1075114" y="1293194"/>
                  </a:lnTo>
                  <a:lnTo>
                    <a:pt x="1032260" y="1300492"/>
                  </a:lnTo>
                  <a:lnTo>
                    <a:pt x="991710" y="1309482"/>
                  </a:lnTo>
                  <a:lnTo>
                    <a:pt x="953293" y="1319989"/>
                  </a:lnTo>
                  <a:lnTo>
                    <a:pt x="916838" y="1331836"/>
                  </a:lnTo>
                  <a:lnTo>
                    <a:pt x="849131" y="1358848"/>
                  </a:lnTo>
                  <a:lnTo>
                    <a:pt x="787226" y="1389114"/>
                  </a:lnTo>
                  <a:lnTo>
                    <a:pt x="729756" y="1421228"/>
                  </a:lnTo>
                  <a:lnTo>
                    <a:pt x="675358" y="1453783"/>
                  </a:lnTo>
                  <a:lnTo>
                    <a:pt x="648884" y="1469787"/>
                  </a:lnTo>
                  <a:lnTo>
                    <a:pt x="622666" y="1485374"/>
                  </a:lnTo>
                  <a:lnTo>
                    <a:pt x="570315" y="1514595"/>
                  </a:lnTo>
                  <a:lnTo>
                    <a:pt x="516940" y="1540040"/>
                  </a:lnTo>
                  <a:lnTo>
                    <a:pt x="461177" y="1560303"/>
                  </a:lnTo>
                  <a:lnTo>
                    <a:pt x="401660" y="1573979"/>
                  </a:lnTo>
                  <a:lnTo>
                    <a:pt x="337025" y="1579662"/>
                  </a:lnTo>
                  <a:lnTo>
                    <a:pt x="302361" y="1579067"/>
                  </a:lnTo>
                  <a:lnTo>
                    <a:pt x="227489" y="1570124"/>
                  </a:lnTo>
                  <a:lnTo>
                    <a:pt x="186939" y="1561425"/>
                  </a:lnTo>
                  <a:lnTo>
                    <a:pt x="144085" y="1549673"/>
                  </a:lnTo>
                  <a:lnTo>
                    <a:pt x="98758" y="1534693"/>
                  </a:lnTo>
                  <a:lnTo>
                    <a:pt x="50786" y="1516309"/>
                  </a:lnTo>
                  <a:lnTo>
                    <a:pt x="0" y="149434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34559" y="4581588"/>
            <a:ext cx="1019810" cy="10001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1270" algn="ctr">
              <a:lnSpc>
                <a:spcPct val="103600"/>
              </a:lnSpc>
              <a:spcBef>
                <a:spcPts val="60"/>
              </a:spcBef>
            </a:pPr>
            <a:r>
              <a:rPr sz="1550" spc="-5" dirty="0">
                <a:latin typeface="Corbel"/>
                <a:cs typeface="Corbel"/>
              </a:rPr>
              <a:t>Computer  </a:t>
            </a:r>
            <a:r>
              <a:rPr sz="1550" dirty="0">
                <a:latin typeface="Corbel"/>
                <a:cs typeface="Corbel"/>
              </a:rPr>
              <a:t>Science  </a:t>
            </a:r>
            <a:r>
              <a:rPr sz="1550" spc="5" dirty="0">
                <a:latin typeface="Corbel"/>
                <a:cs typeface="Corbel"/>
              </a:rPr>
              <a:t>D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spc="-5" dirty="0">
                <a:latin typeface="Corbel"/>
                <a:cs typeface="Corbel"/>
              </a:rPr>
              <a:t>p</a:t>
            </a:r>
            <a:r>
              <a:rPr sz="1550" spc="-15" dirty="0">
                <a:latin typeface="Corbel"/>
                <a:cs typeface="Corbel"/>
              </a:rPr>
              <a:t>a</a:t>
            </a:r>
            <a:r>
              <a:rPr sz="1550" spc="5" dirty="0">
                <a:latin typeface="Corbel"/>
                <a:cs typeface="Corbel"/>
              </a:rPr>
              <a:t>r</a:t>
            </a:r>
            <a:r>
              <a:rPr sz="1550" spc="-15" dirty="0">
                <a:latin typeface="Corbel"/>
                <a:cs typeface="Corbel"/>
              </a:rPr>
              <a:t>tm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dirty="0">
                <a:latin typeface="Corbel"/>
                <a:cs typeface="Corbel"/>
              </a:rPr>
              <a:t>n</a:t>
            </a:r>
            <a:r>
              <a:rPr sz="1550" spc="5" dirty="0">
                <a:latin typeface="Corbel"/>
                <a:cs typeface="Corbel"/>
              </a:rPr>
              <a:t>t  </a:t>
            </a:r>
            <a:r>
              <a:rPr sz="1550" spc="-5" dirty="0">
                <a:latin typeface="Corbel"/>
                <a:cs typeface="Corbel"/>
              </a:rPr>
              <a:t>at</a:t>
            </a:r>
            <a:r>
              <a:rPr sz="1550" spc="10" dirty="0">
                <a:latin typeface="Corbel"/>
                <a:cs typeface="Corbel"/>
              </a:rPr>
              <a:t> </a:t>
            </a:r>
            <a:r>
              <a:rPr sz="155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rbel"/>
                <a:cs typeface="Corbel"/>
              </a:rPr>
              <a:t>Stanford</a:t>
            </a:r>
            <a:endParaRPr sz="1550">
              <a:latin typeface="Corbel"/>
              <a:cs typeface="Corbe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24631" y="5171958"/>
            <a:ext cx="1300480" cy="1652905"/>
            <a:chOff x="7124631" y="5171958"/>
            <a:chExt cx="1300480" cy="165290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631" y="5171958"/>
              <a:ext cx="1300235" cy="16527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7626" y="5186426"/>
              <a:ext cx="1219200" cy="157966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167626" y="5186426"/>
              <a:ext cx="1219200" cy="1579880"/>
            </a:xfrm>
            <a:custGeom>
              <a:avLst/>
              <a:gdLst/>
              <a:ahLst/>
              <a:cxnLst/>
              <a:rect l="l" t="t" r="r" b="b"/>
              <a:pathLst>
                <a:path w="1219200" h="1579879">
                  <a:moveTo>
                    <a:pt x="0" y="0"/>
                  </a:moveTo>
                  <a:lnTo>
                    <a:pt x="1219200" y="0"/>
                  </a:lnTo>
                  <a:lnTo>
                    <a:pt x="1219200" y="1283208"/>
                  </a:lnTo>
                  <a:lnTo>
                    <a:pt x="1168413" y="1284376"/>
                  </a:lnTo>
                  <a:lnTo>
                    <a:pt x="1120441" y="1287763"/>
                  </a:lnTo>
                  <a:lnTo>
                    <a:pt x="1075114" y="1293194"/>
                  </a:lnTo>
                  <a:lnTo>
                    <a:pt x="1032260" y="1300492"/>
                  </a:lnTo>
                  <a:lnTo>
                    <a:pt x="991710" y="1309482"/>
                  </a:lnTo>
                  <a:lnTo>
                    <a:pt x="953293" y="1319989"/>
                  </a:lnTo>
                  <a:lnTo>
                    <a:pt x="916838" y="1331836"/>
                  </a:lnTo>
                  <a:lnTo>
                    <a:pt x="849131" y="1358848"/>
                  </a:lnTo>
                  <a:lnTo>
                    <a:pt x="787226" y="1389114"/>
                  </a:lnTo>
                  <a:lnTo>
                    <a:pt x="729756" y="1421228"/>
                  </a:lnTo>
                  <a:lnTo>
                    <a:pt x="675358" y="1453783"/>
                  </a:lnTo>
                  <a:lnTo>
                    <a:pt x="648884" y="1469787"/>
                  </a:lnTo>
                  <a:lnTo>
                    <a:pt x="622666" y="1485374"/>
                  </a:lnTo>
                  <a:lnTo>
                    <a:pt x="570315" y="1514595"/>
                  </a:lnTo>
                  <a:lnTo>
                    <a:pt x="516940" y="1540040"/>
                  </a:lnTo>
                  <a:lnTo>
                    <a:pt x="461177" y="1560303"/>
                  </a:lnTo>
                  <a:lnTo>
                    <a:pt x="401660" y="1573979"/>
                  </a:lnTo>
                  <a:lnTo>
                    <a:pt x="337025" y="1579662"/>
                  </a:lnTo>
                  <a:lnTo>
                    <a:pt x="302361" y="1579067"/>
                  </a:lnTo>
                  <a:lnTo>
                    <a:pt x="227489" y="1570124"/>
                  </a:lnTo>
                  <a:lnTo>
                    <a:pt x="186939" y="1561425"/>
                  </a:lnTo>
                  <a:lnTo>
                    <a:pt x="144085" y="1549673"/>
                  </a:lnTo>
                  <a:lnTo>
                    <a:pt x="98758" y="1534693"/>
                  </a:lnTo>
                  <a:lnTo>
                    <a:pt x="50786" y="1516309"/>
                  </a:lnTo>
                  <a:lnTo>
                    <a:pt x="0" y="149434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54569" y="5564822"/>
            <a:ext cx="85471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47625">
              <a:lnSpc>
                <a:spcPct val="105000"/>
              </a:lnSpc>
              <a:spcBef>
                <a:spcPts val="35"/>
              </a:spcBef>
            </a:pPr>
            <a:r>
              <a:rPr sz="1550" spc="5" dirty="0">
                <a:latin typeface="Corbel"/>
                <a:cs typeface="Corbel"/>
              </a:rPr>
              <a:t>Stanford  Un</a:t>
            </a:r>
            <a:r>
              <a:rPr sz="1550" spc="10" dirty="0">
                <a:latin typeface="Corbel"/>
                <a:cs typeface="Corbel"/>
              </a:rPr>
              <a:t>i</a:t>
            </a:r>
            <a:r>
              <a:rPr sz="1550" spc="25" dirty="0">
                <a:latin typeface="Corbel"/>
                <a:cs typeface="Corbel"/>
              </a:rPr>
              <a:t>v</a:t>
            </a:r>
            <a:r>
              <a:rPr sz="1550" spc="-30" dirty="0">
                <a:latin typeface="Corbel"/>
                <a:cs typeface="Corbel"/>
              </a:rPr>
              <a:t>e</a:t>
            </a:r>
            <a:r>
              <a:rPr sz="1550" spc="5" dirty="0">
                <a:latin typeface="Corbel"/>
                <a:cs typeface="Corbel"/>
              </a:rPr>
              <a:t>r</a:t>
            </a:r>
            <a:r>
              <a:rPr sz="1550" spc="-35" dirty="0">
                <a:latin typeface="Corbel"/>
                <a:cs typeface="Corbel"/>
              </a:rPr>
              <a:t>s</a:t>
            </a:r>
            <a:r>
              <a:rPr sz="1550" spc="10" dirty="0">
                <a:latin typeface="Corbel"/>
                <a:cs typeface="Corbel"/>
              </a:rPr>
              <a:t>i</a:t>
            </a:r>
            <a:r>
              <a:rPr sz="1550" spc="-20" dirty="0">
                <a:latin typeface="Corbel"/>
                <a:cs typeface="Corbel"/>
              </a:rPr>
              <a:t>t</a:t>
            </a:r>
            <a:r>
              <a:rPr sz="1550" spc="10" dirty="0">
                <a:latin typeface="Corbel"/>
                <a:cs typeface="Corbel"/>
              </a:rPr>
              <a:t>y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4970" y="3950970"/>
            <a:ext cx="1438910" cy="585470"/>
          </a:xfrm>
          <a:custGeom>
            <a:avLst/>
            <a:gdLst/>
            <a:ahLst/>
            <a:cxnLst/>
            <a:rect l="l" t="t" r="r" b="b"/>
            <a:pathLst>
              <a:path w="1438910" h="585470">
                <a:moveTo>
                  <a:pt x="1357749" y="548075"/>
                </a:moveTo>
                <a:lnTo>
                  <a:pt x="1311910" y="555497"/>
                </a:lnTo>
                <a:lnTo>
                  <a:pt x="1304163" y="556640"/>
                </a:lnTo>
                <a:lnTo>
                  <a:pt x="1298829" y="564006"/>
                </a:lnTo>
                <a:lnTo>
                  <a:pt x="1301369" y="579627"/>
                </a:lnTo>
                <a:lnTo>
                  <a:pt x="1308735" y="584961"/>
                </a:lnTo>
                <a:lnTo>
                  <a:pt x="1410639" y="568423"/>
                </a:lnTo>
                <a:lnTo>
                  <a:pt x="1357749" y="548075"/>
                </a:lnTo>
                <a:close/>
              </a:path>
              <a:path w="1438910" h="585470">
                <a:moveTo>
                  <a:pt x="1421566" y="566651"/>
                </a:moveTo>
                <a:lnTo>
                  <a:pt x="1410639" y="568423"/>
                </a:lnTo>
                <a:lnTo>
                  <a:pt x="1414399" y="569848"/>
                </a:lnTo>
                <a:lnTo>
                  <a:pt x="1421566" y="566651"/>
                </a:lnTo>
                <a:close/>
              </a:path>
              <a:path w="1438910" h="585470">
                <a:moveTo>
                  <a:pt x="1385775" y="543537"/>
                </a:moveTo>
                <a:lnTo>
                  <a:pt x="1357749" y="548075"/>
                </a:lnTo>
                <a:lnTo>
                  <a:pt x="1410639" y="568423"/>
                </a:lnTo>
                <a:lnTo>
                  <a:pt x="1421566" y="566651"/>
                </a:lnTo>
                <a:lnTo>
                  <a:pt x="1422654" y="566165"/>
                </a:lnTo>
                <a:lnTo>
                  <a:pt x="1424064" y="562609"/>
                </a:lnTo>
                <a:lnTo>
                  <a:pt x="1401064" y="562609"/>
                </a:lnTo>
                <a:lnTo>
                  <a:pt x="1385775" y="543537"/>
                </a:lnTo>
                <a:close/>
              </a:path>
              <a:path w="1438910" h="585470">
                <a:moveTo>
                  <a:pt x="1427957" y="550510"/>
                </a:moveTo>
                <a:lnTo>
                  <a:pt x="1428369" y="551433"/>
                </a:lnTo>
                <a:lnTo>
                  <a:pt x="1425575" y="558799"/>
                </a:lnTo>
                <a:lnTo>
                  <a:pt x="1422654" y="566165"/>
                </a:lnTo>
                <a:lnTo>
                  <a:pt x="1421566" y="566651"/>
                </a:lnTo>
                <a:lnTo>
                  <a:pt x="1438656" y="563879"/>
                </a:lnTo>
                <a:lnTo>
                  <a:pt x="1427957" y="550510"/>
                </a:lnTo>
                <a:close/>
              </a:path>
              <a:path w="1438910" h="585470">
                <a:moveTo>
                  <a:pt x="1409954" y="539622"/>
                </a:moveTo>
                <a:lnTo>
                  <a:pt x="1385775" y="543537"/>
                </a:lnTo>
                <a:lnTo>
                  <a:pt x="1401064" y="562609"/>
                </a:lnTo>
                <a:lnTo>
                  <a:pt x="1409954" y="539622"/>
                </a:lnTo>
                <a:close/>
              </a:path>
              <a:path w="1438910" h="585470">
                <a:moveTo>
                  <a:pt x="1415340" y="539622"/>
                </a:moveTo>
                <a:lnTo>
                  <a:pt x="1409954" y="539622"/>
                </a:lnTo>
                <a:lnTo>
                  <a:pt x="1401064" y="562609"/>
                </a:lnTo>
                <a:lnTo>
                  <a:pt x="1424064" y="562609"/>
                </a:lnTo>
                <a:lnTo>
                  <a:pt x="1425575" y="558799"/>
                </a:lnTo>
                <a:lnTo>
                  <a:pt x="1428369" y="551433"/>
                </a:lnTo>
                <a:lnTo>
                  <a:pt x="1427957" y="550510"/>
                </a:lnTo>
                <a:lnTo>
                  <a:pt x="1420958" y="541765"/>
                </a:lnTo>
                <a:lnTo>
                  <a:pt x="1415340" y="539622"/>
                </a:lnTo>
                <a:close/>
              </a:path>
              <a:path w="1438910" h="585470">
                <a:moveTo>
                  <a:pt x="1420958" y="541765"/>
                </a:moveTo>
                <a:lnTo>
                  <a:pt x="1427957" y="550510"/>
                </a:lnTo>
                <a:lnTo>
                  <a:pt x="1424686" y="543178"/>
                </a:lnTo>
                <a:lnTo>
                  <a:pt x="1420958" y="541765"/>
                </a:lnTo>
                <a:close/>
              </a:path>
              <a:path w="1438910" h="585470">
                <a:moveTo>
                  <a:pt x="13969" y="0"/>
                </a:moveTo>
                <a:lnTo>
                  <a:pt x="5715" y="3682"/>
                </a:lnTo>
                <a:lnTo>
                  <a:pt x="2921" y="11048"/>
                </a:lnTo>
                <a:lnTo>
                  <a:pt x="0" y="18414"/>
                </a:lnTo>
                <a:lnTo>
                  <a:pt x="3682" y="26669"/>
                </a:lnTo>
                <a:lnTo>
                  <a:pt x="1357749" y="548075"/>
                </a:lnTo>
                <a:lnTo>
                  <a:pt x="1385775" y="543537"/>
                </a:lnTo>
                <a:lnTo>
                  <a:pt x="1368037" y="521410"/>
                </a:lnTo>
                <a:lnTo>
                  <a:pt x="21336" y="2920"/>
                </a:lnTo>
                <a:lnTo>
                  <a:pt x="13969" y="0"/>
                </a:lnTo>
                <a:close/>
              </a:path>
              <a:path w="1438910" h="585470">
                <a:moveTo>
                  <a:pt x="1368037" y="521410"/>
                </a:moveTo>
                <a:lnTo>
                  <a:pt x="1385775" y="543537"/>
                </a:lnTo>
                <a:lnTo>
                  <a:pt x="1409954" y="539622"/>
                </a:lnTo>
                <a:lnTo>
                  <a:pt x="1415340" y="539622"/>
                </a:lnTo>
                <a:lnTo>
                  <a:pt x="1368037" y="521410"/>
                </a:lnTo>
                <a:close/>
              </a:path>
              <a:path w="1438910" h="585470">
                <a:moveTo>
                  <a:pt x="1347343" y="460120"/>
                </a:moveTo>
                <a:lnTo>
                  <a:pt x="1341247" y="465073"/>
                </a:lnTo>
                <a:lnTo>
                  <a:pt x="1335024" y="470026"/>
                </a:lnTo>
                <a:lnTo>
                  <a:pt x="1334135" y="478916"/>
                </a:lnTo>
                <a:lnTo>
                  <a:pt x="1338961" y="485139"/>
                </a:lnTo>
                <a:lnTo>
                  <a:pt x="1368037" y="521410"/>
                </a:lnTo>
                <a:lnTo>
                  <a:pt x="1420958" y="541765"/>
                </a:lnTo>
                <a:lnTo>
                  <a:pt x="1361313" y="467232"/>
                </a:lnTo>
                <a:lnTo>
                  <a:pt x="1356360" y="461136"/>
                </a:lnTo>
                <a:lnTo>
                  <a:pt x="1347343" y="460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4770" y="4712970"/>
            <a:ext cx="1261110" cy="557530"/>
          </a:xfrm>
          <a:custGeom>
            <a:avLst/>
            <a:gdLst/>
            <a:ahLst/>
            <a:cxnLst/>
            <a:rect l="l" t="t" r="r" b="b"/>
            <a:pathLst>
              <a:path w="1261110" h="557529">
                <a:moveTo>
                  <a:pt x="1180551" y="521677"/>
                </a:moveTo>
                <a:lnTo>
                  <a:pt x="1126616" y="528700"/>
                </a:lnTo>
                <a:lnTo>
                  <a:pt x="1121155" y="535812"/>
                </a:lnTo>
                <a:lnTo>
                  <a:pt x="1123188" y="551560"/>
                </a:lnTo>
                <a:lnTo>
                  <a:pt x="1130300" y="557021"/>
                </a:lnTo>
                <a:lnTo>
                  <a:pt x="1232791" y="543662"/>
                </a:lnTo>
                <a:lnTo>
                  <a:pt x="1180551" y="521677"/>
                </a:lnTo>
                <a:close/>
              </a:path>
              <a:path w="1261110" h="557529">
                <a:moveTo>
                  <a:pt x="1243749" y="542233"/>
                </a:moveTo>
                <a:lnTo>
                  <a:pt x="1232791" y="543662"/>
                </a:lnTo>
                <a:lnTo>
                  <a:pt x="1236471" y="545210"/>
                </a:lnTo>
                <a:lnTo>
                  <a:pt x="1243749" y="542233"/>
                </a:lnTo>
                <a:close/>
              </a:path>
              <a:path w="1261110" h="557529">
                <a:moveTo>
                  <a:pt x="1208583" y="518026"/>
                </a:moveTo>
                <a:lnTo>
                  <a:pt x="1180551" y="521677"/>
                </a:lnTo>
                <a:lnTo>
                  <a:pt x="1232791" y="543662"/>
                </a:lnTo>
                <a:lnTo>
                  <a:pt x="1243749" y="542233"/>
                </a:lnTo>
                <a:lnTo>
                  <a:pt x="1244853" y="541781"/>
                </a:lnTo>
                <a:lnTo>
                  <a:pt x="1246618" y="537590"/>
                </a:lnTo>
                <a:lnTo>
                  <a:pt x="1223264" y="537590"/>
                </a:lnTo>
                <a:lnTo>
                  <a:pt x="1208583" y="518026"/>
                </a:lnTo>
                <a:close/>
              </a:path>
              <a:path w="1261110" h="557529">
                <a:moveTo>
                  <a:pt x="1250508" y="526225"/>
                </a:moveTo>
                <a:lnTo>
                  <a:pt x="1250950" y="527303"/>
                </a:lnTo>
                <a:lnTo>
                  <a:pt x="1244853" y="541781"/>
                </a:lnTo>
                <a:lnTo>
                  <a:pt x="1243749" y="542233"/>
                </a:lnTo>
                <a:lnTo>
                  <a:pt x="1260855" y="540003"/>
                </a:lnTo>
                <a:lnTo>
                  <a:pt x="1250508" y="526225"/>
                </a:lnTo>
                <a:close/>
              </a:path>
              <a:path w="1261110" h="557529">
                <a:moveTo>
                  <a:pt x="1232915" y="514857"/>
                </a:moveTo>
                <a:lnTo>
                  <a:pt x="1208583" y="518026"/>
                </a:lnTo>
                <a:lnTo>
                  <a:pt x="1223264" y="537590"/>
                </a:lnTo>
                <a:lnTo>
                  <a:pt x="1232915" y="514857"/>
                </a:lnTo>
                <a:close/>
              </a:path>
              <a:path w="1261110" h="557529">
                <a:moveTo>
                  <a:pt x="1237864" y="514857"/>
                </a:moveTo>
                <a:lnTo>
                  <a:pt x="1232915" y="514857"/>
                </a:lnTo>
                <a:lnTo>
                  <a:pt x="1223264" y="537590"/>
                </a:lnTo>
                <a:lnTo>
                  <a:pt x="1246618" y="537590"/>
                </a:lnTo>
                <a:lnTo>
                  <a:pt x="1250950" y="527303"/>
                </a:lnTo>
                <a:lnTo>
                  <a:pt x="1250508" y="526225"/>
                </a:lnTo>
                <a:lnTo>
                  <a:pt x="1243870" y="517385"/>
                </a:lnTo>
                <a:lnTo>
                  <a:pt x="1237864" y="514857"/>
                </a:lnTo>
                <a:close/>
              </a:path>
              <a:path w="1261110" h="557529">
                <a:moveTo>
                  <a:pt x="1243870" y="517385"/>
                </a:moveTo>
                <a:lnTo>
                  <a:pt x="1250508" y="526225"/>
                </a:lnTo>
                <a:lnTo>
                  <a:pt x="1247520" y="518921"/>
                </a:lnTo>
                <a:lnTo>
                  <a:pt x="1243870" y="517385"/>
                </a:lnTo>
                <a:close/>
              </a:path>
              <a:path w="1261110" h="557529">
                <a:moveTo>
                  <a:pt x="14477" y="0"/>
                </a:moveTo>
                <a:lnTo>
                  <a:pt x="6095" y="3428"/>
                </a:lnTo>
                <a:lnTo>
                  <a:pt x="0" y="17906"/>
                </a:lnTo>
                <a:lnTo>
                  <a:pt x="3428" y="26288"/>
                </a:lnTo>
                <a:lnTo>
                  <a:pt x="1180551" y="521677"/>
                </a:lnTo>
                <a:lnTo>
                  <a:pt x="1208583" y="518026"/>
                </a:lnTo>
                <a:lnTo>
                  <a:pt x="1191592" y="495384"/>
                </a:lnTo>
                <a:lnTo>
                  <a:pt x="14477" y="0"/>
                </a:lnTo>
                <a:close/>
              </a:path>
              <a:path w="1261110" h="557529">
                <a:moveTo>
                  <a:pt x="1191592" y="495384"/>
                </a:moveTo>
                <a:lnTo>
                  <a:pt x="1208583" y="518026"/>
                </a:lnTo>
                <a:lnTo>
                  <a:pt x="1232915" y="514857"/>
                </a:lnTo>
                <a:lnTo>
                  <a:pt x="1237864" y="514857"/>
                </a:lnTo>
                <a:lnTo>
                  <a:pt x="1191592" y="495384"/>
                </a:lnTo>
                <a:close/>
              </a:path>
              <a:path w="1261110" h="557529">
                <a:moveTo>
                  <a:pt x="1172844" y="433450"/>
                </a:moveTo>
                <a:lnTo>
                  <a:pt x="1160271" y="442975"/>
                </a:lnTo>
                <a:lnTo>
                  <a:pt x="1159002" y="451992"/>
                </a:lnTo>
                <a:lnTo>
                  <a:pt x="1191592" y="495384"/>
                </a:lnTo>
                <a:lnTo>
                  <a:pt x="1243870" y="517385"/>
                </a:lnTo>
                <a:lnTo>
                  <a:pt x="1186560" y="441070"/>
                </a:lnTo>
                <a:lnTo>
                  <a:pt x="1181734" y="434720"/>
                </a:lnTo>
                <a:lnTo>
                  <a:pt x="1172844" y="43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32398" y="5551423"/>
            <a:ext cx="1438910" cy="471170"/>
          </a:xfrm>
          <a:custGeom>
            <a:avLst/>
            <a:gdLst/>
            <a:ahLst/>
            <a:cxnLst/>
            <a:rect l="l" t="t" r="r" b="b"/>
            <a:pathLst>
              <a:path w="1438909" h="471170">
                <a:moveTo>
                  <a:pt x="1356483" y="430202"/>
                </a:moveTo>
                <a:lnTo>
                  <a:pt x="1303781" y="443026"/>
                </a:lnTo>
                <a:lnTo>
                  <a:pt x="1299082" y="450761"/>
                </a:lnTo>
                <a:lnTo>
                  <a:pt x="1300860" y="458419"/>
                </a:lnTo>
                <a:lnTo>
                  <a:pt x="1302766" y="466089"/>
                </a:lnTo>
                <a:lnTo>
                  <a:pt x="1310512" y="470801"/>
                </a:lnTo>
                <a:lnTo>
                  <a:pt x="1410865" y="446393"/>
                </a:lnTo>
                <a:lnTo>
                  <a:pt x="1356483" y="430202"/>
                </a:lnTo>
                <a:close/>
              </a:path>
              <a:path w="1438909" h="471170">
                <a:moveTo>
                  <a:pt x="1421716" y="443755"/>
                </a:moveTo>
                <a:lnTo>
                  <a:pt x="1410865" y="446393"/>
                </a:lnTo>
                <a:lnTo>
                  <a:pt x="1414779" y="447547"/>
                </a:lnTo>
                <a:lnTo>
                  <a:pt x="1421716" y="443755"/>
                </a:lnTo>
                <a:close/>
              </a:path>
              <a:path w="1438909" h="471170">
                <a:moveTo>
                  <a:pt x="1384032" y="423498"/>
                </a:moveTo>
                <a:lnTo>
                  <a:pt x="1356483" y="430202"/>
                </a:lnTo>
                <a:lnTo>
                  <a:pt x="1410865" y="446393"/>
                </a:lnTo>
                <a:lnTo>
                  <a:pt x="1421716" y="443755"/>
                </a:lnTo>
                <a:lnTo>
                  <a:pt x="1422653" y="443242"/>
                </a:lnTo>
                <a:lnTo>
                  <a:pt x="1423218" y="441375"/>
                </a:lnTo>
                <a:lnTo>
                  <a:pt x="1400809" y="441375"/>
                </a:lnTo>
                <a:lnTo>
                  <a:pt x="1384032" y="423498"/>
                </a:lnTo>
                <a:close/>
              </a:path>
              <a:path w="1438909" h="471170">
                <a:moveTo>
                  <a:pt x="1426779" y="427295"/>
                </a:moveTo>
                <a:lnTo>
                  <a:pt x="1427226" y="428116"/>
                </a:lnTo>
                <a:lnTo>
                  <a:pt x="1422653" y="443242"/>
                </a:lnTo>
                <a:lnTo>
                  <a:pt x="1421716" y="443755"/>
                </a:lnTo>
                <a:lnTo>
                  <a:pt x="1438402" y="439699"/>
                </a:lnTo>
                <a:lnTo>
                  <a:pt x="1426779" y="427295"/>
                </a:lnTo>
                <a:close/>
              </a:path>
              <a:path w="1438909" h="471170">
                <a:moveTo>
                  <a:pt x="1407795" y="417715"/>
                </a:moveTo>
                <a:lnTo>
                  <a:pt x="1384032" y="423498"/>
                </a:lnTo>
                <a:lnTo>
                  <a:pt x="1400809" y="441375"/>
                </a:lnTo>
                <a:lnTo>
                  <a:pt x="1407795" y="417715"/>
                </a:lnTo>
                <a:close/>
              </a:path>
              <a:path w="1438909" h="471170">
                <a:moveTo>
                  <a:pt x="1414679" y="417715"/>
                </a:moveTo>
                <a:lnTo>
                  <a:pt x="1407795" y="417715"/>
                </a:lnTo>
                <a:lnTo>
                  <a:pt x="1400809" y="441375"/>
                </a:lnTo>
                <a:lnTo>
                  <a:pt x="1423218" y="441375"/>
                </a:lnTo>
                <a:lnTo>
                  <a:pt x="1427226" y="428116"/>
                </a:lnTo>
                <a:lnTo>
                  <a:pt x="1426779" y="427295"/>
                </a:lnTo>
                <a:lnTo>
                  <a:pt x="1419013" y="419006"/>
                </a:lnTo>
                <a:lnTo>
                  <a:pt x="1414679" y="417715"/>
                </a:lnTo>
                <a:close/>
              </a:path>
              <a:path w="1438909" h="471170">
                <a:moveTo>
                  <a:pt x="12446" y="0"/>
                </a:moveTo>
                <a:lnTo>
                  <a:pt x="4445" y="4317"/>
                </a:lnTo>
                <a:lnTo>
                  <a:pt x="2286" y="11810"/>
                </a:lnTo>
                <a:lnTo>
                  <a:pt x="0" y="19431"/>
                </a:lnTo>
                <a:lnTo>
                  <a:pt x="4317" y="27431"/>
                </a:lnTo>
                <a:lnTo>
                  <a:pt x="1356483" y="430202"/>
                </a:lnTo>
                <a:lnTo>
                  <a:pt x="1384032" y="423498"/>
                </a:lnTo>
                <a:lnTo>
                  <a:pt x="1364610" y="402800"/>
                </a:lnTo>
                <a:lnTo>
                  <a:pt x="12446" y="0"/>
                </a:lnTo>
                <a:close/>
              </a:path>
              <a:path w="1438909" h="471170">
                <a:moveTo>
                  <a:pt x="1419013" y="419006"/>
                </a:moveTo>
                <a:lnTo>
                  <a:pt x="1426779" y="427295"/>
                </a:lnTo>
                <a:lnTo>
                  <a:pt x="1422907" y="420166"/>
                </a:lnTo>
                <a:lnTo>
                  <a:pt x="1419013" y="419006"/>
                </a:lnTo>
                <a:close/>
              </a:path>
              <a:path w="1438909" h="471170">
                <a:moveTo>
                  <a:pt x="1364610" y="402800"/>
                </a:moveTo>
                <a:lnTo>
                  <a:pt x="1384032" y="423498"/>
                </a:lnTo>
                <a:lnTo>
                  <a:pt x="1407795" y="417715"/>
                </a:lnTo>
                <a:lnTo>
                  <a:pt x="1414679" y="417715"/>
                </a:lnTo>
                <a:lnTo>
                  <a:pt x="1364610" y="402800"/>
                </a:lnTo>
                <a:close/>
              </a:path>
              <a:path w="1438909" h="471170">
                <a:moveTo>
                  <a:pt x="1339342" y="343382"/>
                </a:moveTo>
                <a:lnTo>
                  <a:pt x="1333627" y="348780"/>
                </a:lnTo>
                <a:lnTo>
                  <a:pt x="1327784" y="354177"/>
                </a:lnTo>
                <a:lnTo>
                  <a:pt x="1327530" y="363219"/>
                </a:lnTo>
                <a:lnTo>
                  <a:pt x="1332865" y="368973"/>
                </a:lnTo>
                <a:lnTo>
                  <a:pt x="1364610" y="402800"/>
                </a:lnTo>
                <a:lnTo>
                  <a:pt x="1419013" y="419006"/>
                </a:lnTo>
                <a:lnTo>
                  <a:pt x="1353820" y="349427"/>
                </a:lnTo>
                <a:lnTo>
                  <a:pt x="1348358" y="343674"/>
                </a:lnTo>
                <a:lnTo>
                  <a:pt x="1339342" y="343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8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3311"/>
            <a:ext cx="6015101" cy="5762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1679388"/>
            <a:ext cx="6629400" cy="47976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04960" y="6736715"/>
            <a:ext cx="1917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sz="900" dirty="0">
                <a:solidFill>
                  <a:srgbClr val="3E3E3E"/>
                </a:solidFill>
                <a:latin typeface="Calibri"/>
                <a:cs typeface="Calibri"/>
              </a:rPr>
              <a:t>9</a:t>
            </a:fld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3702</Words>
  <Application>Microsoft Office PowerPoint</Application>
  <PresentationFormat>On-screen Show (4:3)</PresentationFormat>
  <Paragraphs>885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Corbel</vt:lpstr>
      <vt:lpstr>Palatino Linotype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as a directed graph:</vt:lpstr>
      <vt:lpstr>Web as a directed graph:</vt:lpstr>
      <vt:lpstr>PowerPoint Presentation</vt:lpstr>
      <vt:lpstr>How to organize the Web?</vt:lpstr>
      <vt:lpstr>2 challenges of web search:</vt:lpstr>
      <vt:lpstr>All web pages are not equally “important” thispersondoesnotexist.com vs. www.stanford.edu</vt:lpstr>
      <vt:lpstr>We will cover the following Link Analysis  approaches for computing importance  of nodes in a graph:</vt:lpstr>
      <vt:lpstr>PowerPoint Presentation</vt:lpstr>
      <vt:lpstr>Idea: Links as votes</vt:lpstr>
      <vt:lpstr>PowerPoint Presentation</vt:lpstr>
      <vt:lpstr>Solve the recursive equation: “importance of a  page = its share of the importance of each of its  predecessor pages”</vt:lpstr>
      <vt:lpstr>A  3.3</vt:lpstr>
      <vt:lpstr>Each link’s vote is proportional to the importance of its source page</vt:lpstr>
      <vt:lpstr>PowerPoint Presentation</vt:lpstr>
      <vt:lpstr>3 equations, 3 unknowns,  no constants</vt:lpstr>
      <vt:lpstr>PowerPoint Presentation</vt:lpstr>
      <vt:lpstr>j  i j</vt:lpstr>
      <vt:lpstr>PowerPoint Presentation</vt:lpstr>
      <vt:lpstr>The flow equations can be written 𝒓 = 𝑴 ∙ 𝒓</vt:lpstr>
      <vt:lpstr>PowerPoint Presentation</vt:lpstr>
      <vt:lpstr>Power Iteration:</vt:lpstr>
      <vt:lpstr>PowerPoint Presentation</vt:lpstr>
      <vt:lpstr>Power Iteration:</vt:lpstr>
      <vt:lpstr>Imagine a random web surfer:</vt:lpstr>
      <vt:lpstr>Where is the surfer at time t+1?</vt:lpstr>
      <vt:lpstr>A central result from the theory of random  walks (a.k.a. Markov processes):</vt:lpstr>
      <vt:lpstr>Given an undirected graph with N  nodes, where the nodes are pages and  edges are hyperlinks Claim [Existence]: For node v,  rv = dv/2m is a solution.</vt:lpstr>
      <vt:lpstr>Which node has highest PageRank? Second highest?</vt:lpstr>
      <vt:lpstr>Node 1 has the highest PR, followed by Node 3  Degree ≠ PageRank</vt:lpstr>
      <vt:lpstr>Add edge 3 -&gt; 2. Now, which node has highest  PageRank? Second highest?</vt:lpstr>
      <vt:lpstr>Node 3 has the highest PR, followed by 2.  Small changes to graph can change PR!</vt:lpstr>
      <vt:lpstr>PowerPoint Presentation</vt:lpstr>
      <vt:lpstr></vt:lpstr>
      <vt:lpstr>r (t )</vt:lpstr>
      <vt:lpstr>r (t )</vt:lpstr>
      <vt:lpstr>Two problems:</vt:lpstr>
      <vt:lpstr>Power Iteration:</vt:lpstr>
      <vt:lpstr>The Google solution for spider traps: At each  time step, the random surfer has two options</vt:lpstr>
      <vt:lpstr>Power Iteration:</vt:lpstr>
      <vt:lpstr>Teleports: Follow random teleport links with  probability 1.0 from dead-ends</vt:lpstr>
      <vt:lpstr>PowerPoint Presentation</vt:lpstr>
      <vt:lpstr>Why are dead-ends and spider traps a problem  and why do teleports solve the problem? Spider-traps are not a problem, but with traps  PageRank scores are not what we want</vt:lpstr>
      <vt:lpstr>Google’s solution that does it all: At each step, random surfer has two options:</vt:lpstr>
      <vt:lpstr>The Google Matrix A:</vt:lpstr>
      <vt:lpstr>PowerPoint Presentation</vt:lpstr>
      <vt:lpstr>PowerPoint Presentation</vt:lpstr>
      <vt:lpstr>PowerPoint Presentation</vt:lpstr>
      <vt:lpstr>Key step is matrix-vector multiplication</vt:lpstr>
      <vt:lpstr>, where</vt:lpstr>
      <vt:lpstr>We just rearranged the PageRank equation</vt:lpstr>
      <vt:lpstr>Input: Graph 𝑮 and parameter 𝜷</vt:lpstr>
      <vt:lpstr>Encode sparse matrix using only nonzero  entries</vt:lpstr>
      <vt:lpstr>Assume enough RAM to fit rnew into memory</vt:lpstr>
      <vt:lpstr>Assume enough RAM to fit rnew into memory</vt:lpstr>
      <vt:lpstr>PowerPoint Presentation</vt:lpstr>
      <vt:lpstr>Similar to nested-loop join in databases</vt:lpstr>
      <vt:lpstr>destination</vt:lpstr>
      <vt:lpstr>Break M into stripes</vt:lpstr>
      <vt:lpstr>Measures generic popularity of a page</vt:lpstr>
      <vt:lpstr>Classic work: Markov chains, citation analysis  RankDex patent [Robin Li, '96]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</dc:creator>
  <cp:lastModifiedBy>MMPC1 License1</cp:lastModifiedBy>
  <cp:revision>3</cp:revision>
  <dcterms:created xsi:type="dcterms:W3CDTF">2021-12-04T20:03:08Z</dcterms:created>
  <dcterms:modified xsi:type="dcterms:W3CDTF">2025-01-17T07:12:43Z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LastSaved">
    <vt:filetime>2021-12-04T00:00:00Z</vt:filetime>
  </property>
</Properties>
</file>